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88"/>
    <a:srgbClr val="C55A11"/>
    <a:srgbClr val="F0D6C3"/>
    <a:srgbClr val="FF9933"/>
    <a:srgbClr val="7F7F7F"/>
    <a:srgbClr val="DBDBDB"/>
    <a:srgbClr val="ED7D31"/>
    <a:srgbClr val="70AD47"/>
    <a:srgbClr val="FFC000"/>
    <a:srgbClr val="FAD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3A6-1B11-46A1-99FF-5A935869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2ACC5-56A2-42FA-9014-8CBA69DF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DADF-AFB3-4A42-8EE5-7BA3F677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DCD0-5506-4785-877E-D49D518C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BFA2-DF5E-4155-BF8A-2899796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56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C2ED-4977-4B0B-8E43-C23B6ADA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726A4-1FE4-4832-81A0-F3DD44855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D2F9-301B-411B-BEC2-B361DEE4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7B5C-F0A1-4A77-A02C-055697D6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908A8-C89D-4751-8EC9-22AB383C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5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16A57-2975-4EAF-B1F0-6BAA7AC0D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39B63-0CA1-4495-9A84-F5C193ECE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02B13-55B1-426F-AC8D-67BD6C3A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7B57-A6D5-4C0F-A8DF-6B99FAF2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F96B-8ABA-4953-B417-D37F2BE5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29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D3B3-39CA-4B5C-9A5E-3158EDB7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1F22-1AE9-40EE-A808-020DFFA8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96CF-C39E-4F73-BD60-11B9043B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8203-1901-4B27-8B6C-ACB203CB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759B-D28A-49C3-A076-3D787411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1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DCB5-C98B-4210-897D-8912B29F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D949-7F1D-4554-AE69-CE91B606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3AC5-BDA9-4601-AA62-69E55967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0092-BE7B-429C-9950-99BE38DD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23A2-E5D5-4A9C-924F-680BB053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7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0137-42EF-470C-BE1A-907B4FCD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008F-ABDD-48F7-A2A1-F0A621C0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2D0A9-A940-43F2-A183-25BA3201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2E55E-0C83-4543-990C-DFE1B28A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9759C-315D-420F-AB0A-CC8A788F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801AE-D9CA-416F-A1A3-7AB5133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44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8247-FE87-470E-B393-3BE5750F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E7EDB-2889-4C7E-B5CF-AAF4A3D8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68821-6198-4F83-8C69-EFD912103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6B3C9-81F9-4810-B6E9-E87CF25CD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6BBB3-E45C-4EBB-B44A-2BB6F3A03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3C3E9-01C5-4261-8D7E-29D94E26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3DA97-833C-4D6C-9600-F338AB7D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C33D5-1E79-4FF5-AFA0-FC884B40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2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B5AC-9578-4C15-A52D-1A40B9E4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EB0BB-47ED-411F-9E66-55D4AE00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69877-1C27-4F7C-888A-24EBEBB5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88F93-DCD1-4BC9-80EA-04AE06AD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24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B05B1-876B-4ABA-B13C-BA4FBB64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E6A36-8A66-4714-98D6-E9381E0B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1F14B-E497-4E3C-A4F5-FDAB13AD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91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2EF3-3B03-4D7C-8098-CD1D8FF6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8648-82E2-4DF6-87E9-D7640BAE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4DDEA-F417-47AA-BA1A-3A8C330B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FFFDB-651A-4F2C-A3CB-A12320A5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1D018-57ED-47E2-9256-C7CE0EFB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EE8D5-5945-4687-949F-D2ABF20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75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1008-51CA-4A42-BAD0-04030530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4F1F5-CB73-4CCB-B83E-0177A6AE1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72ED-B802-4C24-BDC3-31562F8F9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4AAE7-9040-45A9-A5DB-349E97F6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33FA-66D9-4DD7-837F-60C8F399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39A8F-5F0C-4DD7-812D-19A1AD17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28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6DE0A-41AE-4E87-89B3-5507F639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A649-FFE0-41CA-931A-BD27A59F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929CE-DF68-47D5-94AD-6CC1DF54C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BBF5-91EA-4384-A171-FFB4DFF61209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73FC-1A8B-47D0-96AF-16EDCE65B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97DC-D4B6-4C30-BBB8-4CB1B7E5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C344-7CDC-4656-8FE5-A61F2D0F36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6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7ED03F8-EB8D-A74A-BEEE-03C6FA84A606}"/>
              </a:ext>
            </a:extLst>
          </p:cNvPr>
          <p:cNvGrpSpPr/>
          <p:nvPr/>
        </p:nvGrpSpPr>
        <p:grpSpPr>
          <a:xfrm>
            <a:off x="1631504" y="107138"/>
            <a:ext cx="8717545" cy="6643724"/>
            <a:chOff x="119336" y="-315416"/>
            <a:chExt cx="9542996" cy="72728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E43D97F-6FB7-B2DB-0D1E-C1491D18E4AE}"/>
                </a:ext>
              </a:extLst>
            </p:cNvPr>
            <p:cNvSpPr/>
            <p:nvPr/>
          </p:nvSpPr>
          <p:spPr>
            <a:xfrm>
              <a:off x="119336" y="-315416"/>
              <a:ext cx="9542996" cy="7272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22469CD5-CCC3-49FF-9FB5-36D63EC47C46}"/>
                </a:ext>
              </a:extLst>
            </p:cNvPr>
            <p:cNvSpPr/>
            <p:nvPr/>
          </p:nvSpPr>
          <p:spPr>
            <a:xfrm>
              <a:off x="4007364" y="4622495"/>
              <a:ext cx="2224287" cy="1028423"/>
            </a:xfrm>
            <a:prstGeom prst="roundRect">
              <a:avLst>
                <a:gd name="adj" fmla="val 6372"/>
              </a:avLst>
            </a:prstGeom>
            <a:ln w="19050">
              <a:solidFill>
                <a:srgbClr val="7F7F7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3876FC-8B4D-4294-A10B-040BD9D11AA1}"/>
                </a:ext>
              </a:extLst>
            </p:cNvPr>
            <p:cNvSpPr/>
            <p:nvPr/>
          </p:nvSpPr>
          <p:spPr>
            <a:xfrm>
              <a:off x="610776" y="2341224"/>
              <a:ext cx="754212" cy="7542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784553-A740-4CAA-B95C-A6019E45C8F1}"/>
                </a:ext>
              </a:extLst>
            </p:cNvPr>
            <p:cNvSpPr/>
            <p:nvPr/>
          </p:nvSpPr>
          <p:spPr>
            <a:xfrm>
              <a:off x="2357237" y="2341224"/>
              <a:ext cx="754212" cy="75421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BBA9A7-13CA-416D-B826-25BDE0BDBBBF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364988" y="2718330"/>
              <a:ext cx="99224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361976-4783-43FD-A301-88531BFF259F}"/>
                </a:ext>
              </a:extLst>
            </p:cNvPr>
            <p:cNvCxnSpPr>
              <a:cxnSpLocks/>
              <a:stCxn id="6" idx="6"/>
              <a:endCxn id="4" idx="2"/>
            </p:cNvCxnSpPr>
            <p:nvPr/>
          </p:nvCxnSpPr>
          <p:spPr>
            <a:xfrm>
              <a:off x="3111449" y="2718330"/>
              <a:ext cx="1032852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C0CCE21-246C-4A8F-8955-C755BB6ECA06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5934924" y="2718330"/>
              <a:ext cx="2779313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30227E-DD59-4698-8858-7917E3AE522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1226592" y="3990748"/>
              <a:ext cx="1512956" cy="16067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09EF9C-A8C6-4F6D-AB1E-0237F1D83D82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V="1">
              <a:off x="1759006" y="4257402"/>
              <a:ext cx="1090994" cy="1045563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70C00F2-3BB0-447E-B898-E99E829AC3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1449" y="3244903"/>
              <a:ext cx="1202210" cy="759465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B992FA9-FDC5-4464-B2AD-0B45B92592D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69" y="1330352"/>
              <a:ext cx="2958387" cy="108649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9DDC9-01E1-45C1-91A4-23D3A1429CBE}"/>
                </a:ext>
              </a:extLst>
            </p:cNvPr>
            <p:cNvCxnSpPr>
              <a:cxnSpLocks/>
            </p:cNvCxnSpPr>
            <p:nvPr/>
          </p:nvCxnSpPr>
          <p:spPr>
            <a:xfrm>
              <a:off x="1763722" y="221820"/>
              <a:ext cx="2560931" cy="1945217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F1DAB5-D7FF-4B85-B82C-8EB2B680CF6A}"/>
                </a:ext>
              </a:extLst>
            </p:cNvPr>
            <p:cNvSpPr/>
            <p:nvPr/>
          </p:nvSpPr>
          <p:spPr>
            <a:xfrm>
              <a:off x="849486" y="941127"/>
              <a:ext cx="754212" cy="754212"/>
            </a:xfrm>
            <a:prstGeom prst="ellipse">
              <a:avLst/>
            </a:prstGeom>
            <a:solidFill>
              <a:srgbClr val="FFE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08FC5D-8700-4932-AC8F-AB6DA8A5CD88}"/>
                </a:ext>
              </a:extLst>
            </p:cNvPr>
            <p:cNvSpPr/>
            <p:nvPr/>
          </p:nvSpPr>
          <p:spPr>
            <a:xfrm>
              <a:off x="849486" y="3786818"/>
              <a:ext cx="754212" cy="754212"/>
            </a:xfrm>
            <a:prstGeom prst="ellipse">
              <a:avLst/>
            </a:prstGeom>
            <a:solidFill>
              <a:srgbClr val="FFE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A83881-ADB9-48DE-8BFE-3434B6A6DC66}"/>
                </a:ext>
              </a:extLst>
            </p:cNvPr>
            <p:cNvSpPr/>
            <p:nvPr/>
          </p:nvSpPr>
          <p:spPr>
            <a:xfrm>
              <a:off x="1364988" y="4925858"/>
              <a:ext cx="754212" cy="754212"/>
            </a:xfrm>
            <a:prstGeom prst="ellipse">
              <a:avLst/>
            </a:prstGeom>
            <a:solidFill>
              <a:srgbClr val="FFE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962C90-8C5C-4382-AACF-4304B17AE62E}"/>
                </a:ext>
              </a:extLst>
            </p:cNvPr>
            <p:cNvSpPr/>
            <p:nvPr/>
          </p:nvSpPr>
          <p:spPr>
            <a:xfrm>
              <a:off x="2739548" y="3613642"/>
              <a:ext cx="754212" cy="754212"/>
            </a:xfrm>
            <a:prstGeom prst="ellipse">
              <a:avLst/>
            </a:prstGeom>
            <a:solidFill>
              <a:srgbClr val="E2A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4E85940-05A3-46F4-ACAD-4E5F5DD0B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9611" y="331133"/>
              <a:ext cx="2829603" cy="2387198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72D523-C9D7-4B8A-8A6C-B59644BF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9613" y="1423878"/>
              <a:ext cx="3466699" cy="132622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ECD04D-0EFC-4434-8D50-569199B10D8B}"/>
                </a:ext>
              </a:extLst>
            </p:cNvPr>
            <p:cNvCxnSpPr>
              <a:cxnSpLocks/>
            </p:cNvCxnSpPr>
            <p:nvPr/>
          </p:nvCxnSpPr>
          <p:spPr>
            <a:xfrm>
              <a:off x="5039613" y="2726698"/>
              <a:ext cx="3533701" cy="126405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3A1FBCA-440B-4CDB-B88C-DBFCB574469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039613" y="2738401"/>
              <a:ext cx="2889941" cy="2297909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EBD826-8B3E-44C0-B429-5276AAC92683}"/>
                </a:ext>
              </a:extLst>
            </p:cNvPr>
            <p:cNvSpPr/>
            <p:nvPr/>
          </p:nvSpPr>
          <p:spPr>
            <a:xfrm>
              <a:off x="8491015" y="941127"/>
              <a:ext cx="754212" cy="7542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C4398E-1116-4DC1-BE49-9D2D86CBCFEC}"/>
                </a:ext>
              </a:extLst>
            </p:cNvPr>
            <p:cNvSpPr/>
            <p:nvPr/>
          </p:nvSpPr>
          <p:spPr>
            <a:xfrm>
              <a:off x="8714237" y="2341224"/>
              <a:ext cx="754212" cy="7542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CC0CE9-5B81-4A8B-BAD2-5E65A1DA9E84}"/>
                </a:ext>
              </a:extLst>
            </p:cNvPr>
            <p:cNvSpPr/>
            <p:nvPr/>
          </p:nvSpPr>
          <p:spPr>
            <a:xfrm>
              <a:off x="8548948" y="3774319"/>
              <a:ext cx="754212" cy="7542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A2A3798-752C-4D16-A12C-CCAB6B637E21}"/>
                </a:ext>
              </a:extLst>
            </p:cNvPr>
            <p:cNvSpPr/>
            <p:nvPr/>
          </p:nvSpPr>
          <p:spPr>
            <a:xfrm>
              <a:off x="7819102" y="4925858"/>
              <a:ext cx="754212" cy="754212"/>
            </a:xfrm>
            <a:prstGeom prst="ellipse">
              <a:avLst/>
            </a:prstGeom>
            <a:solidFill>
              <a:srgbClr val="70AD47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B3DC04-0AB8-4887-B8C5-61E2943D5B03}"/>
                </a:ext>
              </a:extLst>
            </p:cNvPr>
            <p:cNvSpPr/>
            <p:nvPr/>
          </p:nvSpPr>
          <p:spPr>
            <a:xfrm>
              <a:off x="7819102" y="-243408"/>
              <a:ext cx="754212" cy="754212"/>
            </a:xfrm>
            <a:prstGeom prst="ellipse">
              <a:avLst/>
            </a:prstGeom>
            <a:solidFill>
              <a:srgbClr val="70AD47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18E122-1D61-4AE6-ADE7-E0FF9B33E815}"/>
                </a:ext>
              </a:extLst>
            </p:cNvPr>
            <p:cNvSpPr/>
            <p:nvPr/>
          </p:nvSpPr>
          <p:spPr>
            <a:xfrm>
              <a:off x="4144301" y="1823019"/>
              <a:ext cx="1790623" cy="17906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7" name="Decagon 16">
              <a:extLst>
                <a:ext uri="{FF2B5EF4-FFF2-40B4-BE49-F238E27FC236}">
                  <a16:creationId xmlns:a16="http://schemas.microsoft.com/office/drawing/2014/main" id="{48E25ED7-B474-4CBA-971B-ADEBCBD402E1}"/>
                </a:ext>
              </a:extLst>
            </p:cNvPr>
            <p:cNvSpPr/>
            <p:nvPr/>
          </p:nvSpPr>
          <p:spPr>
            <a:xfrm>
              <a:off x="4352226" y="2067122"/>
              <a:ext cx="1374772" cy="1302416"/>
            </a:xfrm>
            <a:prstGeom prst="dec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D866C-E3D5-46C9-B508-5D4687A0D6DE}"/>
                </a:ext>
              </a:extLst>
            </p:cNvPr>
            <p:cNvSpPr txBox="1"/>
            <p:nvPr/>
          </p:nvSpPr>
          <p:spPr>
            <a:xfrm>
              <a:off x="3935760" y="6588060"/>
              <a:ext cx="2036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accent1"/>
                  </a:solidFill>
                </a:rPr>
                <a:t>Datentreuhänder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8D2244-1979-474B-976B-EEEFA0EF50AD}"/>
                </a:ext>
              </a:extLst>
            </p:cNvPr>
            <p:cNvSpPr txBox="1"/>
            <p:nvPr/>
          </p:nvSpPr>
          <p:spPr>
            <a:xfrm>
              <a:off x="7882566" y="6588060"/>
              <a:ext cx="154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>
                  <a:solidFill>
                    <a:srgbClr val="70AD47"/>
                  </a:solidFill>
                </a:rPr>
                <a:t>Datennutzer</a:t>
              </a:r>
            </a:p>
          </p:txBody>
        </p:sp>
        <p:pic>
          <p:nvPicPr>
            <p:cNvPr id="110" name="Graphic 109" descr="Bank check">
              <a:extLst>
                <a:ext uri="{FF2B5EF4-FFF2-40B4-BE49-F238E27FC236}">
                  <a16:creationId xmlns:a16="http://schemas.microsoft.com/office/drawing/2014/main" id="{F3D35949-8C24-435F-BCC5-546083302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5838" y="2862684"/>
              <a:ext cx="380750" cy="380750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536F42A-E3B9-411F-8721-975BD4F8A700}"/>
                </a:ext>
              </a:extLst>
            </p:cNvPr>
            <p:cNvSpPr/>
            <p:nvPr/>
          </p:nvSpPr>
          <p:spPr>
            <a:xfrm>
              <a:off x="3387422" y="2612541"/>
              <a:ext cx="309555" cy="203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99" name="Graphic 98" descr="Document">
              <a:extLst>
                <a:ext uri="{FF2B5EF4-FFF2-40B4-BE49-F238E27FC236}">
                  <a16:creationId xmlns:a16="http://schemas.microsoft.com/office/drawing/2014/main" id="{686986CA-AE39-4858-AAA0-828E32773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8594" y="2453568"/>
              <a:ext cx="540000" cy="540000"/>
            </a:xfrm>
            <a:prstGeom prst="rect">
              <a:avLst/>
            </a:prstGeom>
          </p:spPr>
        </p:pic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41F0BD9-9745-44C5-8EE6-14F1D5178BAC}"/>
                </a:ext>
              </a:extLst>
            </p:cNvPr>
            <p:cNvGrpSpPr/>
            <p:nvPr/>
          </p:nvGrpSpPr>
          <p:grpSpPr>
            <a:xfrm>
              <a:off x="3595661" y="3237955"/>
              <a:ext cx="540000" cy="788451"/>
              <a:chOff x="4168671" y="1345398"/>
              <a:chExt cx="540000" cy="78845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7DF50EA-9B96-4807-AD59-1B5D44E26705}"/>
                  </a:ext>
                </a:extLst>
              </p:cNvPr>
              <p:cNvSpPr/>
              <p:nvPr/>
            </p:nvSpPr>
            <p:spPr>
              <a:xfrm>
                <a:off x="4297638" y="1544084"/>
                <a:ext cx="276743" cy="263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7EBB8C4-0507-45C1-B642-89C9822A2B64}"/>
                  </a:ext>
                </a:extLst>
              </p:cNvPr>
              <p:cNvGrpSpPr/>
              <p:nvPr/>
            </p:nvGrpSpPr>
            <p:grpSpPr>
              <a:xfrm>
                <a:off x="4168671" y="1345398"/>
                <a:ext cx="540000" cy="788451"/>
                <a:chOff x="5206605" y="4445216"/>
                <a:chExt cx="540000" cy="788451"/>
              </a:xfrm>
            </p:grpSpPr>
            <p:pic>
              <p:nvPicPr>
                <p:cNvPr id="125" name="Graphic 124" descr="Bank check">
                  <a:extLst>
                    <a:ext uri="{FF2B5EF4-FFF2-40B4-BE49-F238E27FC236}">
                      <a16:creationId xmlns:a16="http://schemas.microsoft.com/office/drawing/2014/main" id="{B25C938B-D94C-4D89-8E60-A89B17304C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6230" y="4852917"/>
                  <a:ext cx="380750" cy="380750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Document">
                  <a:extLst>
                    <a:ext uri="{FF2B5EF4-FFF2-40B4-BE49-F238E27FC236}">
                      <a16:creationId xmlns:a16="http://schemas.microsoft.com/office/drawing/2014/main" id="{6E228164-7369-4B8E-8FD0-8464A06F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6605" y="4445216"/>
                  <a:ext cx="540000" cy="5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91C3566-D9B0-4C99-8F88-F77D4A6B5F9B}"/>
                </a:ext>
              </a:extLst>
            </p:cNvPr>
            <p:cNvGrpSpPr/>
            <p:nvPr/>
          </p:nvGrpSpPr>
          <p:grpSpPr>
            <a:xfrm>
              <a:off x="2227650" y="4482760"/>
              <a:ext cx="380750" cy="380750"/>
              <a:chOff x="3915257" y="4357664"/>
              <a:chExt cx="380750" cy="380750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DC73DA1-D111-445A-A164-B870919B05C9}"/>
                  </a:ext>
                </a:extLst>
              </p:cNvPr>
              <p:cNvSpPr/>
              <p:nvPr/>
            </p:nvSpPr>
            <p:spPr>
              <a:xfrm>
                <a:off x="3935760" y="4493374"/>
                <a:ext cx="324000" cy="11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pic>
            <p:nvPicPr>
              <p:cNvPr id="107" name="Graphic 106" descr="Bank check">
                <a:extLst>
                  <a:ext uri="{FF2B5EF4-FFF2-40B4-BE49-F238E27FC236}">
                    <a16:creationId xmlns:a16="http://schemas.microsoft.com/office/drawing/2014/main" id="{1ED95172-D4BC-42A3-B5B4-CAF0883A4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15257" y="4357664"/>
                <a:ext cx="380750" cy="380750"/>
              </a:xfrm>
              <a:prstGeom prst="rect">
                <a:avLst/>
              </a:prstGeom>
            </p:spPr>
          </p:pic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72F3C39-19F0-4029-BF23-D3B6D64CD173}"/>
                </a:ext>
              </a:extLst>
            </p:cNvPr>
            <p:cNvGrpSpPr/>
            <p:nvPr/>
          </p:nvGrpSpPr>
          <p:grpSpPr>
            <a:xfrm>
              <a:off x="1898412" y="3862457"/>
              <a:ext cx="380750" cy="380750"/>
              <a:chOff x="3915257" y="4357664"/>
              <a:chExt cx="380750" cy="380750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0693EC3-936F-4E79-B76E-7573F43480DA}"/>
                  </a:ext>
                </a:extLst>
              </p:cNvPr>
              <p:cNvSpPr/>
              <p:nvPr/>
            </p:nvSpPr>
            <p:spPr>
              <a:xfrm>
                <a:off x="3935760" y="4493374"/>
                <a:ext cx="324000" cy="11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pic>
            <p:nvPicPr>
              <p:cNvPr id="132" name="Graphic 131" descr="Bank check">
                <a:extLst>
                  <a:ext uri="{FF2B5EF4-FFF2-40B4-BE49-F238E27FC236}">
                    <a16:creationId xmlns:a16="http://schemas.microsoft.com/office/drawing/2014/main" id="{AB19B504-C12C-46CC-8BED-5BF51530A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15257" y="4357664"/>
                <a:ext cx="380750" cy="38075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94D5770-6A4E-4D1D-AA5E-5EFA65CBBDBF}"/>
                </a:ext>
              </a:extLst>
            </p:cNvPr>
            <p:cNvGrpSpPr/>
            <p:nvPr/>
          </p:nvGrpSpPr>
          <p:grpSpPr>
            <a:xfrm>
              <a:off x="1613510" y="2536322"/>
              <a:ext cx="380750" cy="380750"/>
              <a:chOff x="3915257" y="4357664"/>
              <a:chExt cx="380750" cy="38075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1DFED83-2E53-45D8-96B4-55566ECBBBB6}"/>
                  </a:ext>
                </a:extLst>
              </p:cNvPr>
              <p:cNvSpPr/>
              <p:nvPr/>
            </p:nvSpPr>
            <p:spPr>
              <a:xfrm>
                <a:off x="3935760" y="4493374"/>
                <a:ext cx="324000" cy="11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pic>
            <p:nvPicPr>
              <p:cNvPr id="135" name="Graphic 134" descr="Bank check">
                <a:extLst>
                  <a:ext uri="{FF2B5EF4-FFF2-40B4-BE49-F238E27FC236}">
                    <a16:creationId xmlns:a16="http://schemas.microsoft.com/office/drawing/2014/main" id="{AD46C3F9-575F-4C7D-A62E-D4C6603CC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15257" y="4357664"/>
                <a:ext cx="380750" cy="380750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506F95A-E2D3-456F-B2CB-8AD6EDFEDD3B}"/>
                </a:ext>
              </a:extLst>
            </p:cNvPr>
            <p:cNvGrpSpPr/>
            <p:nvPr/>
          </p:nvGrpSpPr>
          <p:grpSpPr>
            <a:xfrm>
              <a:off x="1830724" y="1308416"/>
              <a:ext cx="540000" cy="788451"/>
              <a:chOff x="4168671" y="1345398"/>
              <a:chExt cx="540000" cy="788451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5246D59-1D0B-4477-89EA-5C1F3B973676}"/>
                  </a:ext>
                </a:extLst>
              </p:cNvPr>
              <p:cNvSpPr/>
              <p:nvPr/>
            </p:nvSpPr>
            <p:spPr>
              <a:xfrm>
                <a:off x="4297638" y="1544084"/>
                <a:ext cx="276743" cy="263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51A6493-AB81-4D60-894F-4D5ED7D05B8D}"/>
                  </a:ext>
                </a:extLst>
              </p:cNvPr>
              <p:cNvGrpSpPr/>
              <p:nvPr/>
            </p:nvGrpSpPr>
            <p:grpSpPr>
              <a:xfrm>
                <a:off x="4168671" y="1345398"/>
                <a:ext cx="540000" cy="788451"/>
                <a:chOff x="5206605" y="4445216"/>
                <a:chExt cx="540000" cy="788451"/>
              </a:xfrm>
            </p:grpSpPr>
            <p:pic>
              <p:nvPicPr>
                <p:cNvPr id="139" name="Graphic 138" descr="Bank check">
                  <a:extLst>
                    <a:ext uri="{FF2B5EF4-FFF2-40B4-BE49-F238E27FC236}">
                      <a16:creationId xmlns:a16="http://schemas.microsoft.com/office/drawing/2014/main" id="{B87111F8-C29A-441D-9586-EE1574D50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6230" y="4852917"/>
                  <a:ext cx="380750" cy="380750"/>
                </a:xfrm>
                <a:prstGeom prst="rect">
                  <a:avLst/>
                </a:prstGeom>
              </p:spPr>
            </p:pic>
            <p:pic>
              <p:nvPicPr>
                <p:cNvPr id="140" name="Graphic 139" descr="Document">
                  <a:extLst>
                    <a:ext uri="{FF2B5EF4-FFF2-40B4-BE49-F238E27FC236}">
                      <a16:creationId xmlns:a16="http://schemas.microsoft.com/office/drawing/2014/main" id="{DD36571B-6665-4673-AAFA-5800533781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6605" y="4445216"/>
                  <a:ext cx="540000" cy="5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AF3CC90-3BFE-4834-A21E-EEAF5E2F1EF6}"/>
                </a:ext>
              </a:extLst>
            </p:cNvPr>
            <p:cNvGrpSpPr/>
            <p:nvPr/>
          </p:nvGrpSpPr>
          <p:grpSpPr>
            <a:xfrm>
              <a:off x="4121418" y="4691355"/>
              <a:ext cx="284513" cy="284513"/>
              <a:chOff x="3915257" y="4357664"/>
              <a:chExt cx="380750" cy="38075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B1F851A-5CFA-4C67-BCD8-798C0C726EED}"/>
                  </a:ext>
                </a:extLst>
              </p:cNvPr>
              <p:cNvSpPr/>
              <p:nvPr/>
            </p:nvSpPr>
            <p:spPr>
              <a:xfrm>
                <a:off x="3935760" y="4493374"/>
                <a:ext cx="324000" cy="11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pic>
            <p:nvPicPr>
              <p:cNvPr id="143" name="Graphic 142" descr="Bank check">
                <a:extLst>
                  <a:ext uri="{FF2B5EF4-FFF2-40B4-BE49-F238E27FC236}">
                    <a16:creationId xmlns:a16="http://schemas.microsoft.com/office/drawing/2014/main" id="{3BFE7673-CA60-4274-859D-D13C99132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15257" y="4357664"/>
                <a:ext cx="380750" cy="380750"/>
              </a:xfrm>
              <a:prstGeom prst="rect">
                <a:avLst/>
              </a:prstGeom>
            </p:spPr>
          </p:pic>
        </p:grpSp>
        <p:pic>
          <p:nvPicPr>
            <p:cNvPr id="144" name="Graphic 143" descr="Document">
              <a:extLst>
                <a:ext uri="{FF2B5EF4-FFF2-40B4-BE49-F238E27FC236}">
                  <a16:creationId xmlns:a16="http://schemas.microsoft.com/office/drawing/2014/main" id="{A182D5D8-38AD-41EA-94BC-D2FC504D5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56036" y="4958915"/>
              <a:ext cx="403512" cy="403512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288BB1-F964-41C9-A155-61D04D440927}"/>
                </a:ext>
              </a:extLst>
            </p:cNvPr>
            <p:cNvSpPr txBox="1"/>
            <p:nvPr/>
          </p:nvSpPr>
          <p:spPr>
            <a:xfrm>
              <a:off x="4444660" y="4603836"/>
              <a:ext cx="1786992" cy="9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200" dirty="0">
                  <a:solidFill>
                    <a:srgbClr val="7F7F7F"/>
                  </a:solidFill>
                </a:rPr>
                <a:t>Einwilligung / Vertrag</a:t>
              </a:r>
            </a:p>
            <a:p>
              <a:pPr>
                <a:lnSpc>
                  <a:spcPct val="150000"/>
                </a:lnSpc>
              </a:pPr>
              <a:r>
                <a:rPr lang="de-DE" sz="1200" dirty="0">
                  <a:solidFill>
                    <a:srgbClr val="7F7F7F"/>
                  </a:solidFill>
                </a:rPr>
                <a:t>Daten</a:t>
              </a:r>
            </a:p>
            <a:p>
              <a:pPr>
                <a:lnSpc>
                  <a:spcPct val="150000"/>
                </a:lnSpc>
              </a:pPr>
              <a:r>
                <a:rPr lang="de-DE" sz="1200" dirty="0">
                  <a:solidFill>
                    <a:srgbClr val="7F7F7F"/>
                  </a:solidFill>
                </a:rPr>
                <a:t>Datenfluss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93B1E1-D81D-4E15-A7FF-3D69CDF3061C}"/>
                </a:ext>
              </a:extLst>
            </p:cNvPr>
            <p:cNvCxnSpPr>
              <a:cxnSpLocks/>
            </p:cNvCxnSpPr>
            <p:nvPr/>
          </p:nvCxnSpPr>
          <p:spPr>
            <a:xfrm>
              <a:off x="4136739" y="5462971"/>
              <a:ext cx="249637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0B6408B-6690-43EA-9063-94256E94602F}"/>
                </a:ext>
              </a:extLst>
            </p:cNvPr>
            <p:cNvGrpSpPr/>
            <p:nvPr/>
          </p:nvGrpSpPr>
          <p:grpSpPr>
            <a:xfrm>
              <a:off x="6854115" y="3195059"/>
              <a:ext cx="540000" cy="540000"/>
              <a:chOff x="7960821" y="2151758"/>
              <a:chExt cx="540000" cy="540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3E73ECE-44B0-43F9-8E7B-7CBD7C9C80D4}"/>
                  </a:ext>
                </a:extLst>
              </p:cNvPr>
              <p:cNvSpPr/>
              <p:nvPr/>
            </p:nvSpPr>
            <p:spPr>
              <a:xfrm>
                <a:off x="8085691" y="2330016"/>
                <a:ext cx="295275" cy="2405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pic>
            <p:nvPicPr>
              <p:cNvPr id="155" name="Graphic 154" descr="Paper">
                <a:extLst>
                  <a:ext uri="{FF2B5EF4-FFF2-40B4-BE49-F238E27FC236}">
                    <a16:creationId xmlns:a16="http://schemas.microsoft.com/office/drawing/2014/main" id="{04909DC4-5CAF-45BC-A80C-E63C60A86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960821" y="2151758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8254EC-CFFD-40C4-8A6B-407FEEF87E4E}"/>
                </a:ext>
              </a:extLst>
            </p:cNvPr>
            <p:cNvGrpSpPr/>
            <p:nvPr/>
          </p:nvGrpSpPr>
          <p:grpSpPr>
            <a:xfrm>
              <a:off x="7002851" y="2453568"/>
              <a:ext cx="540000" cy="540000"/>
              <a:chOff x="6966605" y="2865460"/>
              <a:chExt cx="540000" cy="540000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6215297-F4B9-49E4-8DDA-E423BC20CDD8}"/>
                  </a:ext>
                </a:extLst>
              </p:cNvPr>
              <p:cNvGrpSpPr/>
              <p:nvPr/>
            </p:nvGrpSpPr>
            <p:grpSpPr>
              <a:xfrm>
                <a:off x="6966605" y="2865460"/>
                <a:ext cx="540000" cy="540000"/>
                <a:chOff x="7960821" y="2151758"/>
                <a:chExt cx="540000" cy="54000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A88BC9D4-B1EA-47E3-A4F1-A357876B6A37}"/>
                    </a:ext>
                  </a:extLst>
                </p:cNvPr>
                <p:cNvSpPr/>
                <p:nvPr/>
              </p:nvSpPr>
              <p:spPr>
                <a:xfrm>
                  <a:off x="8085691" y="2330016"/>
                  <a:ext cx="295275" cy="2405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/>
                </a:p>
              </p:txBody>
            </p:sp>
            <p:pic>
              <p:nvPicPr>
                <p:cNvPr id="113" name="Graphic 112" descr="Paper">
                  <a:extLst>
                    <a:ext uri="{FF2B5EF4-FFF2-40B4-BE49-F238E27FC236}">
                      <a16:creationId xmlns:a16="http://schemas.microsoft.com/office/drawing/2014/main" id="{CF3AA93F-87C0-47BB-9968-0AB96E26E4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821" y="2151758"/>
                  <a:ext cx="540000" cy="540000"/>
                </a:xfrm>
                <a:prstGeom prst="rect">
                  <a:avLst/>
                </a:prstGeom>
              </p:spPr>
            </p:pic>
          </p:grp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2C7E7A4-3653-4940-8F57-19405BB992CE}"/>
                  </a:ext>
                </a:extLst>
              </p:cNvPr>
              <p:cNvCxnSpPr/>
              <p:nvPr/>
            </p:nvCxnSpPr>
            <p:spPr>
              <a:xfrm>
                <a:off x="7163607" y="3093041"/>
                <a:ext cx="36000" cy="0"/>
              </a:xfrm>
              <a:prstGeom prst="line">
                <a:avLst/>
              </a:prstGeom>
              <a:ln w="2222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597A4B3-BB9D-43EF-9F27-87714D156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957" y="3136456"/>
                <a:ext cx="83666" cy="0"/>
              </a:xfrm>
              <a:prstGeom prst="line">
                <a:avLst/>
              </a:prstGeom>
              <a:ln w="2222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97ECA1E5-FD08-4291-9414-965E69FAC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0119" y="3179871"/>
                <a:ext cx="224300" cy="0"/>
              </a:xfrm>
              <a:prstGeom prst="line">
                <a:avLst/>
              </a:prstGeom>
              <a:ln w="2222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3D79326-D81A-4753-9956-6AF6C37F4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0119" y="3223286"/>
                <a:ext cx="108000" cy="0"/>
              </a:xfrm>
              <a:prstGeom prst="line">
                <a:avLst/>
              </a:prstGeom>
              <a:ln w="2222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818009C-8344-42DE-9E3B-FC948FB86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0119" y="3266700"/>
                <a:ext cx="226800" cy="0"/>
              </a:xfrm>
              <a:prstGeom prst="line">
                <a:avLst/>
              </a:prstGeom>
              <a:ln w="2222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24753C-1C00-4DDF-9905-05D10951D7DF}"/>
                </a:ext>
              </a:extLst>
            </p:cNvPr>
            <p:cNvCxnSpPr/>
            <p:nvPr/>
          </p:nvCxnSpPr>
          <p:spPr>
            <a:xfrm>
              <a:off x="7034541" y="3420229"/>
              <a:ext cx="36000" cy="0"/>
            </a:xfrm>
            <a:prstGeom prst="line">
              <a:avLst/>
            </a:prstGeom>
            <a:ln w="2222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FAAC4D6-C3D6-4819-AA90-8A000C2DABB7}"/>
                </a:ext>
              </a:extLst>
            </p:cNvPr>
            <p:cNvCxnSpPr>
              <a:cxnSpLocks/>
            </p:cNvCxnSpPr>
            <p:nvPr/>
          </p:nvCxnSpPr>
          <p:spPr>
            <a:xfrm>
              <a:off x="7094891" y="3463644"/>
              <a:ext cx="83666" cy="0"/>
            </a:xfrm>
            <a:prstGeom prst="line">
              <a:avLst/>
            </a:prstGeom>
            <a:ln w="2222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7EB30C5-BE2B-4905-819E-E4927EDF2868}"/>
                </a:ext>
              </a:extLst>
            </p:cNvPr>
            <p:cNvCxnSpPr>
              <a:cxnSpLocks/>
            </p:cNvCxnSpPr>
            <p:nvPr/>
          </p:nvCxnSpPr>
          <p:spPr>
            <a:xfrm>
              <a:off x="6991053" y="3507059"/>
              <a:ext cx="54000" cy="0"/>
            </a:xfrm>
            <a:prstGeom prst="line">
              <a:avLst/>
            </a:prstGeom>
            <a:ln w="2222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6153F26-FCF8-4DDA-80E2-02AC25AD2B7C}"/>
                </a:ext>
              </a:extLst>
            </p:cNvPr>
            <p:cNvCxnSpPr>
              <a:cxnSpLocks/>
            </p:cNvCxnSpPr>
            <p:nvPr/>
          </p:nvCxnSpPr>
          <p:spPr>
            <a:xfrm>
              <a:off x="6991053" y="3550474"/>
              <a:ext cx="108000" cy="0"/>
            </a:xfrm>
            <a:prstGeom prst="line">
              <a:avLst/>
            </a:prstGeom>
            <a:ln w="2222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5F75973-D3F3-428E-8CD9-32D21EF18CD9}"/>
                </a:ext>
              </a:extLst>
            </p:cNvPr>
            <p:cNvCxnSpPr>
              <a:cxnSpLocks/>
            </p:cNvCxnSpPr>
            <p:nvPr/>
          </p:nvCxnSpPr>
          <p:spPr>
            <a:xfrm>
              <a:off x="7055837" y="3593888"/>
              <a:ext cx="72000" cy="0"/>
            </a:xfrm>
            <a:prstGeom prst="line">
              <a:avLst/>
            </a:prstGeom>
            <a:ln w="22225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1" name="Graphic 190" descr="Open hand">
              <a:extLst>
                <a:ext uri="{FF2B5EF4-FFF2-40B4-BE49-F238E27FC236}">
                  <a16:creationId xmlns:a16="http://schemas.microsoft.com/office/drawing/2014/main" id="{CA15C490-D654-4D50-A957-90BAF7631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24647" y="2699806"/>
              <a:ext cx="914400" cy="914400"/>
            </a:xfrm>
            <a:prstGeom prst="rect">
              <a:avLst/>
            </a:prstGeom>
          </p:spPr>
        </p:pic>
        <p:pic>
          <p:nvPicPr>
            <p:cNvPr id="192" name="Graphic 191" descr="Open hand">
              <a:extLst>
                <a:ext uri="{FF2B5EF4-FFF2-40B4-BE49-F238E27FC236}">
                  <a16:creationId xmlns:a16="http://schemas.microsoft.com/office/drawing/2014/main" id="{221B59BB-AB9D-4B4F-ADB6-450928E41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4641782" y="1820643"/>
              <a:ext cx="914400" cy="914400"/>
            </a:xfrm>
            <a:prstGeom prst="rect">
              <a:avLst/>
            </a:prstGeom>
          </p:spPr>
        </p:pic>
        <p:pic>
          <p:nvPicPr>
            <p:cNvPr id="188" name="Graphic 187" descr="Safe">
              <a:extLst>
                <a:ext uri="{FF2B5EF4-FFF2-40B4-BE49-F238E27FC236}">
                  <a16:creationId xmlns:a16="http://schemas.microsoft.com/office/drawing/2014/main" id="{FDF3F521-BD5B-487F-AF16-B56823A5E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85185" y="2385825"/>
              <a:ext cx="702704" cy="70270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EB41831-CAF5-4150-8118-A94F7B409841}"/>
                </a:ext>
              </a:extLst>
            </p:cNvPr>
            <p:cNvSpPr/>
            <p:nvPr/>
          </p:nvSpPr>
          <p:spPr>
            <a:xfrm>
              <a:off x="6972943" y="1840195"/>
              <a:ext cx="309555" cy="203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97" name="Graphic 96" descr="Document">
              <a:extLst>
                <a:ext uri="{FF2B5EF4-FFF2-40B4-BE49-F238E27FC236}">
                  <a16:creationId xmlns:a16="http://schemas.microsoft.com/office/drawing/2014/main" id="{727D668B-1270-4D61-BAEE-069DE506D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4115" y="1681222"/>
              <a:ext cx="540000" cy="5400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6B3B10-6322-7AD0-CD95-CA0EF6F0C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55659" y="175368"/>
              <a:ext cx="925534" cy="1772274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DDD9362-94FF-8D3D-085F-58A235471A48}"/>
                </a:ext>
              </a:extLst>
            </p:cNvPr>
            <p:cNvSpPr/>
            <p:nvPr/>
          </p:nvSpPr>
          <p:spPr>
            <a:xfrm>
              <a:off x="4078325" y="1028864"/>
              <a:ext cx="291709" cy="404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119" name="Graphic 118" descr="Document">
              <a:extLst>
                <a:ext uri="{FF2B5EF4-FFF2-40B4-BE49-F238E27FC236}">
                  <a16:creationId xmlns:a16="http://schemas.microsoft.com/office/drawing/2014/main" id="{63321462-2C0B-F9BF-DC99-165D738F4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49358" y="953247"/>
              <a:ext cx="540000" cy="540000"/>
            </a:xfrm>
            <a:prstGeom prst="rect">
              <a:avLst/>
            </a:prstGeom>
          </p:spPr>
        </p:pic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957D514-8992-3F46-0663-D715D42CD87C}"/>
                </a:ext>
              </a:extLst>
            </p:cNvPr>
            <p:cNvCxnSpPr>
              <a:cxnSpLocks/>
              <a:stCxn id="16" idx="6"/>
              <a:endCxn id="92" idx="2"/>
            </p:cNvCxnSpPr>
            <p:nvPr/>
          </p:nvCxnSpPr>
          <p:spPr>
            <a:xfrm>
              <a:off x="2144161" y="133698"/>
              <a:ext cx="111175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059C86-2B94-4311-9A81-0212B03AEDED}"/>
                </a:ext>
              </a:extLst>
            </p:cNvPr>
            <p:cNvSpPr/>
            <p:nvPr/>
          </p:nvSpPr>
          <p:spPr>
            <a:xfrm>
              <a:off x="1389949" y="-243408"/>
              <a:ext cx="754212" cy="754212"/>
            </a:xfrm>
            <a:prstGeom prst="ellipse">
              <a:avLst/>
            </a:prstGeom>
            <a:solidFill>
              <a:srgbClr val="FFE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5F2BE91-6B5A-F67E-B114-02F043267EF7}"/>
                </a:ext>
              </a:extLst>
            </p:cNvPr>
            <p:cNvSpPr/>
            <p:nvPr/>
          </p:nvSpPr>
          <p:spPr>
            <a:xfrm>
              <a:off x="3255914" y="-243408"/>
              <a:ext cx="754212" cy="754212"/>
            </a:xfrm>
            <a:prstGeom prst="ellipse">
              <a:avLst/>
            </a:prstGeom>
            <a:solidFill>
              <a:srgbClr val="E2AC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32C2FAD6-2751-85AD-324E-C347F3DBD905}"/>
                </a:ext>
              </a:extLst>
            </p:cNvPr>
            <p:cNvGrpSpPr/>
            <p:nvPr/>
          </p:nvGrpSpPr>
          <p:grpSpPr>
            <a:xfrm>
              <a:off x="2400701" y="-99392"/>
              <a:ext cx="540000" cy="540000"/>
              <a:chOff x="3590709" y="1888030"/>
              <a:chExt cx="540000" cy="5400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AFB3735-9259-E07A-C80D-F2A98BA33102}"/>
                  </a:ext>
                </a:extLst>
              </p:cNvPr>
              <p:cNvSpPr/>
              <p:nvPr/>
            </p:nvSpPr>
            <p:spPr>
              <a:xfrm>
                <a:off x="3719676" y="2027502"/>
                <a:ext cx="291709" cy="3405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pic>
            <p:nvPicPr>
              <p:cNvPr id="158" name="Graphic 157" descr="Document">
                <a:extLst>
                  <a:ext uri="{FF2B5EF4-FFF2-40B4-BE49-F238E27FC236}">
                    <a16:creationId xmlns:a16="http://schemas.microsoft.com/office/drawing/2014/main" id="{6B23C2C8-EC97-0EDC-137D-0E8DFEA08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90709" y="1888030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6C9C074-BE93-2196-7F39-FB743A079DF7}"/>
                </a:ext>
              </a:extLst>
            </p:cNvPr>
            <p:cNvGrpSpPr/>
            <p:nvPr/>
          </p:nvGrpSpPr>
          <p:grpSpPr>
            <a:xfrm>
              <a:off x="2864508" y="1005216"/>
              <a:ext cx="380750" cy="380750"/>
              <a:chOff x="3915257" y="4357664"/>
              <a:chExt cx="380750" cy="380750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607EA69-01FC-8F90-DA64-017507863045}"/>
                  </a:ext>
                </a:extLst>
              </p:cNvPr>
              <p:cNvSpPr/>
              <p:nvPr/>
            </p:nvSpPr>
            <p:spPr>
              <a:xfrm>
                <a:off x="3935760" y="4493374"/>
                <a:ext cx="324000" cy="115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/>
              </a:p>
            </p:txBody>
          </p:sp>
          <p:pic>
            <p:nvPicPr>
              <p:cNvPr id="166" name="Graphic 165" descr="Bank check">
                <a:extLst>
                  <a:ext uri="{FF2B5EF4-FFF2-40B4-BE49-F238E27FC236}">
                    <a16:creationId xmlns:a16="http://schemas.microsoft.com/office/drawing/2014/main" id="{86E05294-FC30-84FF-92AF-02216FB6A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915257" y="4357664"/>
                <a:ext cx="380750" cy="380750"/>
              </a:xfrm>
              <a:prstGeom prst="rect">
                <a:avLst/>
              </a:prstGeom>
            </p:spPr>
          </p:pic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4F59783-90C9-BC87-A305-0D4C888C09E6}"/>
                </a:ext>
              </a:extLst>
            </p:cNvPr>
            <p:cNvSpPr txBox="1"/>
            <p:nvPr/>
          </p:nvSpPr>
          <p:spPr>
            <a:xfrm>
              <a:off x="263352" y="5916849"/>
              <a:ext cx="2170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rgbClr val="FFC000"/>
                  </a:solidFill>
                </a:rPr>
                <a:t>Betroffene Person oder Unternehmen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173B8BD-68A5-4B59-9DA2-943E8612D131}"/>
                </a:ext>
              </a:extLst>
            </p:cNvPr>
            <p:cNvSpPr txBox="1"/>
            <p:nvPr/>
          </p:nvSpPr>
          <p:spPr>
            <a:xfrm>
              <a:off x="2033126" y="6186074"/>
              <a:ext cx="2118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accent2">
                      <a:lumMod val="75000"/>
                    </a:schemeClr>
                  </a:solidFill>
                </a:rPr>
                <a:t>Dateninhaber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19A9BFC-2CA6-8C0C-6759-C20836F5D74E}"/>
                </a:ext>
              </a:extLst>
            </p:cNvPr>
            <p:cNvSpPr txBox="1"/>
            <p:nvPr/>
          </p:nvSpPr>
          <p:spPr>
            <a:xfrm>
              <a:off x="1341592" y="6588060"/>
              <a:ext cx="154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rgbClr val="FF9933"/>
                  </a:solidFill>
                </a:rPr>
                <a:t>Datengeber</a:t>
              </a:r>
            </a:p>
          </p:txBody>
        </p:sp>
        <p:sp>
          <p:nvSpPr>
            <p:cNvPr id="170" name="Right Bracket 169">
              <a:extLst>
                <a:ext uri="{FF2B5EF4-FFF2-40B4-BE49-F238E27FC236}">
                  <a16:creationId xmlns:a16="http://schemas.microsoft.com/office/drawing/2014/main" id="{2C81D365-46E3-28F1-0BBF-F6B606886EC2}"/>
                </a:ext>
              </a:extLst>
            </p:cNvPr>
            <p:cNvSpPr/>
            <p:nvPr/>
          </p:nvSpPr>
          <p:spPr>
            <a:xfrm rot="5400000">
              <a:off x="1999333" y="4740299"/>
              <a:ext cx="100598" cy="3517924"/>
            </a:xfrm>
            <a:prstGeom prst="rightBracket">
              <a:avLst>
                <a:gd name="adj" fmla="val 80607"/>
              </a:avLst>
            </a:prstGeom>
            <a:ln w="1905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</p:grpSp>
    </p:spTree>
    <p:extLst>
      <p:ext uri="{BB962C8B-B14F-4D97-AF65-F5344CB8AC3E}">
        <p14:creationId xmlns:p14="http://schemas.microsoft.com/office/powerpoint/2010/main" val="76683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2023-12-08T08:02:08Z</dcterms:created>
  <dcterms:modified xsi:type="dcterms:W3CDTF">2023-12-08T08:02:50Z</dcterms:modified>
</cp:coreProperties>
</file>