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howGuides="1">
      <p:cViewPr varScale="1">
        <p:scale>
          <a:sx n="98" d="100"/>
          <a:sy n="98" d="100"/>
        </p:scale>
        <p:origin x="108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6D1D-735E-ED53-E72B-B689D47CE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F0FE3-5E8A-F7B1-5848-4AFDB54BD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1BE45-82C6-7935-62BC-5DF8FF40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00DB-C53E-41BB-832E-ADDCC221A2F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811D-4A66-6775-9B26-B1240398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CAFAB-2222-98C3-2BC1-20849EE2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A9F4-6BB5-4B04-8017-7CF596DB4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8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704D-5279-A90D-1631-5548BA45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AC197-2B7A-3315-B772-5A4D1FCA0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AC41-2E0E-2CAB-A119-CC94CBF5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00DB-C53E-41BB-832E-ADDCC221A2F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389F0-8239-CF77-90E2-23AD78C8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A61A9-9D43-4B98-91BD-DC7B632B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A9F4-6BB5-4B04-8017-7CF596DB4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31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5CBB1-B8B5-B722-F48E-7590E12F5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608E7-2B98-F859-95A4-D88805BE1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B1961-2611-7C5C-1AF9-4C95ED05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00DB-C53E-41BB-832E-ADDCC221A2F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4FF01-DA22-6630-522E-90EAE20B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D66BF-9D82-A3E4-0886-D525E53E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A9F4-6BB5-4B04-8017-7CF596DB4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06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5DCA-E5DA-8431-CAE6-DFCF5AA5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AD83-F38C-47A1-F029-B4CFB78EA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180A-97B6-EC31-A38C-F27D200D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00DB-C53E-41BB-832E-ADDCC221A2F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41B79-694E-A64E-028E-C8C96808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F5ED-3C06-8ECF-4488-57FA751C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A9F4-6BB5-4B04-8017-7CF596DB4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87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D7C8-B86F-816B-120A-B8BF11F6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40B43-63B4-41ED-DFE1-B355E07FF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EC3A-AA00-2674-4916-2DE87057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00DB-C53E-41BB-832E-ADDCC221A2F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1847A-49D0-B589-61E3-89205ACB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6898B-C474-EEE4-38C8-68C9411E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A9F4-6BB5-4B04-8017-7CF596DB4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41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42CF-8A77-EB23-EEE2-94597559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0EAA-6BAB-1AFA-8C06-F3D80C3CD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B85EA-7D8C-CF19-033A-A587CB774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562B0-6F7E-175A-91B1-69A7E088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00DB-C53E-41BB-832E-ADDCC221A2F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6A0D4-1BD9-15B8-9199-27B49939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DD08B-1D6E-B8D5-6E84-6D8E395A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A9F4-6BB5-4B04-8017-7CF596DB4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44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AF360-7F1C-E6F5-1E44-5FB38F92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2FBBD-7201-BF84-C302-018DC6282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C2587-116A-C153-3A25-D1D5791B0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7D9A1-FD7D-988C-A475-5B49DC066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9556F-49DF-828F-6A01-291190106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AA9A86-6305-7B7C-87FA-500D0B5F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00DB-C53E-41BB-832E-ADDCC221A2F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EC6F7-A8B9-101A-1193-876FBB1A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B8D0C-4B59-6C64-389F-35400AAB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A9F4-6BB5-4B04-8017-7CF596DB4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36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B19E-2523-AAE3-2163-DD5623B3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94590-5BDC-8E18-75F3-61C2E704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00DB-C53E-41BB-832E-ADDCC221A2F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AB470-FF86-E4F8-7E4E-5E77A779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E145E-8CE0-EAC1-FCF7-E453C831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A9F4-6BB5-4B04-8017-7CF596DB4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77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BD71D-8411-8772-1121-0436640E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00DB-C53E-41BB-832E-ADDCC221A2F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6A038-DDA5-88B4-1307-10A5A9C4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4E4A9-E8C7-C5A3-6DDD-390D23DF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A9F4-6BB5-4B04-8017-7CF596DB4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00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62DE-8DB7-6CB8-B21F-BAC51012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04BE-33EB-2AB7-F69F-79F7C27EA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C2ADF-DDC1-6121-14AC-23908AAAF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53450-D64F-58F8-84B7-39878BD8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00DB-C53E-41BB-832E-ADDCC221A2F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9097E-4AE8-9E7D-7FBA-DE215746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D4716-BE3E-5156-4964-CF280263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A9F4-6BB5-4B04-8017-7CF596DB4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31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42B0-14AB-E9DE-F24C-DF8FC6D8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0952D-D298-94F9-5279-5D8160E1F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5DF49-31EC-B367-4EA6-95B38FB52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6CEDF-D5EC-1A0C-090B-BC8F7E8E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00DB-C53E-41BB-832E-ADDCC221A2F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98D95-6A83-1C72-16DC-E93BEA4D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D20DF-86D1-8328-6DC0-3F4B61B0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A9F4-6BB5-4B04-8017-7CF596DB4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67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D9FDC-A4FA-B81B-B1E0-99626A04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255FF-7B33-08B6-9241-733A20A48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30D4D-9719-CBFD-1C04-A31F169D2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00DB-C53E-41BB-832E-ADDCC221A2F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3365-4269-E6BE-D67F-530AF66D2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5110-CF66-1189-0D55-6B7EB3B95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FA9F4-6BB5-4B04-8017-7CF596DB4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10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D4E137-9518-C078-46FF-BB8CC8AF088C}"/>
              </a:ext>
            </a:extLst>
          </p:cNvPr>
          <p:cNvSpPr txBox="1"/>
          <p:nvPr/>
        </p:nvSpPr>
        <p:spPr>
          <a:xfrm>
            <a:off x="3547276" y="1306580"/>
            <a:ext cx="2319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solidFill>
                  <a:srgbClr val="000000"/>
                </a:solidFill>
                <a:latin typeface="Calibri Light"/>
              </a:rPr>
              <a:t>Informationssicherheit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D942E-FC01-EAA9-20FA-3B887DCD66B2}"/>
              </a:ext>
            </a:extLst>
          </p:cNvPr>
          <p:cNvSpPr txBox="1"/>
          <p:nvPr/>
        </p:nvSpPr>
        <p:spPr>
          <a:xfrm>
            <a:off x="8833213" y="1306580"/>
            <a:ext cx="1332415" cy="307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solidFill>
                  <a:srgbClr val="000000"/>
                </a:solidFill>
                <a:latin typeface="Calibri Light"/>
              </a:rPr>
              <a:t>Datenschutz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4F69D-E549-9D83-1E9A-0C3DD5C9B394}"/>
              </a:ext>
            </a:extLst>
          </p:cNvPr>
          <p:cNvSpPr txBox="1"/>
          <p:nvPr/>
        </p:nvSpPr>
        <p:spPr>
          <a:xfrm>
            <a:off x="5545954" y="1850881"/>
            <a:ext cx="977704" cy="307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Calibri Light"/>
              </a:rPr>
              <a:t>Technisch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6653B0-B53C-70CC-CB51-5807168D9AF6}"/>
              </a:ext>
            </a:extLst>
          </p:cNvPr>
          <p:cNvSpPr txBox="1"/>
          <p:nvPr/>
        </p:nvSpPr>
        <p:spPr>
          <a:xfrm>
            <a:off x="2956998" y="1848697"/>
            <a:ext cx="1491114" cy="307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Calibri Light"/>
              </a:rPr>
              <a:t>Organisatorisch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32B29-4E52-955B-2FB5-0898F279FCF6}"/>
              </a:ext>
            </a:extLst>
          </p:cNvPr>
          <p:cNvSpPr txBox="1"/>
          <p:nvPr/>
        </p:nvSpPr>
        <p:spPr>
          <a:xfrm>
            <a:off x="7974578" y="1848697"/>
            <a:ext cx="977704" cy="307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Calibri Light"/>
              </a:rPr>
              <a:t>Technisch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17CC86-D2EE-7A4A-AAB6-30F49E3E99A6}"/>
              </a:ext>
            </a:extLst>
          </p:cNvPr>
          <p:cNvSpPr txBox="1"/>
          <p:nvPr/>
        </p:nvSpPr>
        <p:spPr>
          <a:xfrm>
            <a:off x="9900827" y="1848697"/>
            <a:ext cx="1491114" cy="307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Calibri Light"/>
              </a:rPr>
              <a:t>Organisatorisch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F5F5B-8D01-4C1A-BDD3-FD3B33EFA818}"/>
              </a:ext>
            </a:extLst>
          </p:cNvPr>
          <p:cNvSpPr txBox="1"/>
          <p:nvPr/>
        </p:nvSpPr>
        <p:spPr>
          <a:xfrm>
            <a:off x="400093" y="3204069"/>
            <a:ext cx="1765305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000000"/>
                </a:solidFill>
                <a:latin typeface="Calibri Light"/>
              </a:rPr>
              <a:t>DTH-Plattform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50FBD-353D-9823-7108-38CC60F52F26}"/>
              </a:ext>
            </a:extLst>
          </p:cNvPr>
          <p:cNvSpPr txBox="1"/>
          <p:nvPr/>
        </p:nvSpPr>
        <p:spPr>
          <a:xfrm>
            <a:off x="331279" y="5016366"/>
            <a:ext cx="1892603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000000"/>
                </a:solidFill>
                <a:latin typeface="Calibri Light"/>
              </a:rPr>
              <a:t>DTH-Organisation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C8E324-C23A-A83A-2270-CD9DD966D603}"/>
              </a:ext>
            </a:extLst>
          </p:cNvPr>
          <p:cNvCxnSpPr/>
          <p:nvPr/>
        </p:nvCxnSpPr>
        <p:spPr>
          <a:xfrm>
            <a:off x="302841" y="2603327"/>
            <a:ext cx="11406088" cy="0"/>
          </a:xfrm>
          <a:prstGeom prst="line">
            <a:avLst/>
          </a:prstGeom>
          <a:noFill/>
          <a:ln w="28575" cap="flat" cmpd="sng" algn="ctr">
            <a:solidFill>
              <a:srgbClr val="FFFFFF">
                <a:lumMod val="65000"/>
              </a:srgbClr>
            </a:solidFill>
            <a:prstDash val="solid"/>
            <a:miter lim="800000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EEC2FE-DB3A-BEC4-875B-474F28D45244}"/>
              </a:ext>
            </a:extLst>
          </p:cNvPr>
          <p:cNvCxnSpPr/>
          <p:nvPr/>
        </p:nvCxnSpPr>
        <p:spPr>
          <a:xfrm>
            <a:off x="302841" y="4314611"/>
            <a:ext cx="11406088" cy="0"/>
          </a:xfrm>
          <a:prstGeom prst="line">
            <a:avLst/>
          </a:prstGeom>
          <a:noFill/>
          <a:ln w="28575" cap="flat" cmpd="sng" algn="ctr">
            <a:solidFill>
              <a:srgbClr val="FFFFFF">
                <a:lumMod val="65000"/>
              </a:srgbClr>
            </a:solidFill>
            <a:prstDash val="solid"/>
            <a:miter lim="800000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4BDD62-470C-85EA-8BB0-E61ADFD6EBAA}"/>
              </a:ext>
            </a:extLst>
          </p:cNvPr>
          <p:cNvCxnSpPr/>
          <p:nvPr/>
        </p:nvCxnSpPr>
        <p:spPr>
          <a:xfrm flipH="1">
            <a:off x="2492598" y="1052736"/>
            <a:ext cx="11185" cy="4973160"/>
          </a:xfrm>
          <a:prstGeom prst="line">
            <a:avLst/>
          </a:prstGeom>
          <a:noFill/>
          <a:ln w="28575" cap="flat" cmpd="sng" algn="ctr">
            <a:solidFill>
              <a:srgbClr val="FFFFFF">
                <a:lumMod val="65000"/>
              </a:srgbClr>
            </a:solidFill>
            <a:prstDash val="solid"/>
            <a:miter lim="800000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291CD0-9E92-A2AB-AB20-B5E8083CAB31}"/>
              </a:ext>
            </a:extLst>
          </p:cNvPr>
          <p:cNvCxnSpPr/>
          <p:nvPr/>
        </p:nvCxnSpPr>
        <p:spPr>
          <a:xfrm flipH="1">
            <a:off x="7284467" y="1052736"/>
            <a:ext cx="11185" cy="4973160"/>
          </a:xfrm>
          <a:prstGeom prst="line">
            <a:avLst/>
          </a:prstGeom>
          <a:noFill/>
          <a:ln w="28575" cap="flat" cmpd="sng" algn="ctr">
            <a:solidFill>
              <a:srgbClr val="FFFFFF">
                <a:lumMod val="65000"/>
              </a:srgbClr>
            </a:solidFill>
            <a:prstDash val="solid"/>
            <a:miter lim="800000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E6682F-E89B-0B92-5D9A-D4C10B0B7F14}"/>
              </a:ext>
            </a:extLst>
          </p:cNvPr>
          <p:cNvCxnSpPr/>
          <p:nvPr/>
        </p:nvCxnSpPr>
        <p:spPr>
          <a:xfrm>
            <a:off x="4854428" y="1936340"/>
            <a:ext cx="0" cy="4089556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lgDash"/>
            <a:miter lim="800000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56659D-735D-1C3E-2B42-2CF595720F4B}"/>
              </a:ext>
            </a:extLst>
          </p:cNvPr>
          <p:cNvCxnSpPr/>
          <p:nvPr/>
        </p:nvCxnSpPr>
        <p:spPr>
          <a:xfrm>
            <a:off x="9587026" y="1936340"/>
            <a:ext cx="0" cy="4089556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lgDash"/>
            <a:miter lim="800000"/>
          </a:ln>
          <a:effectLst/>
        </p:spPr>
      </p:cxnSp>
      <p:sp>
        <p:nvSpPr>
          <p:cNvPr id="18" name="Rounded Rectangle 19">
            <a:extLst>
              <a:ext uri="{FF2B5EF4-FFF2-40B4-BE49-F238E27FC236}">
                <a16:creationId xmlns:a16="http://schemas.microsoft.com/office/drawing/2014/main" id="{ACCE4A5B-C801-9BE7-F4D9-88A148434328}"/>
              </a:ext>
            </a:extLst>
          </p:cNvPr>
          <p:cNvSpPr/>
          <p:nvPr/>
        </p:nvSpPr>
        <p:spPr>
          <a:xfrm>
            <a:off x="4355155" y="2601147"/>
            <a:ext cx="5810474" cy="2028004"/>
          </a:xfrm>
          <a:prstGeom prst="roundRect">
            <a:avLst/>
          </a:prstGeom>
          <a:solidFill>
            <a:srgbClr val="939499">
              <a:lumMod val="60000"/>
              <a:lumOff val="4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„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Scope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“ des Bausteins</a:t>
            </a:r>
          </a:p>
        </p:txBody>
      </p:sp>
    </p:spTree>
    <p:extLst>
      <p:ext uri="{BB962C8B-B14F-4D97-AF65-F5344CB8AC3E}">
        <p14:creationId xmlns:p14="http://schemas.microsoft.com/office/powerpoint/2010/main" val="111896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2023-12-08T07:59:08Z</dcterms:created>
  <dcterms:modified xsi:type="dcterms:W3CDTF">2023-12-08T07:59:19Z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Restricted</vt:lpwstr>
  </property>
</Properties>
</file>