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howGuides="1">
      <p:cViewPr>
        <p:scale>
          <a:sx n="75" d="100"/>
          <a:sy n="75" d="100"/>
        </p:scale>
        <p:origin x="990" y="12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018992-2649-40D2-B2A6-63230693397A}" type="doc">
      <dgm:prSet loTypeId="urn:microsoft.com/office/officeart/2005/8/layout/hierarchy4" loCatId="hierarchy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de-DE"/>
        </a:p>
      </dgm:t>
    </dgm:pt>
    <dgm:pt modelId="{E44BDDCE-8210-464D-9E8D-8F4BB2AF9EC2}">
      <dgm:prSet phldrT="[Text]"/>
      <dgm:spPr>
        <a:xfrm>
          <a:off x="2617" y="574727"/>
          <a:ext cx="934814" cy="412644"/>
        </a:xfrm>
        <a:prstGeom prst="roundRect">
          <a:avLst>
            <a:gd name="adj" fmla="val 10000"/>
          </a:avLst>
        </a:prstGeom>
        <a:solidFill>
          <a:srgbClr val="70AD47">
            <a:tint val="99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Font typeface="Symbol" panose="05050102010706020507" pitchFamily="18" charset="2"/>
            <a:buNone/>
          </a:pPr>
          <a:r>
            <a:rPr lang="de-DE" b="1" dirty="0">
              <a:solidFill>
                <a:srgbClr val="FFFFFF"/>
              </a:solidFill>
              <a:effectLst/>
              <a:latin typeface="Calibri" panose="020F0502020204030204" pitchFamily="34" charset="0"/>
              <a:ea typeface="+mn-ea"/>
              <a:cs typeface="Times New Roman" panose="02020603050405020304" pitchFamily="18" charset="0"/>
            </a:rPr>
            <a:t>Stammdaten </a:t>
          </a:r>
          <a:endParaRPr lang="de-DE" dirty="0">
            <a:solidFill>
              <a:srgbClr val="FFFFFF"/>
            </a:solidFill>
            <a:latin typeface="Calibri Light"/>
            <a:ea typeface="+mn-ea"/>
            <a:cs typeface="+mn-cs"/>
          </a:endParaRPr>
        </a:p>
      </dgm:t>
    </dgm:pt>
    <dgm:pt modelId="{F0EE5276-900F-42CC-9DE3-66F209F885E1}" type="parTrans" cxnId="{C3250D44-5E71-4E84-9B55-B11E492AA444}">
      <dgm:prSet/>
      <dgm:spPr/>
      <dgm:t>
        <a:bodyPr/>
        <a:lstStyle/>
        <a:p>
          <a:endParaRPr lang="de-DE"/>
        </a:p>
      </dgm:t>
    </dgm:pt>
    <dgm:pt modelId="{72E74BC2-DDA7-4BAD-82CB-89C73D8A961F}" type="sibTrans" cxnId="{C3250D44-5E71-4E84-9B55-B11E492AA444}">
      <dgm:prSet/>
      <dgm:spPr/>
      <dgm:t>
        <a:bodyPr/>
        <a:lstStyle/>
        <a:p>
          <a:endParaRPr lang="de-DE"/>
        </a:p>
      </dgm:t>
    </dgm:pt>
    <dgm:pt modelId="{BA0C8901-5CE7-44DE-A8F5-8045188E7AFA}">
      <dgm:prSet/>
      <dgm:spPr>
        <a:xfrm>
          <a:off x="1015956" y="574727"/>
          <a:ext cx="934814" cy="412644"/>
        </a:xfrm>
        <a:prstGeom prst="roundRect">
          <a:avLst>
            <a:gd name="adj" fmla="val 10000"/>
          </a:avLst>
        </a:prstGeom>
        <a:solidFill>
          <a:srgbClr val="70AD47">
            <a:tint val="99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de-DE" b="1" dirty="0">
              <a:solidFill>
                <a:srgbClr val="FFFFFF"/>
              </a:solidFill>
              <a:effectLst/>
              <a:latin typeface="Calibri" panose="020F0502020204030204" pitchFamily="34" charset="0"/>
              <a:ea typeface="+mn-ea"/>
              <a:cs typeface="Times New Roman" panose="02020603050405020304" pitchFamily="18" charset="0"/>
            </a:rPr>
            <a:t>Berechtigungen</a:t>
          </a:r>
          <a:r>
            <a:rPr lang="de-DE" dirty="0">
              <a:solidFill>
                <a:srgbClr val="FFFFFF"/>
              </a:solidFill>
              <a:effectLst/>
              <a:latin typeface="Calibri" panose="020F0502020204030204" pitchFamily="34" charset="0"/>
              <a:ea typeface="+mn-ea"/>
              <a:cs typeface="Times New Roman" panose="02020603050405020304" pitchFamily="18" charset="0"/>
            </a:rPr>
            <a:t> und </a:t>
          </a:r>
          <a:r>
            <a:rPr lang="de-DE" b="1" dirty="0">
              <a:solidFill>
                <a:srgbClr val="FFFFFF"/>
              </a:solidFill>
              <a:effectLst/>
              <a:latin typeface="Calibri" panose="020F0502020204030204" pitchFamily="34" charset="0"/>
              <a:ea typeface="+mn-ea"/>
              <a:cs typeface="Times New Roman" panose="02020603050405020304" pitchFamily="18" charset="0"/>
            </a:rPr>
            <a:t>Einwilligungen</a:t>
          </a:r>
          <a:r>
            <a:rPr lang="de-DE" dirty="0">
              <a:solidFill>
                <a:srgbClr val="FFFFFF"/>
              </a:solidFill>
              <a:effectLst/>
              <a:latin typeface="Calibri" panose="020F0502020204030204" pitchFamily="34" charset="0"/>
              <a:ea typeface="+mn-ea"/>
              <a:cs typeface="Times New Roman" panose="02020603050405020304" pitchFamily="18" charset="0"/>
            </a:rPr>
            <a:t> </a:t>
          </a:r>
        </a:p>
      </dgm:t>
    </dgm:pt>
    <dgm:pt modelId="{6F386068-EAA7-44B2-8A78-48AE0C0CA1C4}" type="parTrans" cxnId="{1480D80D-CF2A-4C07-BF79-983C067FA70A}">
      <dgm:prSet/>
      <dgm:spPr/>
      <dgm:t>
        <a:bodyPr/>
        <a:lstStyle/>
        <a:p>
          <a:endParaRPr lang="de-DE"/>
        </a:p>
      </dgm:t>
    </dgm:pt>
    <dgm:pt modelId="{E4590828-7D98-46FD-9ADB-D19C95130173}" type="sibTrans" cxnId="{1480D80D-CF2A-4C07-BF79-983C067FA70A}">
      <dgm:prSet/>
      <dgm:spPr/>
      <dgm:t>
        <a:bodyPr/>
        <a:lstStyle/>
        <a:p>
          <a:endParaRPr lang="de-DE"/>
        </a:p>
      </dgm:t>
    </dgm:pt>
    <dgm:pt modelId="{CA97DB46-0087-4EA9-B520-10B3E30E2EBD}">
      <dgm:prSet/>
      <dgm:spPr>
        <a:xfrm>
          <a:off x="2029295" y="574727"/>
          <a:ext cx="934814" cy="412644"/>
        </a:xfrm>
        <a:prstGeom prst="roundRect">
          <a:avLst>
            <a:gd name="adj" fmla="val 10000"/>
          </a:avLst>
        </a:prstGeom>
        <a:solidFill>
          <a:srgbClr val="70AD47">
            <a:tint val="99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de-DE" b="1" dirty="0">
              <a:solidFill>
                <a:srgbClr val="FFFFFF"/>
              </a:solidFill>
              <a:effectLst/>
              <a:latin typeface="Calibri" panose="020F0502020204030204" pitchFamily="34" charset="0"/>
              <a:ea typeface="+mn-ea"/>
              <a:cs typeface="Times New Roman" panose="02020603050405020304" pitchFamily="18" charset="0"/>
            </a:rPr>
            <a:t>Finanz- und Vertragsdaten</a:t>
          </a:r>
          <a:r>
            <a:rPr lang="de-DE" dirty="0">
              <a:solidFill>
                <a:srgbClr val="FFFFFF"/>
              </a:solidFill>
              <a:effectLst/>
              <a:latin typeface="Calibri" panose="020F0502020204030204" pitchFamily="34" charset="0"/>
              <a:ea typeface="+mn-ea"/>
              <a:cs typeface="Times New Roman" panose="02020603050405020304" pitchFamily="18" charset="0"/>
            </a:rPr>
            <a:t> </a:t>
          </a:r>
        </a:p>
      </dgm:t>
    </dgm:pt>
    <dgm:pt modelId="{95ABCD13-9680-43D0-9728-3CF3F2682CC5}" type="parTrans" cxnId="{24785B4B-5F10-47F9-A0B8-D1FA82CE0528}">
      <dgm:prSet/>
      <dgm:spPr/>
      <dgm:t>
        <a:bodyPr/>
        <a:lstStyle/>
        <a:p>
          <a:endParaRPr lang="de-DE"/>
        </a:p>
      </dgm:t>
    </dgm:pt>
    <dgm:pt modelId="{2FAED0FE-2853-418C-914D-820E5F33411E}" type="sibTrans" cxnId="{24785B4B-5F10-47F9-A0B8-D1FA82CE0528}">
      <dgm:prSet/>
      <dgm:spPr/>
      <dgm:t>
        <a:bodyPr/>
        <a:lstStyle/>
        <a:p>
          <a:endParaRPr lang="de-DE"/>
        </a:p>
      </dgm:t>
    </dgm:pt>
    <dgm:pt modelId="{B2496803-107A-41A8-A878-98BF14625203}">
      <dgm:prSet/>
      <dgm:spPr>
        <a:xfrm>
          <a:off x="10018222" y="574727"/>
          <a:ext cx="934814" cy="412644"/>
        </a:xfrm>
        <a:prstGeom prst="roundRect">
          <a:avLst>
            <a:gd name="adj" fmla="val 10000"/>
          </a:avLst>
        </a:prstGeom>
        <a:solidFill>
          <a:srgbClr val="70AD47">
            <a:tint val="99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de-DE" b="1" dirty="0">
              <a:solidFill>
                <a:srgbClr val="FFFFFF"/>
              </a:solidFill>
              <a:effectLst/>
              <a:latin typeface="Calibri" panose="020F0502020204030204" pitchFamily="34" charset="0"/>
              <a:ea typeface="+mn-ea"/>
              <a:cs typeface="Times New Roman" panose="02020603050405020304" pitchFamily="18" charset="0"/>
            </a:rPr>
            <a:t>Transaktionsdaten</a:t>
          </a:r>
          <a:r>
            <a:rPr lang="de-DE" dirty="0">
              <a:solidFill>
                <a:srgbClr val="FFFFFF"/>
              </a:solidFill>
              <a:effectLst/>
              <a:latin typeface="Calibri" panose="020F0502020204030204" pitchFamily="34" charset="0"/>
              <a:ea typeface="+mn-ea"/>
              <a:cs typeface="Times New Roman" panose="02020603050405020304" pitchFamily="18" charset="0"/>
            </a:rPr>
            <a:t> (Metadaten)</a:t>
          </a:r>
        </a:p>
      </dgm:t>
    </dgm:pt>
    <dgm:pt modelId="{6D1BACDD-6899-4BD1-8F4D-43E83934D6B6}" type="parTrans" cxnId="{2047D854-0693-44DD-8A8F-FF07B78771D1}">
      <dgm:prSet/>
      <dgm:spPr/>
      <dgm:t>
        <a:bodyPr/>
        <a:lstStyle/>
        <a:p>
          <a:endParaRPr lang="de-DE"/>
        </a:p>
      </dgm:t>
    </dgm:pt>
    <dgm:pt modelId="{1F647D45-2E4B-4F44-BE71-2A075497DEB1}" type="sibTrans" cxnId="{2047D854-0693-44DD-8A8F-FF07B78771D1}">
      <dgm:prSet/>
      <dgm:spPr/>
      <dgm:t>
        <a:bodyPr/>
        <a:lstStyle/>
        <a:p>
          <a:endParaRPr lang="de-DE"/>
        </a:p>
      </dgm:t>
    </dgm:pt>
    <dgm:pt modelId="{F15AB8F1-F897-4191-B5BE-7D3E67BF73C0}">
      <dgm:prSet/>
      <dgm:spPr>
        <a:xfrm>
          <a:off x="3042634" y="574727"/>
          <a:ext cx="934814" cy="412644"/>
        </a:xfrm>
        <a:prstGeom prst="roundRect">
          <a:avLst>
            <a:gd name="adj" fmla="val 10000"/>
          </a:avLst>
        </a:prstGeom>
        <a:solidFill>
          <a:srgbClr val="70AD47">
            <a:tint val="99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de-DE" b="1">
              <a:solidFill>
                <a:srgbClr val="FFFFFF"/>
              </a:solidFill>
              <a:effectLst/>
              <a:latin typeface="Calibri" panose="020F0502020204030204" pitchFamily="34" charset="0"/>
              <a:ea typeface="+mn-ea"/>
              <a:cs typeface="Times New Roman" panose="02020603050405020304" pitchFamily="18" charset="0"/>
            </a:rPr>
            <a:t>Kommunikationsdaten</a:t>
          </a:r>
          <a:endParaRPr lang="de-DE" dirty="0">
            <a:solidFill>
              <a:srgbClr val="FFFFFF"/>
            </a:solidFill>
            <a:effectLst/>
            <a:latin typeface="Calibri" panose="020F0502020204030204" pitchFamily="34" charset="0"/>
            <a:ea typeface="+mn-ea"/>
            <a:cs typeface="Times New Roman" panose="02020603050405020304" pitchFamily="18" charset="0"/>
          </a:endParaRPr>
        </a:p>
      </dgm:t>
    </dgm:pt>
    <dgm:pt modelId="{A7876983-6384-4241-86E7-D800DBD754C1}" type="parTrans" cxnId="{058F0827-30CA-4151-8858-50FFF3B16FED}">
      <dgm:prSet/>
      <dgm:spPr/>
      <dgm:t>
        <a:bodyPr/>
        <a:lstStyle/>
        <a:p>
          <a:endParaRPr lang="de-DE"/>
        </a:p>
      </dgm:t>
    </dgm:pt>
    <dgm:pt modelId="{F4F3BB6C-C0E8-47D3-ABCF-3D9278D99DC8}" type="sibTrans" cxnId="{058F0827-30CA-4151-8858-50FFF3B16FED}">
      <dgm:prSet/>
      <dgm:spPr/>
      <dgm:t>
        <a:bodyPr/>
        <a:lstStyle/>
        <a:p>
          <a:endParaRPr lang="de-DE"/>
        </a:p>
      </dgm:t>
    </dgm:pt>
    <dgm:pt modelId="{00601DC7-2477-4B98-A9D7-1FBECAD0B96D}">
      <dgm:prSet/>
      <dgm:spPr>
        <a:xfrm>
          <a:off x="4055974" y="574727"/>
          <a:ext cx="934814" cy="412644"/>
        </a:xfrm>
        <a:prstGeom prst="roundRect">
          <a:avLst>
            <a:gd name="adj" fmla="val 10000"/>
          </a:avLst>
        </a:prstGeom>
        <a:solidFill>
          <a:srgbClr val="70AD47">
            <a:tint val="99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de-DE" b="1" dirty="0">
              <a:solidFill>
                <a:srgbClr val="FFFFFF"/>
              </a:solidFill>
              <a:effectLst/>
              <a:latin typeface="Calibri" panose="020F0502020204030204" pitchFamily="34" charset="0"/>
              <a:ea typeface="+mn-ea"/>
              <a:cs typeface="Times New Roman" panose="02020603050405020304" pitchFamily="18" charset="0"/>
            </a:rPr>
            <a:t>Nutzungs- und Protokolldaten</a:t>
          </a:r>
          <a:endParaRPr lang="de-DE" dirty="0">
            <a:solidFill>
              <a:srgbClr val="FFFFFF"/>
            </a:solidFill>
            <a:effectLst/>
            <a:latin typeface="Calibri" panose="020F0502020204030204" pitchFamily="34" charset="0"/>
            <a:ea typeface="+mn-ea"/>
            <a:cs typeface="Times New Roman" panose="02020603050405020304" pitchFamily="18" charset="0"/>
          </a:endParaRPr>
        </a:p>
      </dgm:t>
    </dgm:pt>
    <dgm:pt modelId="{173346E8-1274-4759-ABF5-9823F045B2B3}" type="parTrans" cxnId="{0908735F-7CD6-47E1-B2F1-E851C0F8BEDA}">
      <dgm:prSet/>
      <dgm:spPr/>
      <dgm:t>
        <a:bodyPr/>
        <a:lstStyle/>
        <a:p>
          <a:endParaRPr lang="de-DE"/>
        </a:p>
      </dgm:t>
    </dgm:pt>
    <dgm:pt modelId="{2C4F5D2A-46C1-4A9D-82D2-D443BFFE83E3}" type="sibTrans" cxnId="{0908735F-7CD6-47E1-B2F1-E851C0F8BEDA}">
      <dgm:prSet/>
      <dgm:spPr/>
      <dgm:t>
        <a:bodyPr/>
        <a:lstStyle/>
        <a:p>
          <a:endParaRPr lang="de-DE"/>
        </a:p>
      </dgm:t>
    </dgm:pt>
    <dgm:pt modelId="{36A2D728-A1FB-4613-8EB9-D841087C9C0F}">
      <dgm:prSet/>
      <dgm:spPr>
        <a:xfrm>
          <a:off x="5069313" y="574727"/>
          <a:ext cx="934814" cy="412644"/>
        </a:xfrm>
        <a:prstGeom prst="roundRect">
          <a:avLst>
            <a:gd name="adj" fmla="val 10000"/>
          </a:avLst>
        </a:prstGeom>
        <a:solidFill>
          <a:srgbClr val="70AD47">
            <a:tint val="99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de-DE" b="1" dirty="0">
              <a:solidFill>
                <a:srgbClr val="FFFFFF"/>
              </a:solidFill>
              <a:effectLst/>
              <a:latin typeface="Calibri" panose="020F0502020204030204" pitchFamily="34" charset="0"/>
              <a:ea typeface="+mn-ea"/>
              <a:cs typeface="Times New Roman" panose="02020603050405020304" pitchFamily="18" charset="0"/>
            </a:rPr>
            <a:t>Datenschutzdaten</a:t>
          </a:r>
          <a:endParaRPr lang="de-DE" dirty="0">
            <a:solidFill>
              <a:srgbClr val="FFFFFF"/>
            </a:solidFill>
            <a:effectLst/>
            <a:latin typeface="Calibri" panose="020F0502020204030204" pitchFamily="34" charset="0"/>
            <a:ea typeface="+mn-ea"/>
            <a:cs typeface="Times New Roman" panose="02020603050405020304" pitchFamily="18" charset="0"/>
          </a:endParaRPr>
        </a:p>
      </dgm:t>
    </dgm:pt>
    <dgm:pt modelId="{0D22AEB8-9F5D-46D6-9568-8F10080E5AB3}" type="parTrans" cxnId="{8C1A6EC1-4789-4501-AF3B-994854A74413}">
      <dgm:prSet/>
      <dgm:spPr/>
      <dgm:t>
        <a:bodyPr/>
        <a:lstStyle/>
        <a:p>
          <a:endParaRPr lang="de-DE"/>
        </a:p>
      </dgm:t>
    </dgm:pt>
    <dgm:pt modelId="{59C3C400-AA14-4964-A79C-7FCC470117AB}" type="sibTrans" cxnId="{8C1A6EC1-4789-4501-AF3B-994854A74413}">
      <dgm:prSet/>
      <dgm:spPr/>
      <dgm:t>
        <a:bodyPr/>
        <a:lstStyle/>
        <a:p>
          <a:endParaRPr lang="de-DE"/>
        </a:p>
      </dgm:t>
    </dgm:pt>
    <dgm:pt modelId="{CA8A8C3D-39E8-4DBA-A693-DE7D7BBF0C87}">
      <dgm:prSet phldrT="[Text]"/>
      <dgm:spPr>
        <a:xfrm>
          <a:off x="2617" y="16"/>
          <a:ext cx="10950420" cy="412644"/>
        </a:xfrm>
        <a:prstGeom prst="roundRect">
          <a:avLst>
            <a:gd name="adj" fmla="val 10000"/>
          </a:avLst>
        </a:prstGeom>
        <a:solidFill>
          <a:srgbClr val="70AD47">
            <a:shade val="8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de-DE" dirty="0">
              <a:solidFill>
                <a:srgbClr val="FFFFFF"/>
              </a:solidFill>
              <a:latin typeface="Calibri Light"/>
              <a:ea typeface="+mn-ea"/>
              <a:cs typeface="+mn-cs"/>
            </a:rPr>
            <a:t>Daten</a:t>
          </a:r>
        </a:p>
      </dgm:t>
    </dgm:pt>
    <dgm:pt modelId="{40C4F321-CE74-4D3B-ACC4-E8358C4468A9}" type="sibTrans" cxnId="{45C6283F-FF10-4356-B528-44E2D0DBE1DA}">
      <dgm:prSet/>
      <dgm:spPr/>
      <dgm:t>
        <a:bodyPr/>
        <a:lstStyle/>
        <a:p>
          <a:endParaRPr lang="de-DE"/>
        </a:p>
      </dgm:t>
    </dgm:pt>
    <dgm:pt modelId="{A1D0CCD8-B131-42D6-B3D4-15DADCF4E39E}" type="parTrans" cxnId="{45C6283F-FF10-4356-B528-44E2D0DBE1DA}">
      <dgm:prSet/>
      <dgm:spPr/>
      <dgm:t>
        <a:bodyPr/>
        <a:lstStyle/>
        <a:p>
          <a:endParaRPr lang="de-DE"/>
        </a:p>
      </dgm:t>
    </dgm:pt>
    <dgm:pt modelId="{348F3791-CB0F-447A-A28A-5F0F90874B26}">
      <dgm:prSet/>
      <dgm:spPr>
        <a:xfrm>
          <a:off x="6082652" y="574727"/>
          <a:ext cx="3857045" cy="412644"/>
        </a:xfrm>
        <a:prstGeom prst="roundRect">
          <a:avLst>
            <a:gd name="adj" fmla="val 10000"/>
          </a:avLst>
        </a:prstGeom>
        <a:solidFill>
          <a:srgbClr val="70AD47">
            <a:tint val="99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de-DE" b="1" dirty="0">
              <a:solidFill>
                <a:srgbClr val="FFFFFF"/>
              </a:solidFill>
              <a:effectLst/>
              <a:latin typeface="Calibri" panose="020F0502020204030204" pitchFamily="34" charset="0"/>
              <a:ea typeface="+mn-ea"/>
              <a:cs typeface="Times New Roman" panose="02020603050405020304" pitchFamily="18" charset="0"/>
            </a:rPr>
            <a:t>Transaktionen (Payload)</a:t>
          </a:r>
          <a:endParaRPr lang="de-DE" dirty="0">
            <a:solidFill>
              <a:srgbClr val="FFFFFF"/>
            </a:solidFill>
            <a:effectLst/>
            <a:latin typeface="Calibri" panose="020F0502020204030204" pitchFamily="34" charset="0"/>
            <a:ea typeface="+mn-ea"/>
            <a:cs typeface="Times New Roman" panose="02020603050405020304" pitchFamily="18" charset="0"/>
          </a:endParaRPr>
        </a:p>
      </dgm:t>
    </dgm:pt>
    <dgm:pt modelId="{17503041-828D-401B-BD47-7D9C2932A5DC}" type="parTrans" cxnId="{EA1008EF-16DC-44BC-85D3-103227B3B134}">
      <dgm:prSet/>
      <dgm:spPr/>
      <dgm:t>
        <a:bodyPr/>
        <a:lstStyle/>
        <a:p>
          <a:endParaRPr lang="de-DE"/>
        </a:p>
      </dgm:t>
    </dgm:pt>
    <dgm:pt modelId="{BFE07D79-34A2-4934-9A00-B103F455B0D2}" type="sibTrans" cxnId="{EA1008EF-16DC-44BC-85D3-103227B3B134}">
      <dgm:prSet/>
      <dgm:spPr/>
      <dgm:t>
        <a:bodyPr/>
        <a:lstStyle/>
        <a:p>
          <a:endParaRPr lang="de-DE"/>
        </a:p>
      </dgm:t>
    </dgm:pt>
    <dgm:pt modelId="{68F90A37-2379-4CE2-8EB5-8E04F057E222}">
      <dgm:prSet/>
      <dgm:spPr>
        <a:xfrm>
          <a:off x="6082652" y="1149438"/>
          <a:ext cx="934814" cy="412644"/>
        </a:xfrm>
        <a:prstGeom prst="roundRect">
          <a:avLst>
            <a:gd name="adj" fmla="val 10000"/>
          </a:avLst>
        </a:prstGeom>
        <a:solidFill>
          <a:srgbClr val="70AD47">
            <a:tint val="8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de-DE" dirty="0">
              <a:solidFill>
                <a:srgbClr val="FFFFFF"/>
              </a:solidFill>
              <a:effectLst/>
              <a:latin typeface="Calibri" panose="020F0502020204030204" pitchFamily="34" charset="0"/>
              <a:ea typeface="+mn-ea"/>
              <a:cs typeface="Times New Roman" panose="02020603050405020304" pitchFamily="18" charset="0"/>
            </a:rPr>
            <a:t>Rohdaten (Input)</a:t>
          </a:r>
        </a:p>
      </dgm:t>
    </dgm:pt>
    <dgm:pt modelId="{7213669D-6B7C-4FE3-B9FA-104012DC2C55}" type="parTrans" cxnId="{94A31260-2C3F-48E5-A496-79427B7BCB4C}">
      <dgm:prSet/>
      <dgm:spPr/>
      <dgm:t>
        <a:bodyPr/>
        <a:lstStyle/>
        <a:p>
          <a:endParaRPr lang="de-DE"/>
        </a:p>
      </dgm:t>
    </dgm:pt>
    <dgm:pt modelId="{57C8E2CB-BA2D-4B9F-B914-F9C857169D85}" type="sibTrans" cxnId="{94A31260-2C3F-48E5-A496-79427B7BCB4C}">
      <dgm:prSet/>
      <dgm:spPr/>
      <dgm:t>
        <a:bodyPr/>
        <a:lstStyle/>
        <a:p>
          <a:endParaRPr lang="de-DE"/>
        </a:p>
      </dgm:t>
    </dgm:pt>
    <dgm:pt modelId="{D772F689-C92B-45A9-9372-4C47661ECADD}">
      <dgm:prSet/>
      <dgm:spPr>
        <a:xfrm>
          <a:off x="7056729" y="1149438"/>
          <a:ext cx="934814" cy="412644"/>
        </a:xfrm>
        <a:prstGeom prst="roundRect">
          <a:avLst>
            <a:gd name="adj" fmla="val 10000"/>
          </a:avLst>
        </a:prstGeom>
        <a:solidFill>
          <a:srgbClr val="70AD47">
            <a:tint val="8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de-DE" dirty="0">
              <a:solidFill>
                <a:srgbClr val="FFFFFF"/>
              </a:solidFill>
              <a:effectLst/>
              <a:latin typeface="Calibri" panose="020F0502020204030204" pitchFamily="34" charset="0"/>
              <a:ea typeface="+mn-ea"/>
              <a:cs typeface="Times New Roman" panose="02020603050405020304" pitchFamily="18" charset="0"/>
            </a:rPr>
            <a:t>Aggregierte / Konvertierte Daten</a:t>
          </a:r>
        </a:p>
      </dgm:t>
    </dgm:pt>
    <dgm:pt modelId="{E98DDD4F-3EDC-4432-8291-351E3BD46A01}" type="parTrans" cxnId="{F59F260A-3D9A-4058-A27F-EFFCBDA9A1EE}">
      <dgm:prSet/>
      <dgm:spPr/>
      <dgm:t>
        <a:bodyPr/>
        <a:lstStyle/>
        <a:p>
          <a:endParaRPr lang="de-DE"/>
        </a:p>
      </dgm:t>
    </dgm:pt>
    <dgm:pt modelId="{7F86B9E7-1437-42D1-AC88-166FA70C78E1}" type="sibTrans" cxnId="{F59F260A-3D9A-4058-A27F-EFFCBDA9A1EE}">
      <dgm:prSet/>
      <dgm:spPr/>
      <dgm:t>
        <a:bodyPr/>
        <a:lstStyle/>
        <a:p>
          <a:endParaRPr lang="de-DE"/>
        </a:p>
      </dgm:t>
    </dgm:pt>
    <dgm:pt modelId="{195A7908-A126-4991-A2DF-F703D4C99818}">
      <dgm:prSet/>
      <dgm:spPr>
        <a:xfrm>
          <a:off x="8030806" y="1149438"/>
          <a:ext cx="934814" cy="412644"/>
        </a:xfrm>
        <a:prstGeom prst="roundRect">
          <a:avLst>
            <a:gd name="adj" fmla="val 10000"/>
          </a:avLst>
        </a:prstGeom>
        <a:solidFill>
          <a:srgbClr val="70AD47">
            <a:tint val="8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de-DE" dirty="0">
              <a:solidFill>
                <a:srgbClr val="FFFFFF"/>
              </a:solidFill>
              <a:effectLst/>
              <a:latin typeface="Calibri" panose="020F0502020204030204" pitchFamily="34" charset="0"/>
              <a:ea typeface="+mn-ea"/>
              <a:cs typeface="Times New Roman" panose="02020603050405020304" pitchFamily="18" charset="0"/>
            </a:rPr>
            <a:t>Anonymisierte  / Pseudonymisierte Daten</a:t>
          </a:r>
        </a:p>
      </dgm:t>
    </dgm:pt>
    <dgm:pt modelId="{B4B2B76F-7EB4-490A-836C-5AD7D272F6A5}" type="parTrans" cxnId="{44BEFE11-ED34-447F-BD14-21C3140E322B}">
      <dgm:prSet/>
      <dgm:spPr/>
      <dgm:t>
        <a:bodyPr/>
        <a:lstStyle/>
        <a:p>
          <a:endParaRPr lang="de-DE"/>
        </a:p>
      </dgm:t>
    </dgm:pt>
    <dgm:pt modelId="{44044742-45FC-47D1-AEC1-B48CF93139BF}" type="sibTrans" cxnId="{44BEFE11-ED34-447F-BD14-21C3140E322B}">
      <dgm:prSet/>
      <dgm:spPr/>
      <dgm:t>
        <a:bodyPr/>
        <a:lstStyle/>
        <a:p>
          <a:endParaRPr lang="de-DE"/>
        </a:p>
      </dgm:t>
    </dgm:pt>
    <dgm:pt modelId="{8A14DD40-27FF-4578-A874-DD0EDC289030}">
      <dgm:prSet/>
      <dgm:spPr>
        <a:xfrm>
          <a:off x="9004883" y="1149438"/>
          <a:ext cx="934814" cy="412644"/>
        </a:xfrm>
        <a:prstGeom prst="roundRect">
          <a:avLst>
            <a:gd name="adj" fmla="val 10000"/>
          </a:avLst>
        </a:prstGeom>
        <a:solidFill>
          <a:srgbClr val="70AD47">
            <a:tint val="8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de-DE" dirty="0">
              <a:solidFill>
                <a:srgbClr val="FFFFFF"/>
              </a:solidFill>
              <a:effectLst/>
              <a:latin typeface="Calibri" panose="020F0502020204030204" pitchFamily="34" charset="0"/>
              <a:ea typeface="+mn-ea"/>
              <a:cs typeface="Times New Roman" panose="02020603050405020304" pitchFamily="18" charset="0"/>
            </a:rPr>
            <a:t>Auswertungen</a:t>
          </a:r>
        </a:p>
      </dgm:t>
    </dgm:pt>
    <dgm:pt modelId="{358D7CB2-2B6D-4779-ACFB-011CCC943CDC}" type="parTrans" cxnId="{AD371735-720E-47BA-B1E6-53171D7E7984}">
      <dgm:prSet/>
      <dgm:spPr/>
      <dgm:t>
        <a:bodyPr/>
        <a:lstStyle/>
        <a:p>
          <a:endParaRPr lang="de-DE"/>
        </a:p>
      </dgm:t>
    </dgm:pt>
    <dgm:pt modelId="{1E59B833-3410-48D2-9FC3-644990B29B5A}" type="sibTrans" cxnId="{AD371735-720E-47BA-B1E6-53171D7E7984}">
      <dgm:prSet/>
      <dgm:spPr/>
      <dgm:t>
        <a:bodyPr/>
        <a:lstStyle/>
        <a:p>
          <a:endParaRPr lang="de-DE"/>
        </a:p>
      </dgm:t>
    </dgm:pt>
    <dgm:pt modelId="{7F352BF5-B373-4263-8557-48C0DE0FF961}" type="pres">
      <dgm:prSet presAssocID="{C0018992-2649-40D2-B2A6-63230693397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972A819-A7D0-45A3-B2A8-186BC5FC01BC}" type="pres">
      <dgm:prSet presAssocID="{CA8A8C3D-39E8-4DBA-A693-DE7D7BBF0C87}" presName="vertOne" presStyleCnt="0"/>
      <dgm:spPr/>
    </dgm:pt>
    <dgm:pt modelId="{86296DEC-3734-482E-B0B8-D1CAF6BD3BE2}" type="pres">
      <dgm:prSet presAssocID="{CA8A8C3D-39E8-4DBA-A693-DE7D7BBF0C87}" presName="txOne" presStyleLbl="node0" presStyleIdx="0" presStyleCnt="1">
        <dgm:presLayoutVars>
          <dgm:chPref val="3"/>
        </dgm:presLayoutVars>
      </dgm:prSet>
      <dgm:spPr/>
    </dgm:pt>
    <dgm:pt modelId="{87562CAF-2372-48D3-A2A9-FD808B005405}" type="pres">
      <dgm:prSet presAssocID="{CA8A8C3D-39E8-4DBA-A693-DE7D7BBF0C87}" presName="parTransOne" presStyleCnt="0"/>
      <dgm:spPr/>
    </dgm:pt>
    <dgm:pt modelId="{9BB160A5-6E7B-422A-B76E-E19FC03378DF}" type="pres">
      <dgm:prSet presAssocID="{CA8A8C3D-39E8-4DBA-A693-DE7D7BBF0C87}" presName="horzOne" presStyleCnt="0"/>
      <dgm:spPr/>
    </dgm:pt>
    <dgm:pt modelId="{91968148-BB8B-46EB-B009-07F2E18DE77D}" type="pres">
      <dgm:prSet presAssocID="{E44BDDCE-8210-464D-9E8D-8F4BB2AF9EC2}" presName="vertTwo" presStyleCnt="0"/>
      <dgm:spPr/>
    </dgm:pt>
    <dgm:pt modelId="{2C7CDD7A-155E-40E0-B7AC-97BC817A03C0}" type="pres">
      <dgm:prSet presAssocID="{E44BDDCE-8210-464D-9E8D-8F4BB2AF9EC2}" presName="txTwo" presStyleLbl="node2" presStyleIdx="0" presStyleCnt="8">
        <dgm:presLayoutVars>
          <dgm:chPref val="3"/>
        </dgm:presLayoutVars>
      </dgm:prSet>
      <dgm:spPr/>
    </dgm:pt>
    <dgm:pt modelId="{86D2BA00-49A5-4536-9722-E781396245D4}" type="pres">
      <dgm:prSet presAssocID="{E44BDDCE-8210-464D-9E8D-8F4BB2AF9EC2}" presName="horzTwo" presStyleCnt="0"/>
      <dgm:spPr/>
    </dgm:pt>
    <dgm:pt modelId="{73A4B69E-3A60-4425-8593-3F96AAADCF1A}" type="pres">
      <dgm:prSet presAssocID="{72E74BC2-DDA7-4BAD-82CB-89C73D8A961F}" presName="sibSpaceTwo" presStyleCnt="0"/>
      <dgm:spPr/>
    </dgm:pt>
    <dgm:pt modelId="{633A6E82-14A8-40DF-9C96-69528BA043BB}" type="pres">
      <dgm:prSet presAssocID="{BA0C8901-5CE7-44DE-A8F5-8045188E7AFA}" presName="vertTwo" presStyleCnt="0"/>
      <dgm:spPr/>
    </dgm:pt>
    <dgm:pt modelId="{4038043B-559E-4AD7-82ED-39A77F1EA3E0}" type="pres">
      <dgm:prSet presAssocID="{BA0C8901-5CE7-44DE-A8F5-8045188E7AFA}" presName="txTwo" presStyleLbl="node2" presStyleIdx="1" presStyleCnt="8">
        <dgm:presLayoutVars>
          <dgm:chPref val="3"/>
        </dgm:presLayoutVars>
      </dgm:prSet>
      <dgm:spPr/>
    </dgm:pt>
    <dgm:pt modelId="{216C5C9D-BEFB-4744-9A81-F870203CB2F3}" type="pres">
      <dgm:prSet presAssocID="{BA0C8901-5CE7-44DE-A8F5-8045188E7AFA}" presName="horzTwo" presStyleCnt="0"/>
      <dgm:spPr/>
    </dgm:pt>
    <dgm:pt modelId="{2E2F974D-BFC4-4EE4-8F61-319A920905D5}" type="pres">
      <dgm:prSet presAssocID="{E4590828-7D98-46FD-9ADB-D19C95130173}" presName="sibSpaceTwo" presStyleCnt="0"/>
      <dgm:spPr/>
    </dgm:pt>
    <dgm:pt modelId="{FDEABA9F-E984-4EE8-A936-F8DBCE42E061}" type="pres">
      <dgm:prSet presAssocID="{CA97DB46-0087-4EA9-B520-10B3E30E2EBD}" presName="vertTwo" presStyleCnt="0"/>
      <dgm:spPr/>
    </dgm:pt>
    <dgm:pt modelId="{26A0D690-FA8B-41B4-9844-307334E348CA}" type="pres">
      <dgm:prSet presAssocID="{CA97DB46-0087-4EA9-B520-10B3E30E2EBD}" presName="txTwo" presStyleLbl="node2" presStyleIdx="2" presStyleCnt="8">
        <dgm:presLayoutVars>
          <dgm:chPref val="3"/>
        </dgm:presLayoutVars>
      </dgm:prSet>
      <dgm:spPr/>
    </dgm:pt>
    <dgm:pt modelId="{8E7CB2EB-EA0E-4242-B254-38CBFE0C8D60}" type="pres">
      <dgm:prSet presAssocID="{CA97DB46-0087-4EA9-B520-10B3E30E2EBD}" presName="horzTwo" presStyleCnt="0"/>
      <dgm:spPr/>
    </dgm:pt>
    <dgm:pt modelId="{6D681383-4F0B-425F-A802-1D5152B15995}" type="pres">
      <dgm:prSet presAssocID="{2FAED0FE-2853-418C-914D-820E5F33411E}" presName="sibSpaceTwo" presStyleCnt="0"/>
      <dgm:spPr/>
    </dgm:pt>
    <dgm:pt modelId="{4307EE85-C9EC-4981-B0BA-DA516A1A4AEE}" type="pres">
      <dgm:prSet presAssocID="{F15AB8F1-F897-4191-B5BE-7D3E67BF73C0}" presName="vertTwo" presStyleCnt="0"/>
      <dgm:spPr/>
    </dgm:pt>
    <dgm:pt modelId="{0D50AEA3-9C15-4E69-B216-208599F8DEBF}" type="pres">
      <dgm:prSet presAssocID="{F15AB8F1-F897-4191-B5BE-7D3E67BF73C0}" presName="txTwo" presStyleLbl="node2" presStyleIdx="3" presStyleCnt="8">
        <dgm:presLayoutVars>
          <dgm:chPref val="3"/>
        </dgm:presLayoutVars>
      </dgm:prSet>
      <dgm:spPr/>
    </dgm:pt>
    <dgm:pt modelId="{9E300BD6-6A66-4C1D-8ECF-D36DDF5DAE6C}" type="pres">
      <dgm:prSet presAssocID="{F15AB8F1-F897-4191-B5BE-7D3E67BF73C0}" presName="horzTwo" presStyleCnt="0"/>
      <dgm:spPr/>
    </dgm:pt>
    <dgm:pt modelId="{2367F30E-6FBB-4EC7-9EE7-D056B83569FA}" type="pres">
      <dgm:prSet presAssocID="{F4F3BB6C-C0E8-47D3-ABCF-3D9278D99DC8}" presName="sibSpaceTwo" presStyleCnt="0"/>
      <dgm:spPr/>
    </dgm:pt>
    <dgm:pt modelId="{D82DCAE7-4E5C-4D31-8487-472FA49F52CA}" type="pres">
      <dgm:prSet presAssocID="{00601DC7-2477-4B98-A9D7-1FBECAD0B96D}" presName="vertTwo" presStyleCnt="0"/>
      <dgm:spPr/>
    </dgm:pt>
    <dgm:pt modelId="{85A4D161-D97B-46A0-97BA-ED9EACAEAE90}" type="pres">
      <dgm:prSet presAssocID="{00601DC7-2477-4B98-A9D7-1FBECAD0B96D}" presName="txTwo" presStyleLbl="node2" presStyleIdx="4" presStyleCnt="8">
        <dgm:presLayoutVars>
          <dgm:chPref val="3"/>
        </dgm:presLayoutVars>
      </dgm:prSet>
      <dgm:spPr/>
    </dgm:pt>
    <dgm:pt modelId="{CD6FD8B9-89CB-4873-83A4-7C98D7755DB7}" type="pres">
      <dgm:prSet presAssocID="{00601DC7-2477-4B98-A9D7-1FBECAD0B96D}" presName="horzTwo" presStyleCnt="0"/>
      <dgm:spPr/>
    </dgm:pt>
    <dgm:pt modelId="{7F7F7617-1B11-45BF-B237-0327388F6E53}" type="pres">
      <dgm:prSet presAssocID="{2C4F5D2A-46C1-4A9D-82D2-D443BFFE83E3}" presName="sibSpaceTwo" presStyleCnt="0"/>
      <dgm:spPr/>
    </dgm:pt>
    <dgm:pt modelId="{2FB0B480-9B8D-4CAA-90E1-9FFC03FD629F}" type="pres">
      <dgm:prSet presAssocID="{36A2D728-A1FB-4613-8EB9-D841087C9C0F}" presName="vertTwo" presStyleCnt="0"/>
      <dgm:spPr/>
    </dgm:pt>
    <dgm:pt modelId="{C0081D09-BC23-4677-ACF4-FDB2A7968B3E}" type="pres">
      <dgm:prSet presAssocID="{36A2D728-A1FB-4613-8EB9-D841087C9C0F}" presName="txTwo" presStyleLbl="node2" presStyleIdx="5" presStyleCnt="8">
        <dgm:presLayoutVars>
          <dgm:chPref val="3"/>
        </dgm:presLayoutVars>
      </dgm:prSet>
      <dgm:spPr/>
    </dgm:pt>
    <dgm:pt modelId="{1C70BB0A-93F9-464A-9A43-FB8284CE34F7}" type="pres">
      <dgm:prSet presAssocID="{36A2D728-A1FB-4613-8EB9-D841087C9C0F}" presName="horzTwo" presStyleCnt="0"/>
      <dgm:spPr/>
    </dgm:pt>
    <dgm:pt modelId="{3B68BA59-0FF6-48C0-B1EA-F9C61E5F3EB6}" type="pres">
      <dgm:prSet presAssocID="{59C3C400-AA14-4964-A79C-7FCC470117AB}" presName="sibSpaceTwo" presStyleCnt="0"/>
      <dgm:spPr/>
    </dgm:pt>
    <dgm:pt modelId="{CF259AD4-B19D-4721-B2E6-50B523E4E741}" type="pres">
      <dgm:prSet presAssocID="{348F3791-CB0F-447A-A28A-5F0F90874B26}" presName="vertTwo" presStyleCnt="0"/>
      <dgm:spPr/>
    </dgm:pt>
    <dgm:pt modelId="{B6D52F72-2CF9-4B05-BCFE-80D9C74D68B2}" type="pres">
      <dgm:prSet presAssocID="{348F3791-CB0F-447A-A28A-5F0F90874B26}" presName="txTwo" presStyleLbl="node2" presStyleIdx="6" presStyleCnt="8">
        <dgm:presLayoutVars>
          <dgm:chPref val="3"/>
        </dgm:presLayoutVars>
      </dgm:prSet>
      <dgm:spPr/>
    </dgm:pt>
    <dgm:pt modelId="{F6C8B2AD-A08B-42A8-9841-070709F96AC1}" type="pres">
      <dgm:prSet presAssocID="{348F3791-CB0F-447A-A28A-5F0F90874B26}" presName="parTransTwo" presStyleCnt="0"/>
      <dgm:spPr/>
    </dgm:pt>
    <dgm:pt modelId="{438089EB-5D1C-4D76-9A18-C520743FF7B1}" type="pres">
      <dgm:prSet presAssocID="{348F3791-CB0F-447A-A28A-5F0F90874B26}" presName="horzTwo" presStyleCnt="0"/>
      <dgm:spPr/>
    </dgm:pt>
    <dgm:pt modelId="{695EC373-335F-4880-9654-06C4512F3C16}" type="pres">
      <dgm:prSet presAssocID="{68F90A37-2379-4CE2-8EB5-8E04F057E222}" presName="vertThree" presStyleCnt="0"/>
      <dgm:spPr/>
    </dgm:pt>
    <dgm:pt modelId="{A98E0E19-1C3E-429B-B782-B0CAB4CDAC13}" type="pres">
      <dgm:prSet presAssocID="{68F90A37-2379-4CE2-8EB5-8E04F057E222}" presName="txThree" presStyleLbl="node3" presStyleIdx="0" presStyleCnt="4">
        <dgm:presLayoutVars>
          <dgm:chPref val="3"/>
        </dgm:presLayoutVars>
      </dgm:prSet>
      <dgm:spPr/>
    </dgm:pt>
    <dgm:pt modelId="{C718E95E-27B3-4209-98DA-835DE5A01C4E}" type="pres">
      <dgm:prSet presAssocID="{68F90A37-2379-4CE2-8EB5-8E04F057E222}" presName="horzThree" presStyleCnt="0"/>
      <dgm:spPr/>
    </dgm:pt>
    <dgm:pt modelId="{B4F25B77-DDA2-4A8A-BB1A-656CC85BAD10}" type="pres">
      <dgm:prSet presAssocID="{57C8E2CB-BA2D-4B9F-B914-F9C857169D85}" presName="sibSpaceThree" presStyleCnt="0"/>
      <dgm:spPr/>
    </dgm:pt>
    <dgm:pt modelId="{614A3D63-3287-4783-BEB7-E38BD4776A6B}" type="pres">
      <dgm:prSet presAssocID="{D772F689-C92B-45A9-9372-4C47661ECADD}" presName="vertThree" presStyleCnt="0"/>
      <dgm:spPr/>
    </dgm:pt>
    <dgm:pt modelId="{92C30185-36EF-4D51-9200-AA3CBD5F15FA}" type="pres">
      <dgm:prSet presAssocID="{D772F689-C92B-45A9-9372-4C47661ECADD}" presName="txThree" presStyleLbl="node3" presStyleIdx="1" presStyleCnt="4">
        <dgm:presLayoutVars>
          <dgm:chPref val="3"/>
        </dgm:presLayoutVars>
      </dgm:prSet>
      <dgm:spPr/>
    </dgm:pt>
    <dgm:pt modelId="{0B46FBDD-A2EB-4E13-B5A1-3B971F78FDC0}" type="pres">
      <dgm:prSet presAssocID="{D772F689-C92B-45A9-9372-4C47661ECADD}" presName="horzThree" presStyleCnt="0"/>
      <dgm:spPr/>
    </dgm:pt>
    <dgm:pt modelId="{98318999-3A39-4EAB-BFA3-2804A8C382A2}" type="pres">
      <dgm:prSet presAssocID="{7F86B9E7-1437-42D1-AC88-166FA70C78E1}" presName="sibSpaceThree" presStyleCnt="0"/>
      <dgm:spPr/>
    </dgm:pt>
    <dgm:pt modelId="{14E86AB8-3EC4-4F7B-9D4E-6A7D60AE1643}" type="pres">
      <dgm:prSet presAssocID="{195A7908-A126-4991-A2DF-F703D4C99818}" presName="vertThree" presStyleCnt="0"/>
      <dgm:spPr/>
    </dgm:pt>
    <dgm:pt modelId="{E6ABA9EE-899D-4675-A953-2E085B19E451}" type="pres">
      <dgm:prSet presAssocID="{195A7908-A126-4991-A2DF-F703D4C99818}" presName="txThree" presStyleLbl="node3" presStyleIdx="2" presStyleCnt="4">
        <dgm:presLayoutVars>
          <dgm:chPref val="3"/>
        </dgm:presLayoutVars>
      </dgm:prSet>
      <dgm:spPr/>
    </dgm:pt>
    <dgm:pt modelId="{52F46F11-01CA-49CD-B5CC-F0D8F68079BF}" type="pres">
      <dgm:prSet presAssocID="{195A7908-A126-4991-A2DF-F703D4C99818}" presName="horzThree" presStyleCnt="0"/>
      <dgm:spPr/>
    </dgm:pt>
    <dgm:pt modelId="{F07F3DBC-D24C-46E4-B22D-6254E8C665D8}" type="pres">
      <dgm:prSet presAssocID="{44044742-45FC-47D1-AEC1-B48CF93139BF}" presName="sibSpaceThree" presStyleCnt="0"/>
      <dgm:spPr/>
    </dgm:pt>
    <dgm:pt modelId="{1D2D862F-4E38-4BE1-9FA1-32B4BC77DD60}" type="pres">
      <dgm:prSet presAssocID="{8A14DD40-27FF-4578-A874-DD0EDC289030}" presName="vertThree" presStyleCnt="0"/>
      <dgm:spPr/>
    </dgm:pt>
    <dgm:pt modelId="{F2189A7F-19B8-498F-BA4C-6ECB6DD3BA6B}" type="pres">
      <dgm:prSet presAssocID="{8A14DD40-27FF-4578-A874-DD0EDC289030}" presName="txThree" presStyleLbl="node3" presStyleIdx="3" presStyleCnt="4">
        <dgm:presLayoutVars>
          <dgm:chPref val="3"/>
        </dgm:presLayoutVars>
      </dgm:prSet>
      <dgm:spPr/>
    </dgm:pt>
    <dgm:pt modelId="{C13E704D-DBC9-4232-9445-974BEB209D7C}" type="pres">
      <dgm:prSet presAssocID="{8A14DD40-27FF-4578-A874-DD0EDC289030}" presName="horzThree" presStyleCnt="0"/>
      <dgm:spPr/>
    </dgm:pt>
    <dgm:pt modelId="{5DBB0FC2-EC55-41DB-9D47-3BC0546BB5DB}" type="pres">
      <dgm:prSet presAssocID="{BFE07D79-34A2-4934-9A00-B103F455B0D2}" presName="sibSpaceTwo" presStyleCnt="0"/>
      <dgm:spPr/>
    </dgm:pt>
    <dgm:pt modelId="{A5B918CF-E341-4288-95E3-47F25AB7B9ED}" type="pres">
      <dgm:prSet presAssocID="{B2496803-107A-41A8-A878-98BF14625203}" presName="vertTwo" presStyleCnt="0"/>
      <dgm:spPr/>
    </dgm:pt>
    <dgm:pt modelId="{A591E46C-1B36-419B-A6CC-09414444FC8F}" type="pres">
      <dgm:prSet presAssocID="{B2496803-107A-41A8-A878-98BF14625203}" presName="txTwo" presStyleLbl="node2" presStyleIdx="7" presStyleCnt="8">
        <dgm:presLayoutVars>
          <dgm:chPref val="3"/>
        </dgm:presLayoutVars>
      </dgm:prSet>
      <dgm:spPr/>
    </dgm:pt>
    <dgm:pt modelId="{E2047A92-2AA2-4872-8149-83E11FBC0958}" type="pres">
      <dgm:prSet presAssocID="{B2496803-107A-41A8-A878-98BF14625203}" presName="horzTwo" presStyleCnt="0"/>
      <dgm:spPr/>
    </dgm:pt>
  </dgm:ptLst>
  <dgm:cxnLst>
    <dgm:cxn modelId="{1B00D202-CA0D-4C52-93FC-952C0A9117DE}" type="presOf" srcId="{F15AB8F1-F897-4191-B5BE-7D3E67BF73C0}" destId="{0D50AEA3-9C15-4E69-B216-208599F8DEBF}" srcOrd="0" destOrd="0" presId="urn:microsoft.com/office/officeart/2005/8/layout/hierarchy4"/>
    <dgm:cxn modelId="{F59F260A-3D9A-4058-A27F-EFFCBDA9A1EE}" srcId="{348F3791-CB0F-447A-A28A-5F0F90874B26}" destId="{D772F689-C92B-45A9-9372-4C47661ECADD}" srcOrd="1" destOrd="0" parTransId="{E98DDD4F-3EDC-4432-8291-351E3BD46A01}" sibTransId="{7F86B9E7-1437-42D1-AC88-166FA70C78E1}"/>
    <dgm:cxn modelId="{1480D80D-CF2A-4C07-BF79-983C067FA70A}" srcId="{CA8A8C3D-39E8-4DBA-A693-DE7D7BBF0C87}" destId="{BA0C8901-5CE7-44DE-A8F5-8045188E7AFA}" srcOrd="1" destOrd="0" parTransId="{6F386068-EAA7-44B2-8A78-48AE0C0CA1C4}" sibTransId="{E4590828-7D98-46FD-9ADB-D19C95130173}"/>
    <dgm:cxn modelId="{44BEFE11-ED34-447F-BD14-21C3140E322B}" srcId="{348F3791-CB0F-447A-A28A-5F0F90874B26}" destId="{195A7908-A126-4991-A2DF-F703D4C99818}" srcOrd="2" destOrd="0" parTransId="{B4B2B76F-7EB4-490A-836C-5AD7D272F6A5}" sibTransId="{44044742-45FC-47D1-AEC1-B48CF93139BF}"/>
    <dgm:cxn modelId="{5B7D331F-6B21-4834-98DB-1FB05344CF56}" type="presOf" srcId="{36A2D728-A1FB-4613-8EB9-D841087C9C0F}" destId="{C0081D09-BC23-4677-ACF4-FDB2A7968B3E}" srcOrd="0" destOrd="0" presId="urn:microsoft.com/office/officeart/2005/8/layout/hierarchy4"/>
    <dgm:cxn modelId="{5C497C21-689C-4F5A-A45E-D3C45EB0F748}" type="presOf" srcId="{CA8A8C3D-39E8-4DBA-A693-DE7D7BBF0C87}" destId="{86296DEC-3734-482E-B0B8-D1CAF6BD3BE2}" srcOrd="0" destOrd="0" presId="urn:microsoft.com/office/officeart/2005/8/layout/hierarchy4"/>
    <dgm:cxn modelId="{058F0827-30CA-4151-8858-50FFF3B16FED}" srcId="{CA8A8C3D-39E8-4DBA-A693-DE7D7BBF0C87}" destId="{F15AB8F1-F897-4191-B5BE-7D3E67BF73C0}" srcOrd="3" destOrd="0" parTransId="{A7876983-6384-4241-86E7-D800DBD754C1}" sibTransId="{F4F3BB6C-C0E8-47D3-ABCF-3D9278D99DC8}"/>
    <dgm:cxn modelId="{AD371735-720E-47BA-B1E6-53171D7E7984}" srcId="{348F3791-CB0F-447A-A28A-5F0F90874B26}" destId="{8A14DD40-27FF-4578-A874-DD0EDC289030}" srcOrd="3" destOrd="0" parTransId="{358D7CB2-2B6D-4779-ACFB-011CCC943CDC}" sibTransId="{1E59B833-3410-48D2-9FC3-644990B29B5A}"/>
    <dgm:cxn modelId="{45C6283F-FF10-4356-B528-44E2D0DBE1DA}" srcId="{C0018992-2649-40D2-B2A6-63230693397A}" destId="{CA8A8C3D-39E8-4DBA-A693-DE7D7BBF0C87}" srcOrd="0" destOrd="0" parTransId="{A1D0CCD8-B131-42D6-B3D4-15DADCF4E39E}" sibTransId="{40C4F321-CE74-4D3B-ACC4-E8358C4468A9}"/>
    <dgm:cxn modelId="{0908735F-7CD6-47E1-B2F1-E851C0F8BEDA}" srcId="{CA8A8C3D-39E8-4DBA-A693-DE7D7BBF0C87}" destId="{00601DC7-2477-4B98-A9D7-1FBECAD0B96D}" srcOrd="4" destOrd="0" parTransId="{173346E8-1274-4759-ABF5-9823F045B2B3}" sibTransId="{2C4F5D2A-46C1-4A9D-82D2-D443BFFE83E3}"/>
    <dgm:cxn modelId="{94A31260-2C3F-48E5-A496-79427B7BCB4C}" srcId="{348F3791-CB0F-447A-A28A-5F0F90874B26}" destId="{68F90A37-2379-4CE2-8EB5-8E04F057E222}" srcOrd="0" destOrd="0" parTransId="{7213669D-6B7C-4FE3-B9FA-104012DC2C55}" sibTransId="{57C8E2CB-BA2D-4B9F-B914-F9C857169D85}"/>
    <dgm:cxn modelId="{C3250D44-5E71-4E84-9B55-B11E492AA444}" srcId="{CA8A8C3D-39E8-4DBA-A693-DE7D7BBF0C87}" destId="{E44BDDCE-8210-464D-9E8D-8F4BB2AF9EC2}" srcOrd="0" destOrd="0" parTransId="{F0EE5276-900F-42CC-9DE3-66F209F885E1}" sibTransId="{72E74BC2-DDA7-4BAD-82CB-89C73D8A961F}"/>
    <dgm:cxn modelId="{C7322067-6E70-46FA-BF7E-01BBDD7EB93E}" type="presOf" srcId="{00601DC7-2477-4B98-A9D7-1FBECAD0B96D}" destId="{85A4D161-D97B-46A0-97BA-ED9EACAEAE90}" srcOrd="0" destOrd="0" presId="urn:microsoft.com/office/officeart/2005/8/layout/hierarchy4"/>
    <dgm:cxn modelId="{24785B4B-5F10-47F9-A0B8-D1FA82CE0528}" srcId="{CA8A8C3D-39E8-4DBA-A693-DE7D7BBF0C87}" destId="{CA97DB46-0087-4EA9-B520-10B3E30E2EBD}" srcOrd="2" destOrd="0" parTransId="{95ABCD13-9680-43D0-9728-3CF3F2682CC5}" sibTransId="{2FAED0FE-2853-418C-914D-820E5F33411E}"/>
    <dgm:cxn modelId="{2047D854-0693-44DD-8A8F-FF07B78771D1}" srcId="{CA8A8C3D-39E8-4DBA-A693-DE7D7BBF0C87}" destId="{B2496803-107A-41A8-A878-98BF14625203}" srcOrd="7" destOrd="0" parTransId="{6D1BACDD-6899-4BD1-8F4D-43E83934D6B6}" sibTransId="{1F647D45-2E4B-4F44-BE71-2A075497DEB1}"/>
    <dgm:cxn modelId="{77FDB279-E8F0-4868-8801-7761018008C4}" type="presOf" srcId="{E44BDDCE-8210-464D-9E8D-8F4BB2AF9EC2}" destId="{2C7CDD7A-155E-40E0-B7AC-97BC817A03C0}" srcOrd="0" destOrd="0" presId="urn:microsoft.com/office/officeart/2005/8/layout/hierarchy4"/>
    <dgm:cxn modelId="{1D997D7A-0342-4D8A-951D-1FF0B2EEB80D}" type="presOf" srcId="{D772F689-C92B-45A9-9372-4C47661ECADD}" destId="{92C30185-36EF-4D51-9200-AA3CBD5F15FA}" srcOrd="0" destOrd="0" presId="urn:microsoft.com/office/officeart/2005/8/layout/hierarchy4"/>
    <dgm:cxn modelId="{D0E1A87A-88B6-47C2-BEBD-90DE3C3047A9}" type="presOf" srcId="{CA97DB46-0087-4EA9-B520-10B3E30E2EBD}" destId="{26A0D690-FA8B-41B4-9844-307334E348CA}" srcOrd="0" destOrd="0" presId="urn:microsoft.com/office/officeart/2005/8/layout/hierarchy4"/>
    <dgm:cxn modelId="{D3D5DC7D-C654-440B-92C8-27D22F864C1D}" type="presOf" srcId="{B2496803-107A-41A8-A878-98BF14625203}" destId="{A591E46C-1B36-419B-A6CC-09414444FC8F}" srcOrd="0" destOrd="0" presId="urn:microsoft.com/office/officeart/2005/8/layout/hierarchy4"/>
    <dgm:cxn modelId="{54909F84-4F3F-441D-AC72-EDFEBF6F9695}" type="presOf" srcId="{8A14DD40-27FF-4578-A874-DD0EDC289030}" destId="{F2189A7F-19B8-498F-BA4C-6ECB6DD3BA6B}" srcOrd="0" destOrd="0" presId="urn:microsoft.com/office/officeart/2005/8/layout/hierarchy4"/>
    <dgm:cxn modelId="{6D0F7390-2436-4CB7-92A8-AFDEF712D929}" type="presOf" srcId="{C0018992-2649-40D2-B2A6-63230693397A}" destId="{7F352BF5-B373-4263-8557-48C0DE0FF961}" srcOrd="0" destOrd="0" presId="urn:microsoft.com/office/officeart/2005/8/layout/hierarchy4"/>
    <dgm:cxn modelId="{65AA3092-F5C3-4AC9-9A00-3CB4CF889D51}" type="presOf" srcId="{BA0C8901-5CE7-44DE-A8F5-8045188E7AFA}" destId="{4038043B-559E-4AD7-82ED-39A77F1EA3E0}" srcOrd="0" destOrd="0" presId="urn:microsoft.com/office/officeart/2005/8/layout/hierarchy4"/>
    <dgm:cxn modelId="{BCED6B99-BBF8-4B6C-B0D3-B6611F746FE8}" type="presOf" srcId="{195A7908-A126-4991-A2DF-F703D4C99818}" destId="{E6ABA9EE-899D-4675-A953-2E085B19E451}" srcOrd="0" destOrd="0" presId="urn:microsoft.com/office/officeart/2005/8/layout/hierarchy4"/>
    <dgm:cxn modelId="{AE3EC3A1-ABD9-4AC3-8CB5-7A6249B731A7}" type="presOf" srcId="{348F3791-CB0F-447A-A28A-5F0F90874B26}" destId="{B6D52F72-2CF9-4B05-BCFE-80D9C74D68B2}" srcOrd="0" destOrd="0" presId="urn:microsoft.com/office/officeart/2005/8/layout/hierarchy4"/>
    <dgm:cxn modelId="{8C1A6EC1-4789-4501-AF3B-994854A74413}" srcId="{CA8A8C3D-39E8-4DBA-A693-DE7D7BBF0C87}" destId="{36A2D728-A1FB-4613-8EB9-D841087C9C0F}" srcOrd="5" destOrd="0" parTransId="{0D22AEB8-9F5D-46D6-9568-8F10080E5AB3}" sibTransId="{59C3C400-AA14-4964-A79C-7FCC470117AB}"/>
    <dgm:cxn modelId="{495D5AE8-80E3-481B-AD0C-4F0190A2F137}" type="presOf" srcId="{68F90A37-2379-4CE2-8EB5-8E04F057E222}" destId="{A98E0E19-1C3E-429B-B782-B0CAB4CDAC13}" srcOrd="0" destOrd="0" presId="urn:microsoft.com/office/officeart/2005/8/layout/hierarchy4"/>
    <dgm:cxn modelId="{EA1008EF-16DC-44BC-85D3-103227B3B134}" srcId="{CA8A8C3D-39E8-4DBA-A693-DE7D7BBF0C87}" destId="{348F3791-CB0F-447A-A28A-5F0F90874B26}" srcOrd="6" destOrd="0" parTransId="{17503041-828D-401B-BD47-7D9C2932A5DC}" sibTransId="{BFE07D79-34A2-4934-9A00-B103F455B0D2}"/>
    <dgm:cxn modelId="{CA3627D6-A378-4244-A8F0-C1BBA77DC39D}" type="presParOf" srcId="{7F352BF5-B373-4263-8557-48C0DE0FF961}" destId="{6972A819-A7D0-45A3-B2A8-186BC5FC01BC}" srcOrd="0" destOrd="0" presId="urn:microsoft.com/office/officeart/2005/8/layout/hierarchy4"/>
    <dgm:cxn modelId="{884C0C85-AEC9-48FF-9B0B-F06FAC6D2D19}" type="presParOf" srcId="{6972A819-A7D0-45A3-B2A8-186BC5FC01BC}" destId="{86296DEC-3734-482E-B0B8-D1CAF6BD3BE2}" srcOrd="0" destOrd="0" presId="urn:microsoft.com/office/officeart/2005/8/layout/hierarchy4"/>
    <dgm:cxn modelId="{2E825039-306C-453D-B8DF-CB49827B3F76}" type="presParOf" srcId="{6972A819-A7D0-45A3-B2A8-186BC5FC01BC}" destId="{87562CAF-2372-48D3-A2A9-FD808B005405}" srcOrd="1" destOrd="0" presId="urn:microsoft.com/office/officeart/2005/8/layout/hierarchy4"/>
    <dgm:cxn modelId="{D95BF35B-2563-4A0A-9147-990E2CB1AB11}" type="presParOf" srcId="{6972A819-A7D0-45A3-B2A8-186BC5FC01BC}" destId="{9BB160A5-6E7B-422A-B76E-E19FC03378DF}" srcOrd="2" destOrd="0" presId="urn:microsoft.com/office/officeart/2005/8/layout/hierarchy4"/>
    <dgm:cxn modelId="{C53BAFF0-FDF0-4CC9-B360-76BCE183AB38}" type="presParOf" srcId="{9BB160A5-6E7B-422A-B76E-E19FC03378DF}" destId="{91968148-BB8B-46EB-B009-07F2E18DE77D}" srcOrd="0" destOrd="0" presId="urn:microsoft.com/office/officeart/2005/8/layout/hierarchy4"/>
    <dgm:cxn modelId="{768D1A61-6484-4DC9-8A34-AC90D36D4EF5}" type="presParOf" srcId="{91968148-BB8B-46EB-B009-07F2E18DE77D}" destId="{2C7CDD7A-155E-40E0-B7AC-97BC817A03C0}" srcOrd="0" destOrd="0" presId="urn:microsoft.com/office/officeart/2005/8/layout/hierarchy4"/>
    <dgm:cxn modelId="{C75DBA4C-7C36-45AC-964D-F1A21E6C5F21}" type="presParOf" srcId="{91968148-BB8B-46EB-B009-07F2E18DE77D}" destId="{86D2BA00-49A5-4536-9722-E781396245D4}" srcOrd="1" destOrd="0" presId="urn:microsoft.com/office/officeart/2005/8/layout/hierarchy4"/>
    <dgm:cxn modelId="{8351ADE2-9D84-49EC-90C6-AE8D66665356}" type="presParOf" srcId="{9BB160A5-6E7B-422A-B76E-E19FC03378DF}" destId="{73A4B69E-3A60-4425-8593-3F96AAADCF1A}" srcOrd="1" destOrd="0" presId="urn:microsoft.com/office/officeart/2005/8/layout/hierarchy4"/>
    <dgm:cxn modelId="{BDFB88F1-9720-4559-B8E3-7BD34AAB363A}" type="presParOf" srcId="{9BB160A5-6E7B-422A-B76E-E19FC03378DF}" destId="{633A6E82-14A8-40DF-9C96-69528BA043BB}" srcOrd="2" destOrd="0" presId="urn:microsoft.com/office/officeart/2005/8/layout/hierarchy4"/>
    <dgm:cxn modelId="{92CA73BF-32B0-47C9-804A-387A9A8CFDD1}" type="presParOf" srcId="{633A6E82-14A8-40DF-9C96-69528BA043BB}" destId="{4038043B-559E-4AD7-82ED-39A77F1EA3E0}" srcOrd="0" destOrd="0" presId="urn:microsoft.com/office/officeart/2005/8/layout/hierarchy4"/>
    <dgm:cxn modelId="{63167EC4-28EB-409B-93CD-FC7103FF189F}" type="presParOf" srcId="{633A6E82-14A8-40DF-9C96-69528BA043BB}" destId="{216C5C9D-BEFB-4744-9A81-F870203CB2F3}" srcOrd="1" destOrd="0" presId="urn:microsoft.com/office/officeart/2005/8/layout/hierarchy4"/>
    <dgm:cxn modelId="{C06AA8CA-2387-4266-947C-AF796FEB22A7}" type="presParOf" srcId="{9BB160A5-6E7B-422A-B76E-E19FC03378DF}" destId="{2E2F974D-BFC4-4EE4-8F61-319A920905D5}" srcOrd="3" destOrd="0" presId="urn:microsoft.com/office/officeart/2005/8/layout/hierarchy4"/>
    <dgm:cxn modelId="{C7AE1FAA-91A8-4980-8F40-394C75BE0928}" type="presParOf" srcId="{9BB160A5-6E7B-422A-B76E-E19FC03378DF}" destId="{FDEABA9F-E984-4EE8-A936-F8DBCE42E061}" srcOrd="4" destOrd="0" presId="urn:microsoft.com/office/officeart/2005/8/layout/hierarchy4"/>
    <dgm:cxn modelId="{317C5323-0392-41C6-B70F-F2AD791A7076}" type="presParOf" srcId="{FDEABA9F-E984-4EE8-A936-F8DBCE42E061}" destId="{26A0D690-FA8B-41B4-9844-307334E348CA}" srcOrd="0" destOrd="0" presId="urn:microsoft.com/office/officeart/2005/8/layout/hierarchy4"/>
    <dgm:cxn modelId="{1FCA8335-1926-4680-BC17-BD8C67BDA016}" type="presParOf" srcId="{FDEABA9F-E984-4EE8-A936-F8DBCE42E061}" destId="{8E7CB2EB-EA0E-4242-B254-38CBFE0C8D60}" srcOrd="1" destOrd="0" presId="urn:microsoft.com/office/officeart/2005/8/layout/hierarchy4"/>
    <dgm:cxn modelId="{F9529015-3CBE-48FD-B0E5-F108B4CDD8F6}" type="presParOf" srcId="{9BB160A5-6E7B-422A-B76E-E19FC03378DF}" destId="{6D681383-4F0B-425F-A802-1D5152B15995}" srcOrd="5" destOrd="0" presId="urn:microsoft.com/office/officeart/2005/8/layout/hierarchy4"/>
    <dgm:cxn modelId="{EC11A19C-5975-4579-8E72-50A46B8BB404}" type="presParOf" srcId="{9BB160A5-6E7B-422A-B76E-E19FC03378DF}" destId="{4307EE85-C9EC-4981-B0BA-DA516A1A4AEE}" srcOrd="6" destOrd="0" presId="urn:microsoft.com/office/officeart/2005/8/layout/hierarchy4"/>
    <dgm:cxn modelId="{E37487EF-7363-4DBB-8DE4-30AEC7224CE0}" type="presParOf" srcId="{4307EE85-C9EC-4981-B0BA-DA516A1A4AEE}" destId="{0D50AEA3-9C15-4E69-B216-208599F8DEBF}" srcOrd="0" destOrd="0" presId="urn:microsoft.com/office/officeart/2005/8/layout/hierarchy4"/>
    <dgm:cxn modelId="{A56036EB-5948-4899-B0C8-A309A9CDEE27}" type="presParOf" srcId="{4307EE85-C9EC-4981-B0BA-DA516A1A4AEE}" destId="{9E300BD6-6A66-4C1D-8ECF-D36DDF5DAE6C}" srcOrd="1" destOrd="0" presId="urn:microsoft.com/office/officeart/2005/8/layout/hierarchy4"/>
    <dgm:cxn modelId="{1117980F-6339-4583-83B9-463A7B9F2EC8}" type="presParOf" srcId="{9BB160A5-6E7B-422A-B76E-E19FC03378DF}" destId="{2367F30E-6FBB-4EC7-9EE7-D056B83569FA}" srcOrd="7" destOrd="0" presId="urn:microsoft.com/office/officeart/2005/8/layout/hierarchy4"/>
    <dgm:cxn modelId="{7C3388EA-8F51-4729-9AB2-5277BE5DBAD4}" type="presParOf" srcId="{9BB160A5-6E7B-422A-B76E-E19FC03378DF}" destId="{D82DCAE7-4E5C-4D31-8487-472FA49F52CA}" srcOrd="8" destOrd="0" presId="urn:microsoft.com/office/officeart/2005/8/layout/hierarchy4"/>
    <dgm:cxn modelId="{87C241A4-BB4C-409B-AD8A-39CEBDAFD8C9}" type="presParOf" srcId="{D82DCAE7-4E5C-4D31-8487-472FA49F52CA}" destId="{85A4D161-D97B-46A0-97BA-ED9EACAEAE90}" srcOrd="0" destOrd="0" presId="urn:microsoft.com/office/officeart/2005/8/layout/hierarchy4"/>
    <dgm:cxn modelId="{A7911F88-75B1-4949-863E-FD17334637A7}" type="presParOf" srcId="{D82DCAE7-4E5C-4D31-8487-472FA49F52CA}" destId="{CD6FD8B9-89CB-4873-83A4-7C98D7755DB7}" srcOrd="1" destOrd="0" presId="urn:microsoft.com/office/officeart/2005/8/layout/hierarchy4"/>
    <dgm:cxn modelId="{D285C9F1-44EA-4BD4-97FC-1293EE3384CD}" type="presParOf" srcId="{9BB160A5-6E7B-422A-B76E-E19FC03378DF}" destId="{7F7F7617-1B11-45BF-B237-0327388F6E53}" srcOrd="9" destOrd="0" presId="urn:microsoft.com/office/officeart/2005/8/layout/hierarchy4"/>
    <dgm:cxn modelId="{00E6CE2F-6189-4CA8-91AA-6DDF7F37EE30}" type="presParOf" srcId="{9BB160A5-6E7B-422A-B76E-E19FC03378DF}" destId="{2FB0B480-9B8D-4CAA-90E1-9FFC03FD629F}" srcOrd="10" destOrd="0" presId="urn:microsoft.com/office/officeart/2005/8/layout/hierarchy4"/>
    <dgm:cxn modelId="{0383292B-5B3F-46C3-86E1-A1B524559520}" type="presParOf" srcId="{2FB0B480-9B8D-4CAA-90E1-9FFC03FD629F}" destId="{C0081D09-BC23-4677-ACF4-FDB2A7968B3E}" srcOrd="0" destOrd="0" presId="urn:microsoft.com/office/officeart/2005/8/layout/hierarchy4"/>
    <dgm:cxn modelId="{5F48A99C-2684-4066-920E-19FC78116356}" type="presParOf" srcId="{2FB0B480-9B8D-4CAA-90E1-9FFC03FD629F}" destId="{1C70BB0A-93F9-464A-9A43-FB8284CE34F7}" srcOrd="1" destOrd="0" presId="urn:microsoft.com/office/officeart/2005/8/layout/hierarchy4"/>
    <dgm:cxn modelId="{AE4ABAE6-7887-43A3-9808-16EAD64B25D0}" type="presParOf" srcId="{9BB160A5-6E7B-422A-B76E-E19FC03378DF}" destId="{3B68BA59-0FF6-48C0-B1EA-F9C61E5F3EB6}" srcOrd="11" destOrd="0" presId="urn:microsoft.com/office/officeart/2005/8/layout/hierarchy4"/>
    <dgm:cxn modelId="{A46D71B4-8431-4CD6-A310-24BF8683DF3A}" type="presParOf" srcId="{9BB160A5-6E7B-422A-B76E-E19FC03378DF}" destId="{CF259AD4-B19D-4721-B2E6-50B523E4E741}" srcOrd="12" destOrd="0" presId="urn:microsoft.com/office/officeart/2005/8/layout/hierarchy4"/>
    <dgm:cxn modelId="{0C661E98-EB8A-4390-8FC6-DF194EE68862}" type="presParOf" srcId="{CF259AD4-B19D-4721-B2E6-50B523E4E741}" destId="{B6D52F72-2CF9-4B05-BCFE-80D9C74D68B2}" srcOrd="0" destOrd="0" presId="urn:microsoft.com/office/officeart/2005/8/layout/hierarchy4"/>
    <dgm:cxn modelId="{C8173432-BF3E-4548-A678-7338B96F015F}" type="presParOf" srcId="{CF259AD4-B19D-4721-B2E6-50B523E4E741}" destId="{F6C8B2AD-A08B-42A8-9841-070709F96AC1}" srcOrd="1" destOrd="0" presId="urn:microsoft.com/office/officeart/2005/8/layout/hierarchy4"/>
    <dgm:cxn modelId="{E22603DC-F435-486C-AE17-641E7EBEB543}" type="presParOf" srcId="{CF259AD4-B19D-4721-B2E6-50B523E4E741}" destId="{438089EB-5D1C-4D76-9A18-C520743FF7B1}" srcOrd="2" destOrd="0" presId="urn:microsoft.com/office/officeart/2005/8/layout/hierarchy4"/>
    <dgm:cxn modelId="{AD68FA68-C475-49E3-B064-9FD251D329A9}" type="presParOf" srcId="{438089EB-5D1C-4D76-9A18-C520743FF7B1}" destId="{695EC373-335F-4880-9654-06C4512F3C16}" srcOrd="0" destOrd="0" presId="urn:microsoft.com/office/officeart/2005/8/layout/hierarchy4"/>
    <dgm:cxn modelId="{A330AEC5-15C9-4E08-A3C5-EACCA7CC63E7}" type="presParOf" srcId="{695EC373-335F-4880-9654-06C4512F3C16}" destId="{A98E0E19-1C3E-429B-B782-B0CAB4CDAC13}" srcOrd="0" destOrd="0" presId="urn:microsoft.com/office/officeart/2005/8/layout/hierarchy4"/>
    <dgm:cxn modelId="{835EA899-5A0B-4B7C-818E-6248FFBFCC6C}" type="presParOf" srcId="{695EC373-335F-4880-9654-06C4512F3C16}" destId="{C718E95E-27B3-4209-98DA-835DE5A01C4E}" srcOrd="1" destOrd="0" presId="urn:microsoft.com/office/officeart/2005/8/layout/hierarchy4"/>
    <dgm:cxn modelId="{8D865C04-7293-481E-AE15-0C6636486893}" type="presParOf" srcId="{438089EB-5D1C-4D76-9A18-C520743FF7B1}" destId="{B4F25B77-DDA2-4A8A-BB1A-656CC85BAD10}" srcOrd="1" destOrd="0" presId="urn:microsoft.com/office/officeart/2005/8/layout/hierarchy4"/>
    <dgm:cxn modelId="{95F14996-2282-4E17-A928-B22C5E4BFB67}" type="presParOf" srcId="{438089EB-5D1C-4D76-9A18-C520743FF7B1}" destId="{614A3D63-3287-4783-BEB7-E38BD4776A6B}" srcOrd="2" destOrd="0" presId="urn:microsoft.com/office/officeart/2005/8/layout/hierarchy4"/>
    <dgm:cxn modelId="{F9AEE287-50FE-49E2-AB5E-8AE23A114F52}" type="presParOf" srcId="{614A3D63-3287-4783-BEB7-E38BD4776A6B}" destId="{92C30185-36EF-4D51-9200-AA3CBD5F15FA}" srcOrd="0" destOrd="0" presId="urn:microsoft.com/office/officeart/2005/8/layout/hierarchy4"/>
    <dgm:cxn modelId="{27FE84F9-E43A-45ED-A1E6-6372C478C5AD}" type="presParOf" srcId="{614A3D63-3287-4783-BEB7-E38BD4776A6B}" destId="{0B46FBDD-A2EB-4E13-B5A1-3B971F78FDC0}" srcOrd="1" destOrd="0" presId="urn:microsoft.com/office/officeart/2005/8/layout/hierarchy4"/>
    <dgm:cxn modelId="{CDE60712-D0E4-4BB6-8C41-BA3E4AE730CE}" type="presParOf" srcId="{438089EB-5D1C-4D76-9A18-C520743FF7B1}" destId="{98318999-3A39-4EAB-BFA3-2804A8C382A2}" srcOrd="3" destOrd="0" presId="urn:microsoft.com/office/officeart/2005/8/layout/hierarchy4"/>
    <dgm:cxn modelId="{9D046AD3-3880-4A84-836F-FD96F75AB218}" type="presParOf" srcId="{438089EB-5D1C-4D76-9A18-C520743FF7B1}" destId="{14E86AB8-3EC4-4F7B-9D4E-6A7D60AE1643}" srcOrd="4" destOrd="0" presId="urn:microsoft.com/office/officeart/2005/8/layout/hierarchy4"/>
    <dgm:cxn modelId="{E4405DC6-C405-4860-A88E-4A7CB837A6C3}" type="presParOf" srcId="{14E86AB8-3EC4-4F7B-9D4E-6A7D60AE1643}" destId="{E6ABA9EE-899D-4675-A953-2E085B19E451}" srcOrd="0" destOrd="0" presId="urn:microsoft.com/office/officeart/2005/8/layout/hierarchy4"/>
    <dgm:cxn modelId="{A5CD75EA-F68F-4A6C-948F-7DD59954A4F6}" type="presParOf" srcId="{14E86AB8-3EC4-4F7B-9D4E-6A7D60AE1643}" destId="{52F46F11-01CA-49CD-B5CC-F0D8F68079BF}" srcOrd="1" destOrd="0" presId="urn:microsoft.com/office/officeart/2005/8/layout/hierarchy4"/>
    <dgm:cxn modelId="{AF70DD79-F7D9-46D6-8A85-13BD5CE0F875}" type="presParOf" srcId="{438089EB-5D1C-4D76-9A18-C520743FF7B1}" destId="{F07F3DBC-D24C-46E4-B22D-6254E8C665D8}" srcOrd="5" destOrd="0" presId="urn:microsoft.com/office/officeart/2005/8/layout/hierarchy4"/>
    <dgm:cxn modelId="{8348F218-8330-4811-9680-8E68E835D243}" type="presParOf" srcId="{438089EB-5D1C-4D76-9A18-C520743FF7B1}" destId="{1D2D862F-4E38-4BE1-9FA1-32B4BC77DD60}" srcOrd="6" destOrd="0" presId="urn:microsoft.com/office/officeart/2005/8/layout/hierarchy4"/>
    <dgm:cxn modelId="{81BECDE6-9EB9-4131-A8BA-B57345B2181C}" type="presParOf" srcId="{1D2D862F-4E38-4BE1-9FA1-32B4BC77DD60}" destId="{F2189A7F-19B8-498F-BA4C-6ECB6DD3BA6B}" srcOrd="0" destOrd="0" presId="urn:microsoft.com/office/officeart/2005/8/layout/hierarchy4"/>
    <dgm:cxn modelId="{D87E761F-E197-4115-9E3F-52CD6B6D5F0D}" type="presParOf" srcId="{1D2D862F-4E38-4BE1-9FA1-32B4BC77DD60}" destId="{C13E704D-DBC9-4232-9445-974BEB209D7C}" srcOrd="1" destOrd="0" presId="urn:microsoft.com/office/officeart/2005/8/layout/hierarchy4"/>
    <dgm:cxn modelId="{BBE2ECD6-5616-442C-9E04-109CBC88C68D}" type="presParOf" srcId="{9BB160A5-6E7B-422A-B76E-E19FC03378DF}" destId="{5DBB0FC2-EC55-41DB-9D47-3BC0546BB5DB}" srcOrd="13" destOrd="0" presId="urn:microsoft.com/office/officeart/2005/8/layout/hierarchy4"/>
    <dgm:cxn modelId="{E0EBA229-E641-4FA8-A1DC-EA5EF67F23F7}" type="presParOf" srcId="{9BB160A5-6E7B-422A-B76E-E19FC03378DF}" destId="{A5B918CF-E341-4288-95E3-47F25AB7B9ED}" srcOrd="14" destOrd="0" presId="urn:microsoft.com/office/officeart/2005/8/layout/hierarchy4"/>
    <dgm:cxn modelId="{AF46A3A9-B08C-48E1-85FD-6F3EA09EB7B2}" type="presParOf" srcId="{A5B918CF-E341-4288-95E3-47F25AB7B9ED}" destId="{A591E46C-1B36-419B-A6CC-09414444FC8F}" srcOrd="0" destOrd="0" presId="urn:microsoft.com/office/officeart/2005/8/layout/hierarchy4"/>
    <dgm:cxn modelId="{38C75801-B7CE-4621-AC89-90E50FF17F10}" type="presParOf" srcId="{A5B918CF-E341-4288-95E3-47F25AB7B9ED}" destId="{E2047A92-2AA2-4872-8149-83E11FBC095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018992-2649-40D2-B2A6-63230693397A}" type="doc">
      <dgm:prSet loTypeId="urn:microsoft.com/office/officeart/2005/8/layout/architecture" loCatId="hierarchy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de-DE"/>
        </a:p>
      </dgm:t>
    </dgm:pt>
    <dgm:pt modelId="{CA8A8C3D-39E8-4DBA-A693-DE7D7BBF0C87}">
      <dgm:prSet phldrT="[Text]"/>
      <dgm:spPr>
        <a:xfrm>
          <a:off x="4044" y="1788836"/>
          <a:ext cx="10947566" cy="717834"/>
        </a:xfrm>
        <a:prstGeom prst="roundRect">
          <a:avLst>
            <a:gd name="adj" fmla="val 10000"/>
          </a:avLst>
        </a:prstGeom>
        <a:solidFill>
          <a:srgbClr val="70AD47">
            <a:shade val="8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de-DE" dirty="0">
              <a:solidFill>
                <a:srgbClr val="FFFFFF"/>
              </a:solidFill>
              <a:latin typeface="Calibri Light"/>
              <a:ea typeface="+mn-ea"/>
              <a:cs typeface="+mn-cs"/>
            </a:rPr>
            <a:t>Daten</a:t>
          </a:r>
        </a:p>
      </dgm:t>
    </dgm:pt>
    <dgm:pt modelId="{A1D0CCD8-B131-42D6-B3D4-15DADCF4E39E}" type="parTrans" cxnId="{45C6283F-FF10-4356-B528-44E2D0DBE1DA}">
      <dgm:prSet/>
      <dgm:spPr/>
      <dgm:t>
        <a:bodyPr/>
        <a:lstStyle/>
        <a:p>
          <a:endParaRPr lang="de-DE"/>
        </a:p>
      </dgm:t>
    </dgm:pt>
    <dgm:pt modelId="{40C4F321-CE74-4D3B-ACC4-E8358C4468A9}" type="sibTrans" cxnId="{45C6283F-FF10-4356-B528-44E2D0DBE1DA}">
      <dgm:prSet/>
      <dgm:spPr/>
      <dgm:t>
        <a:bodyPr/>
        <a:lstStyle/>
        <a:p>
          <a:endParaRPr lang="de-DE"/>
        </a:p>
      </dgm:t>
    </dgm:pt>
    <dgm:pt modelId="{E44BDDCE-8210-464D-9E8D-8F4BB2AF9EC2}">
      <dgm:prSet phldrT="[Text]"/>
      <dgm:spPr>
        <a:xfrm>
          <a:off x="8325035" y="895455"/>
          <a:ext cx="2626575" cy="717834"/>
        </a:xfrm>
        <a:prstGeom prst="roundRect">
          <a:avLst>
            <a:gd name="adj" fmla="val 10000"/>
          </a:avLst>
        </a:prstGeom>
        <a:solidFill>
          <a:srgbClr val="70AD47">
            <a:tint val="99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de-DE" dirty="0">
              <a:solidFill>
                <a:srgbClr val="FFFFFF"/>
              </a:solidFill>
              <a:latin typeface="Calibri Light"/>
              <a:ea typeface="+mn-ea"/>
              <a:cs typeface="+mn-cs"/>
            </a:rPr>
            <a:t>Nicht-personenbezogene Daten</a:t>
          </a:r>
        </a:p>
      </dgm:t>
    </dgm:pt>
    <dgm:pt modelId="{F0EE5276-900F-42CC-9DE3-66F209F885E1}" type="parTrans" cxnId="{C3250D44-5E71-4E84-9B55-B11E492AA444}">
      <dgm:prSet/>
      <dgm:spPr/>
      <dgm:t>
        <a:bodyPr/>
        <a:lstStyle/>
        <a:p>
          <a:endParaRPr lang="de-DE"/>
        </a:p>
      </dgm:t>
    </dgm:pt>
    <dgm:pt modelId="{72E74BC2-DDA7-4BAD-82CB-89C73D8A961F}" type="sibTrans" cxnId="{C3250D44-5E71-4E84-9B55-B11E492AA444}">
      <dgm:prSet/>
      <dgm:spPr/>
      <dgm:t>
        <a:bodyPr/>
        <a:lstStyle/>
        <a:p>
          <a:endParaRPr lang="de-DE"/>
        </a:p>
      </dgm:t>
    </dgm:pt>
    <dgm:pt modelId="{2ABEE456-FCF1-4FFE-99EF-EF748A1DF400}">
      <dgm:prSet phldrT="[Text]"/>
      <dgm:spPr>
        <a:xfrm>
          <a:off x="4044" y="895455"/>
          <a:ext cx="8100358" cy="717834"/>
        </a:xfrm>
        <a:prstGeom prst="roundRect">
          <a:avLst>
            <a:gd name="adj" fmla="val 10000"/>
          </a:avLst>
        </a:prstGeom>
        <a:solidFill>
          <a:srgbClr val="70AD47">
            <a:tint val="99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de-DE" dirty="0">
              <a:solidFill>
                <a:srgbClr val="FFFFFF"/>
              </a:solidFill>
              <a:latin typeface="Calibri Light"/>
              <a:ea typeface="+mn-ea"/>
              <a:cs typeface="+mn-cs"/>
            </a:rPr>
            <a:t>Personenbezogene Daten</a:t>
          </a:r>
        </a:p>
      </dgm:t>
    </dgm:pt>
    <dgm:pt modelId="{F2718C2E-2D44-4592-805E-68218F9BF8EC}" type="parTrans" cxnId="{85C2FFE7-4260-469F-B2BA-0013C18873D2}">
      <dgm:prSet/>
      <dgm:spPr/>
      <dgm:t>
        <a:bodyPr/>
        <a:lstStyle/>
        <a:p>
          <a:endParaRPr lang="de-DE"/>
        </a:p>
      </dgm:t>
    </dgm:pt>
    <dgm:pt modelId="{ABE5AEE6-1C17-498C-A57A-53CC32423F75}" type="sibTrans" cxnId="{85C2FFE7-4260-469F-B2BA-0013C18873D2}">
      <dgm:prSet/>
      <dgm:spPr/>
      <dgm:t>
        <a:bodyPr/>
        <a:lstStyle/>
        <a:p>
          <a:endParaRPr lang="de-DE"/>
        </a:p>
      </dgm:t>
    </dgm:pt>
    <dgm:pt modelId="{B6A20D23-A6F0-4D12-8B75-4D7AB8CDF5CB}">
      <dgm:prSet phldrT="[Text]"/>
      <dgm:spPr>
        <a:xfrm>
          <a:off x="4044" y="2073"/>
          <a:ext cx="2626575" cy="717834"/>
        </a:xfrm>
        <a:prstGeom prst="roundRect">
          <a:avLst>
            <a:gd name="adj" fmla="val 10000"/>
          </a:avLst>
        </a:prstGeom>
        <a:solidFill>
          <a:srgbClr val="70AD47">
            <a:tint val="8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de-DE" dirty="0">
              <a:solidFill>
                <a:srgbClr val="FFFFFF"/>
              </a:solidFill>
              <a:latin typeface="Calibri Light"/>
              <a:ea typeface="+mn-ea"/>
              <a:cs typeface="+mn-cs"/>
            </a:rPr>
            <a:t>Einfache personenbezogene Daten</a:t>
          </a:r>
        </a:p>
      </dgm:t>
    </dgm:pt>
    <dgm:pt modelId="{34ECA263-A345-44A5-A9E6-2799921F5A20}" type="parTrans" cxnId="{44C57AD1-0858-4E8B-B717-A2FA900F5AFE}">
      <dgm:prSet/>
      <dgm:spPr/>
      <dgm:t>
        <a:bodyPr/>
        <a:lstStyle/>
        <a:p>
          <a:endParaRPr lang="de-DE"/>
        </a:p>
      </dgm:t>
    </dgm:pt>
    <dgm:pt modelId="{15D6B4DA-3677-4497-A0FE-80A1FC70E607}" type="sibTrans" cxnId="{44C57AD1-0858-4E8B-B717-A2FA900F5AFE}">
      <dgm:prSet/>
      <dgm:spPr/>
      <dgm:t>
        <a:bodyPr/>
        <a:lstStyle/>
        <a:p>
          <a:endParaRPr lang="de-DE"/>
        </a:p>
      </dgm:t>
    </dgm:pt>
    <dgm:pt modelId="{47A0D204-2E8C-4EF0-9F64-E54516032A9A}">
      <dgm:prSet phldrT="[Text]"/>
      <dgm:spPr>
        <a:xfrm>
          <a:off x="2740935" y="2073"/>
          <a:ext cx="2626575" cy="717834"/>
        </a:xfrm>
        <a:prstGeom prst="roundRect">
          <a:avLst>
            <a:gd name="adj" fmla="val 10000"/>
          </a:avLst>
        </a:prstGeom>
        <a:solidFill>
          <a:srgbClr val="70AD47">
            <a:tint val="8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de-DE" dirty="0">
              <a:solidFill>
                <a:srgbClr val="FFFFFF"/>
              </a:solidFill>
              <a:latin typeface="Calibri Light"/>
              <a:ea typeface="+mn-ea"/>
              <a:cs typeface="+mn-cs"/>
            </a:rPr>
            <a:t>Besondere Kategorien personenbezogener Daten</a:t>
          </a:r>
        </a:p>
      </dgm:t>
    </dgm:pt>
    <dgm:pt modelId="{1041828C-3BC6-432F-B694-D224F5D28C69}" type="parTrans" cxnId="{D000E731-03A8-43E5-B685-FF04C26045E2}">
      <dgm:prSet/>
      <dgm:spPr/>
      <dgm:t>
        <a:bodyPr/>
        <a:lstStyle/>
        <a:p>
          <a:endParaRPr lang="de-DE"/>
        </a:p>
      </dgm:t>
    </dgm:pt>
    <dgm:pt modelId="{CCB24BB4-FE9F-4591-80DA-41D080BB6812}" type="sibTrans" cxnId="{D000E731-03A8-43E5-B685-FF04C26045E2}">
      <dgm:prSet/>
      <dgm:spPr/>
      <dgm:t>
        <a:bodyPr/>
        <a:lstStyle/>
        <a:p>
          <a:endParaRPr lang="de-DE"/>
        </a:p>
      </dgm:t>
    </dgm:pt>
    <dgm:pt modelId="{582F3DBE-A4C5-47A9-AB2C-D11C08CC2B86}">
      <dgm:prSet phldrT="[Text]"/>
      <dgm:spPr>
        <a:xfrm>
          <a:off x="5477827" y="2073"/>
          <a:ext cx="2626575" cy="717834"/>
        </a:xfrm>
        <a:prstGeom prst="roundRect">
          <a:avLst>
            <a:gd name="adj" fmla="val 10000"/>
          </a:avLst>
        </a:prstGeom>
        <a:solidFill>
          <a:srgbClr val="70AD47">
            <a:tint val="8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de-DE" dirty="0">
              <a:solidFill>
                <a:srgbClr val="FFFFFF"/>
              </a:solidFill>
              <a:latin typeface="Calibri Light"/>
              <a:ea typeface="+mn-ea"/>
              <a:cs typeface="+mn-cs"/>
            </a:rPr>
            <a:t>Individuell besonders schützenswerte Daten</a:t>
          </a:r>
        </a:p>
      </dgm:t>
    </dgm:pt>
    <dgm:pt modelId="{8342F7FA-C09A-4F56-93AE-05B25708E5E3}" type="parTrans" cxnId="{B0620B3B-9B1E-4975-9558-76E9B22B8150}">
      <dgm:prSet/>
      <dgm:spPr/>
      <dgm:t>
        <a:bodyPr/>
        <a:lstStyle/>
        <a:p>
          <a:endParaRPr lang="de-DE"/>
        </a:p>
      </dgm:t>
    </dgm:pt>
    <dgm:pt modelId="{6B4D62C9-1695-4DF5-A39C-72B0728E398D}" type="sibTrans" cxnId="{B0620B3B-9B1E-4975-9558-76E9B22B8150}">
      <dgm:prSet/>
      <dgm:spPr/>
      <dgm:t>
        <a:bodyPr/>
        <a:lstStyle/>
        <a:p>
          <a:endParaRPr lang="de-DE"/>
        </a:p>
      </dgm:t>
    </dgm:pt>
    <dgm:pt modelId="{AB1ACF5F-E147-4473-A461-0F5EFE590755}" type="pres">
      <dgm:prSet presAssocID="{C0018992-2649-40D2-B2A6-63230693397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7154749-881E-487C-89DE-C4405471DD4F}" type="pres">
      <dgm:prSet presAssocID="{CA8A8C3D-39E8-4DBA-A693-DE7D7BBF0C87}" presName="vertOne" presStyleCnt="0"/>
      <dgm:spPr/>
    </dgm:pt>
    <dgm:pt modelId="{2D90691A-8986-4D43-AF95-5B0312FC7B80}" type="pres">
      <dgm:prSet presAssocID="{CA8A8C3D-39E8-4DBA-A693-DE7D7BBF0C87}" presName="txOne" presStyleLbl="node0" presStyleIdx="0" presStyleCnt="1">
        <dgm:presLayoutVars>
          <dgm:chPref val="3"/>
        </dgm:presLayoutVars>
      </dgm:prSet>
      <dgm:spPr/>
    </dgm:pt>
    <dgm:pt modelId="{E0526F7F-308A-4E4F-9A3E-3D0DE58C1FFC}" type="pres">
      <dgm:prSet presAssocID="{CA8A8C3D-39E8-4DBA-A693-DE7D7BBF0C87}" presName="parTransOne" presStyleCnt="0"/>
      <dgm:spPr/>
    </dgm:pt>
    <dgm:pt modelId="{E538D971-CEFD-4FAA-89DB-0B445E97928A}" type="pres">
      <dgm:prSet presAssocID="{CA8A8C3D-39E8-4DBA-A693-DE7D7BBF0C87}" presName="horzOne" presStyleCnt="0"/>
      <dgm:spPr/>
    </dgm:pt>
    <dgm:pt modelId="{C01BEC3F-D885-4DBE-A5BC-793B682AC079}" type="pres">
      <dgm:prSet presAssocID="{2ABEE456-FCF1-4FFE-99EF-EF748A1DF400}" presName="vertTwo" presStyleCnt="0"/>
      <dgm:spPr/>
    </dgm:pt>
    <dgm:pt modelId="{3F07CDD0-EAB6-43EA-B181-505597FDEFEB}" type="pres">
      <dgm:prSet presAssocID="{2ABEE456-FCF1-4FFE-99EF-EF748A1DF400}" presName="txTwo" presStyleLbl="node2" presStyleIdx="0" presStyleCnt="2">
        <dgm:presLayoutVars>
          <dgm:chPref val="3"/>
        </dgm:presLayoutVars>
      </dgm:prSet>
      <dgm:spPr/>
    </dgm:pt>
    <dgm:pt modelId="{42B45C20-F0A5-4640-A072-217512B01D1E}" type="pres">
      <dgm:prSet presAssocID="{2ABEE456-FCF1-4FFE-99EF-EF748A1DF400}" presName="parTransTwo" presStyleCnt="0"/>
      <dgm:spPr/>
    </dgm:pt>
    <dgm:pt modelId="{B922DF79-9275-4BC4-B2D3-1DEBBCE7B697}" type="pres">
      <dgm:prSet presAssocID="{2ABEE456-FCF1-4FFE-99EF-EF748A1DF400}" presName="horzTwo" presStyleCnt="0"/>
      <dgm:spPr/>
    </dgm:pt>
    <dgm:pt modelId="{079A97DC-EA2D-4B2C-8AE2-D423775DDDA6}" type="pres">
      <dgm:prSet presAssocID="{B6A20D23-A6F0-4D12-8B75-4D7AB8CDF5CB}" presName="vertThree" presStyleCnt="0"/>
      <dgm:spPr/>
    </dgm:pt>
    <dgm:pt modelId="{24507669-CEDE-48C1-93FB-EB7F96F2E34C}" type="pres">
      <dgm:prSet presAssocID="{B6A20D23-A6F0-4D12-8B75-4D7AB8CDF5CB}" presName="txThree" presStyleLbl="node3" presStyleIdx="0" presStyleCnt="3">
        <dgm:presLayoutVars>
          <dgm:chPref val="3"/>
        </dgm:presLayoutVars>
      </dgm:prSet>
      <dgm:spPr/>
    </dgm:pt>
    <dgm:pt modelId="{CE03D327-2533-485A-A5D9-4DBA9F2AE185}" type="pres">
      <dgm:prSet presAssocID="{B6A20D23-A6F0-4D12-8B75-4D7AB8CDF5CB}" presName="horzThree" presStyleCnt="0"/>
      <dgm:spPr/>
    </dgm:pt>
    <dgm:pt modelId="{C1F07DA2-2682-459F-9E1F-E6B803047556}" type="pres">
      <dgm:prSet presAssocID="{15D6B4DA-3677-4497-A0FE-80A1FC70E607}" presName="sibSpaceThree" presStyleCnt="0"/>
      <dgm:spPr/>
    </dgm:pt>
    <dgm:pt modelId="{196BC4FC-5D62-4B37-ADF5-398E1B00A71A}" type="pres">
      <dgm:prSet presAssocID="{47A0D204-2E8C-4EF0-9F64-E54516032A9A}" presName="vertThree" presStyleCnt="0"/>
      <dgm:spPr/>
    </dgm:pt>
    <dgm:pt modelId="{A201053D-A263-42BD-B500-D8199F5BB010}" type="pres">
      <dgm:prSet presAssocID="{47A0D204-2E8C-4EF0-9F64-E54516032A9A}" presName="txThree" presStyleLbl="node3" presStyleIdx="1" presStyleCnt="3">
        <dgm:presLayoutVars>
          <dgm:chPref val="3"/>
        </dgm:presLayoutVars>
      </dgm:prSet>
      <dgm:spPr/>
    </dgm:pt>
    <dgm:pt modelId="{E189C5C8-8FF6-4C91-9704-CD5AE2277DB3}" type="pres">
      <dgm:prSet presAssocID="{47A0D204-2E8C-4EF0-9F64-E54516032A9A}" presName="horzThree" presStyleCnt="0"/>
      <dgm:spPr/>
    </dgm:pt>
    <dgm:pt modelId="{1C649487-72E5-4717-9E6B-CDFD2E338BC4}" type="pres">
      <dgm:prSet presAssocID="{CCB24BB4-FE9F-4591-80DA-41D080BB6812}" presName="sibSpaceThree" presStyleCnt="0"/>
      <dgm:spPr/>
    </dgm:pt>
    <dgm:pt modelId="{8B8ABD43-EF4D-4A27-8FBA-053CD1BB9DBF}" type="pres">
      <dgm:prSet presAssocID="{582F3DBE-A4C5-47A9-AB2C-D11C08CC2B86}" presName="vertThree" presStyleCnt="0"/>
      <dgm:spPr/>
    </dgm:pt>
    <dgm:pt modelId="{04B0A277-AD5D-4426-8251-41D8B44276B2}" type="pres">
      <dgm:prSet presAssocID="{582F3DBE-A4C5-47A9-AB2C-D11C08CC2B86}" presName="txThree" presStyleLbl="node3" presStyleIdx="2" presStyleCnt="3">
        <dgm:presLayoutVars>
          <dgm:chPref val="3"/>
        </dgm:presLayoutVars>
      </dgm:prSet>
      <dgm:spPr/>
    </dgm:pt>
    <dgm:pt modelId="{8B4C3F1F-3B98-4261-9DD1-97A2A1F2DEC6}" type="pres">
      <dgm:prSet presAssocID="{582F3DBE-A4C5-47A9-AB2C-D11C08CC2B86}" presName="horzThree" presStyleCnt="0"/>
      <dgm:spPr/>
    </dgm:pt>
    <dgm:pt modelId="{306F0C2B-8219-4008-B427-D0C889223D2C}" type="pres">
      <dgm:prSet presAssocID="{ABE5AEE6-1C17-498C-A57A-53CC32423F75}" presName="sibSpaceTwo" presStyleCnt="0"/>
      <dgm:spPr/>
    </dgm:pt>
    <dgm:pt modelId="{8152105D-832B-4A00-B3C6-05FCD7FC7A78}" type="pres">
      <dgm:prSet presAssocID="{E44BDDCE-8210-464D-9E8D-8F4BB2AF9EC2}" presName="vertTwo" presStyleCnt="0"/>
      <dgm:spPr/>
    </dgm:pt>
    <dgm:pt modelId="{E76A7917-1A09-48BE-BBE4-E02F598A675B}" type="pres">
      <dgm:prSet presAssocID="{E44BDDCE-8210-464D-9E8D-8F4BB2AF9EC2}" presName="txTwo" presStyleLbl="node2" presStyleIdx="1" presStyleCnt="2">
        <dgm:presLayoutVars>
          <dgm:chPref val="3"/>
        </dgm:presLayoutVars>
      </dgm:prSet>
      <dgm:spPr/>
    </dgm:pt>
    <dgm:pt modelId="{1090DBE8-1DF8-491E-ABE6-C88FDA58291F}" type="pres">
      <dgm:prSet presAssocID="{E44BDDCE-8210-464D-9E8D-8F4BB2AF9EC2}" presName="horzTwo" presStyleCnt="0"/>
      <dgm:spPr/>
    </dgm:pt>
  </dgm:ptLst>
  <dgm:cxnLst>
    <dgm:cxn modelId="{020D4C09-CBCD-4C60-AA88-D9A73AB7FD0B}" type="presOf" srcId="{CA8A8C3D-39E8-4DBA-A693-DE7D7BBF0C87}" destId="{2D90691A-8986-4D43-AF95-5B0312FC7B80}" srcOrd="0" destOrd="0" presId="urn:microsoft.com/office/officeart/2005/8/layout/architecture"/>
    <dgm:cxn modelId="{E270A329-8512-4CFE-91A5-F7B4CA5427B4}" type="presOf" srcId="{C0018992-2649-40D2-B2A6-63230693397A}" destId="{AB1ACF5F-E147-4473-A461-0F5EFE590755}" srcOrd="0" destOrd="0" presId="urn:microsoft.com/office/officeart/2005/8/layout/architecture"/>
    <dgm:cxn modelId="{D000E731-03A8-43E5-B685-FF04C26045E2}" srcId="{2ABEE456-FCF1-4FFE-99EF-EF748A1DF400}" destId="{47A0D204-2E8C-4EF0-9F64-E54516032A9A}" srcOrd="1" destOrd="0" parTransId="{1041828C-3BC6-432F-B694-D224F5D28C69}" sibTransId="{CCB24BB4-FE9F-4591-80DA-41D080BB6812}"/>
    <dgm:cxn modelId="{B0620B3B-9B1E-4975-9558-76E9B22B8150}" srcId="{2ABEE456-FCF1-4FFE-99EF-EF748A1DF400}" destId="{582F3DBE-A4C5-47A9-AB2C-D11C08CC2B86}" srcOrd="2" destOrd="0" parTransId="{8342F7FA-C09A-4F56-93AE-05B25708E5E3}" sibTransId="{6B4D62C9-1695-4DF5-A39C-72B0728E398D}"/>
    <dgm:cxn modelId="{45C6283F-FF10-4356-B528-44E2D0DBE1DA}" srcId="{C0018992-2649-40D2-B2A6-63230693397A}" destId="{CA8A8C3D-39E8-4DBA-A693-DE7D7BBF0C87}" srcOrd="0" destOrd="0" parTransId="{A1D0CCD8-B131-42D6-B3D4-15DADCF4E39E}" sibTransId="{40C4F321-CE74-4D3B-ACC4-E8358C4468A9}"/>
    <dgm:cxn modelId="{C3250D44-5E71-4E84-9B55-B11E492AA444}" srcId="{CA8A8C3D-39E8-4DBA-A693-DE7D7BBF0C87}" destId="{E44BDDCE-8210-464D-9E8D-8F4BB2AF9EC2}" srcOrd="1" destOrd="0" parTransId="{F0EE5276-900F-42CC-9DE3-66F209F885E1}" sibTransId="{72E74BC2-DDA7-4BAD-82CB-89C73D8A961F}"/>
    <dgm:cxn modelId="{C1D0BA66-60E0-4C03-A6C2-5294730857CB}" type="presOf" srcId="{2ABEE456-FCF1-4FFE-99EF-EF748A1DF400}" destId="{3F07CDD0-EAB6-43EA-B181-505597FDEFEB}" srcOrd="0" destOrd="0" presId="urn:microsoft.com/office/officeart/2005/8/layout/architecture"/>
    <dgm:cxn modelId="{295F6C8B-7AD6-4D08-A2B7-E4609621DFA0}" type="presOf" srcId="{B6A20D23-A6F0-4D12-8B75-4D7AB8CDF5CB}" destId="{24507669-CEDE-48C1-93FB-EB7F96F2E34C}" srcOrd="0" destOrd="0" presId="urn:microsoft.com/office/officeart/2005/8/layout/architecture"/>
    <dgm:cxn modelId="{6B470D99-961A-4C92-9A3E-4AA240BA942D}" type="presOf" srcId="{47A0D204-2E8C-4EF0-9F64-E54516032A9A}" destId="{A201053D-A263-42BD-B500-D8199F5BB010}" srcOrd="0" destOrd="0" presId="urn:microsoft.com/office/officeart/2005/8/layout/architecture"/>
    <dgm:cxn modelId="{44C57AD1-0858-4E8B-B717-A2FA900F5AFE}" srcId="{2ABEE456-FCF1-4FFE-99EF-EF748A1DF400}" destId="{B6A20D23-A6F0-4D12-8B75-4D7AB8CDF5CB}" srcOrd="0" destOrd="0" parTransId="{34ECA263-A345-44A5-A9E6-2799921F5A20}" sibTransId="{15D6B4DA-3677-4497-A0FE-80A1FC70E607}"/>
    <dgm:cxn modelId="{18C25BD6-5C3E-4C9D-A0B1-5588D7CB4524}" type="presOf" srcId="{582F3DBE-A4C5-47A9-AB2C-D11C08CC2B86}" destId="{04B0A277-AD5D-4426-8251-41D8B44276B2}" srcOrd="0" destOrd="0" presId="urn:microsoft.com/office/officeart/2005/8/layout/architecture"/>
    <dgm:cxn modelId="{85C2FFE7-4260-469F-B2BA-0013C18873D2}" srcId="{CA8A8C3D-39E8-4DBA-A693-DE7D7BBF0C87}" destId="{2ABEE456-FCF1-4FFE-99EF-EF748A1DF400}" srcOrd="0" destOrd="0" parTransId="{F2718C2E-2D44-4592-805E-68218F9BF8EC}" sibTransId="{ABE5AEE6-1C17-498C-A57A-53CC32423F75}"/>
    <dgm:cxn modelId="{811974FC-B0D8-4C6A-B016-6929F660405E}" type="presOf" srcId="{E44BDDCE-8210-464D-9E8D-8F4BB2AF9EC2}" destId="{E76A7917-1A09-48BE-BBE4-E02F598A675B}" srcOrd="0" destOrd="0" presId="urn:microsoft.com/office/officeart/2005/8/layout/architecture"/>
    <dgm:cxn modelId="{5B30EB41-2A7F-4BEC-BD8F-C5238D4C7C91}" type="presParOf" srcId="{AB1ACF5F-E147-4473-A461-0F5EFE590755}" destId="{F7154749-881E-487C-89DE-C4405471DD4F}" srcOrd="0" destOrd="0" presId="urn:microsoft.com/office/officeart/2005/8/layout/architecture"/>
    <dgm:cxn modelId="{6BAB034E-68D6-45F3-8F53-74F680A20725}" type="presParOf" srcId="{F7154749-881E-487C-89DE-C4405471DD4F}" destId="{2D90691A-8986-4D43-AF95-5B0312FC7B80}" srcOrd="0" destOrd="0" presId="urn:microsoft.com/office/officeart/2005/8/layout/architecture"/>
    <dgm:cxn modelId="{ECDF60F4-8CAD-4722-B44C-45EF0FFFA1C7}" type="presParOf" srcId="{F7154749-881E-487C-89DE-C4405471DD4F}" destId="{E0526F7F-308A-4E4F-9A3E-3D0DE58C1FFC}" srcOrd="1" destOrd="0" presId="urn:microsoft.com/office/officeart/2005/8/layout/architecture"/>
    <dgm:cxn modelId="{0EB53ED1-C3EE-4C99-AEC8-3A8B37D624C4}" type="presParOf" srcId="{F7154749-881E-487C-89DE-C4405471DD4F}" destId="{E538D971-CEFD-4FAA-89DB-0B445E97928A}" srcOrd="2" destOrd="0" presId="urn:microsoft.com/office/officeart/2005/8/layout/architecture"/>
    <dgm:cxn modelId="{62460AF0-9A9F-4FA9-8849-5E7D4B64CC4D}" type="presParOf" srcId="{E538D971-CEFD-4FAA-89DB-0B445E97928A}" destId="{C01BEC3F-D885-4DBE-A5BC-793B682AC079}" srcOrd="0" destOrd="0" presId="urn:microsoft.com/office/officeart/2005/8/layout/architecture"/>
    <dgm:cxn modelId="{50A1518C-3751-4E2D-A312-1312298C23DD}" type="presParOf" srcId="{C01BEC3F-D885-4DBE-A5BC-793B682AC079}" destId="{3F07CDD0-EAB6-43EA-B181-505597FDEFEB}" srcOrd="0" destOrd="0" presId="urn:microsoft.com/office/officeart/2005/8/layout/architecture"/>
    <dgm:cxn modelId="{CED53344-449A-4BFA-8026-6A0FE91FC824}" type="presParOf" srcId="{C01BEC3F-D885-4DBE-A5BC-793B682AC079}" destId="{42B45C20-F0A5-4640-A072-217512B01D1E}" srcOrd="1" destOrd="0" presId="urn:microsoft.com/office/officeart/2005/8/layout/architecture"/>
    <dgm:cxn modelId="{EBD3D0B6-D89B-4279-8C26-2F1049A17781}" type="presParOf" srcId="{C01BEC3F-D885-4DBE-A5BC-793B682AC079}" destId="{B922DF79-9275-4BC4-B2D3-1DEBBCE7B697}" srcOrd="2" destOrd="0" presId="urn:microsoft.com/office/officeart/2005/8/layout/architecture"/>
    <dgm:cxn modelId="{9219CBB5-0090-4B5E-AF1A-95CDCD019968}" type="presParOf" srcId="{B922DF79-9275-4BC4-B2D3-1DEBBCE7B697}" destId="{079A97DC-EA2D-4B2C-8AE2-D423775DDDA6}" srcOrd="0" destOrd="0" presId="urn:microsoft.com/office/officeart/2005/8/layout/architecture"/>
    <dgm:cxn modelId="{472D3213-645A-4578-B66A-369E29E04CD4}" type="presParOf" srcId="{079A97DC-EA2D-4B2C-8AE2-D423775DDDA6}" destId="{24507669-CEDE-48C1-93FB-EB7F96F2E34C}" srcOrd="0" destOrd="0" presId="urn:microsoft.com/office/officeart/2005/8/layout/architecture"/>
    <dgm:cxn modelId="{570ECC7C-CB41-4746-BEA0-252B105C9411}" type="presParOf" srcId="{079A97DC-EA2D-4B2C-8AE2-D423775DDDA6}" destId="{CE03D327-2533-485A-A5D9-4DBA9F2AE185}" srcOrd="1" destOrd="0" presId="urn:microsoft.com/office/officeart/2005/8/layout/architecture"/>
    <dgm:cxn modelId="{7BC2FEB5-1D10-4E12-A4E7-FB7A6D3A84B8}" type="presParOf" srcId="{B922DF79-9275-4BC4-B2D3-1DEBBCE7B697}" destId="{C1F07DA2-2682-459F-9E1F-E6B803047556}" srcOrd="1" destOrd="0" presId="urn:microsoft.com/office/officeart/2005/8/layout/architecture"/>
    <dgm:cxn modelId="{1FDAA3B8-807C-4665-B6F2-7807D8C4993E}" type="presParOf" srcId="{B922DF79-9275-4BC4-B2D3-1DEBBCE7B697}" destId="{196BC4FC-5D62-4B37-ADF5-398E1B00A71A}" srcOrd="2" destOrd="0" presId="urn:microsoft.com/office/officeart/2005/8/layout/architecture"/>
    <dgm:cxn modelId="{F00DAB6C-3B2A-42D9-9363-C50EA086C20F}" type="presParOf" srcId="{196BC4FC-5D62-4B37-ADF5-398E1B00A71A}" destId="{A201053D-A263-42BD-B500-D8199F5BB010}" srcOrd="0" destOrd="0" presId="urn:microsoft.com/office/officeart/2005/8/layout/architecture"/>
    <dgm:cxn modelId="{F1CBF727-7012-4EA3-8749-4CD745AED454}" type="presParOf" srcId="{196BC4FC-5D62-4B37-ADF5-398E1B00A71A}" destId="{E189C5C8-8FF6-4C91-9704-CD5AE2277DB3}" srcOrd="1" destOrd="0" presId="urn:microsoft.com/office/officeart/2005/8/layout/architecture"/>
    <dgm:cxn modelId="{B672FE61-BBEC-49A1-8D4A-582E143B7539}" type="presParOf" srcId="{B922DF79-9275-4BC4-B2D3-1DEBBCE7B697}" destId="{1C649487-72E5-4717-9E6B-CDFD2E338BC4}" srcOrd="3" destOrd="0" presId="urn:microsoft.com/office/officeart/2005/8/layout/architecture"/>
    <dgm:cxn modelId="{6FBF3159-8998-44F1-8808-3205FB7C6FAB}" type="presParOf" srcId="{B922DF79-9275-4BC4-B2D3-1DEBBCE7B697}" destId="{8B8ABD43-EF4D-4A27-8FBA-053CD1BB9DBF}" srcOrd="4" destOrd="0" presId="urn:microsoft.com/office/officeart/2005/8/layout/architecture"/>
    <dgm:cxn modelId="{E7592A39-6E34-438E-A9D9-0947B8059D95}" type="presParOf" srcId="{8B8ABD43-EF4D-4A27-8FBA-053CD1BB9DBF}" destId="{04B0A277-AD5D-4426-8251-41D8B44276B2}" srcOrd="0" destOrd="0" presId="urn:microsoft.com/office/officeart/2005/8/layout/architecture"/>
    <dgm:cxn modelId="{F1FCAC63-7C43-4C3B-860C-B1E01ED59307}" type="presParOf" srcId="{8B8ABD43-EF4D-4A27-8FBA-053CD1BB9DBF}" destId="{8B4C3F1F-3B98-4261-9DD1-97A2A1F2DEC6}" srcOrd="1" destOrd="0" presId="urn:microsoft.com/office/officeart/2005/8/layout/architecture"/>
    <dgm:cxn modelId="{A5332626-7159-44B5-880F-5E7E1C3F2369}" type="presParOf" srcId="{E538D971-CEFD-4FAA-89DB-0B445E97928A}" destId="{306F0C2B-8219-4008-B427-D0C889223D2C}" srcOrd="1" destOrd="0" presId="urn:microsoft.com/office/officeart/2005/8/layout/architecture"/>
    <dgm:cxn modelId="{9B15DF6E-3706-4FA3-8EA8-DA7FFC06E8A9}" type="presParOf" srcId="{E538D971-CEFD-4FAA-89DB-0B445E97928A}" destId="{8152105D-832B-4A00-B3C6-05FCD7FC7A78}" srcOrd="2" destOrd="0" presId="urn:microsoft.com/office/officeart/2005/8/layout/architecture"/>
    <dgm:cxn modelId="{FC237A9F-0172-4B8E-99A8-DBC4ED5ED38A}" type="presParOf" srcId="{8152105D-832B-4A00-B3C6-05FCD7FC7A78}" destId="{E76A7917-1A09-48BE-BBE4-E02F598A675B}" srcOrd="0" destOrd="0" presId="urn:microsoft.com/office/officeart/2005/8/layout/architecture"/>
    <dgm:cxn modelId="{491B7F79-A21D-4FC8-A338-203EF6310A37}" type="presParOf" srcId="{8152105D-832B-4A00-B3C6-05FCD7FC7A78}" destId="{1090DBE8-1DF8-491E-ABE6-C88FDA58291F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296DEC-3734-482E-B0B8-D1CAF6BD3BE2}">
      <dsp:nvSpPr>
        <dsp:cNvPr id="0" name=""/>
        <dsp:cNvSpPr/>
      </dsp:nvSpPr>
      <dsp:spPr>
        <a:xfrm>
          <a:off x="2617" y="16"/>
          <a:ext cx="10950420" cy="412644"/>
        </a:xfrm>
        <a:prstGeom prst="roundRect">
          <a:avLst>
            <a:gd name="adj" fmla="val 10000"/>
          </a:avLst>
        </a:prstGeom>
        <a:solidFill>
          <a:srgbClr val="70AD47">
            <a:shade val="8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srgbClr val="FFFFFF"/>
              </a:solidFill>
              <a:latin typeface="Calibri Light"/>
              <a:ea typeface="+mn-ea"/>
              <a:cs typeface="+mn-cs"/>
            </a:rPr>
            <a:t>Daten</a:t>
          </a:r>
        </a:p>
      </dsp:txBody>
      <dsp:txXfrm>
        <a:off x="14703" y="12102"/>
        <a:ext cx="10926248" cy="388472"/>
      </dsp:txXfrm>
    </dsp:sp>
    <dsp:sp modelId="{2C7CDD7A-155E-40E0-B7AC-97BC817A03C0}">
      <dsp:nvSpPr>
        <dsp:cNvPr id="0" name=""/>
        <dsp:cNvSpPr/>
      </dsp:nvSpPr>
      <dsp:spPr>
        <a:xfrm>
          <a:off x="2617" y="574727"/>
          <a:ext cx="934814" cy="412644"/>
        </a:xfrm>
        <a:prstGeom prst="roundRect">
          <a:avLst>
            <a:gd name="adj" fmla="val 10000"/>
          </a:avLst>
        </a:prstGeom>
        <a:solidFill>
          <a:srgbClr val="70AD47">
            <a:tint val="99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de-DE" sz="600" b="1" kern="1200" dirty="0">
              <a:solidFill>
                <a:srgbClr val="FFFFFF"/>
              </a:solidFill>
              <a:effectLst/>
              <a:latin typeface="Calibri" panose="020F0502020204030204" pitchFamily="34" charset="0"/>
              <a:ea typeface="+mn-ea"/>
              <a:cs typeface="Times New Roman" panose="02020603050405020304" pitchFamily="18" charset="0"/>
            </a:rPr>
            <a:t>Stammdaten </a:t>
          </a:r>
          <a:endParaRPr lang="de-DE" sz="600" kern="1200" dirty="0">
            <a:solidFill>
              <a:srgbClr val="FFFFFF"/>
            </a:solidFill>
            <a:latin typeface="Calibri Light"/>
            <a:ea typeface="+mn-ea"/>
            <a:cs typeface="+mn-cs"/>
          </a:endParaRPr>
        </a:p>
      </dsp:txBody>
      <dsp:txXfrm>
        <a:off x="14703" y="586813"/>
        <a:ext cx="910642" cy="388472"/>
      </dsp:txXfrm>
    </dsp:sp>
    <dsp:sp modelId="{4038043B-559E-4AD7-82ED-39A77F1EA3E0}">
      <dsp:nvSpPr>
        <dsp:cNvPr id="0" name=""/>
        <dsp:cNvSpPr/>
      </dsp:nvSpPr>
      <dsp:spPr>
        <a:xfrm>
          <a:off x="1015956" y="574727"/>
          <a:ext cx="934814" cy="412644"/>
        </a:xfrm>
        <a:prstGeom prst="roundRect">
          <a:avLst>
            <a:gd name="adj" fmla="val 10000"/>
          </a:avLst>
        </a:prstGeom>
        <a:solidFill>
          <a:srgbClr val="70AD47">
            <a:tint val="99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" b="1" kern="1200" dirty="0">
              <a:solidFill>
                <a:srgbClr val="FFFFFF"/>
              </a:solidFill>
              <a:effectLst/>
              <a:latin typeface="Calibri" panose="020F0502020204030204" pitchFamily="34" charset="0"/>
              <a:ea typeface="+mn-ea"/>
              <a:cs typeface="Times New Roman" panose="02020603050405020304" pitchFamily="18" charset="0"/>
            </a:rPr>
            <a:t>Berechtigungen</a:t>
          </a:r>
          <a:r>
            <a:rPr lang="de-DE" sz="600" kern="1200" dirty="0">
              <a:solidFill>
                <a:srgbClr val="FFFFFF"/>
              </a:solidFill>
              <a:effectLst/>
              <a:latin typeface="Calibri" panose="020F0502020204030204" pitchFamily="34" charset="0"/>
              <a:ea typeface="+mn-ea"/>
              <a:cs typeface="Times New Roman" panose="02020603050405020304" pitchFamily="18" charset="0"/>
            </a:rPr>
            <a:t> und </a:t>
          </a:r>
          <a:r>
            <a:rPr lang="de-DE" sz="600" b="1" kern="1200" dirty="0">
              <a:solidFill>
                <a:srgbClr val="FFFFFF"/>
              </a:solidFill>
              <a:effectLst/>
              <a:latin typeface="Calibri" panose="020F0502020204030204" pitchFamily="34" charset="0"/>
              <a:ea typeface="+mn-ea"/>
              <a:cs typeface="Times New Roman" panose="02020603050405020304" pitchFamily="18" charset="0"/>
            </a:rPr>
            <a:t>Einwilligungen</a:t>
          </a:r>
          <a:r>
            <a:rPr lang="de-DE" sz="600" kern="1200" dirty="0">
              <a:solidFill>
                <a:srgbClr val="FFFFFF"/>
              </a:solidFill>
              <a:effectLst/>
              <a:latin typeface="Calibri" panose="020F0502020204030204" pitchFamily="34" charset="0"/>
              <a:ea typeface="+mn-ea"/>
              <a:cs typeface="Times New Roman" panose="02020603050405020304" pitchFamily="18" charset="0"/>
            </a:rPr>
            <a:t> </a:t>
          </a:r>
        </a:p>
      </dsp:txBody>
      <dsp:txXfrm>
        <a:off x="1028042" y="586813"/>
        <a:ext cx="910642" cy="388472"/>
      </dsp:txXfrm>
    </dsp:sp>
    <dsp:sp modelId="{26A0D690-FA8B-41B4-9844-307334E348CA}">
      <dsp:nvSpPr>
        <dsp:cNvPr id="0" name=""/>
        <dsp:cNvSpPr/>
      </dsp:nvSpPr>
      <dsp:spPr>
        <a:xfrm>
          <a:off x="2029295" y="574727"/>
          <a:ext cx="934814" cy="412644"/>
        </a:xfrm>
        <a:prstGeom prst="roundRect">
          <a:avLst>
            <a:gd name="adj" fmla="val 10000"/>
          </a:avLst>
        </a:prstGeom>
        <a:solidFill>
          <a:srgbClr val="70AD47">
            <a:tint val="99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" b="1" kern="1200" dirty="0">
              <a:solidFill>
                <a:srgbClr val="FFFFFF"/>
              </a:solidFill>
              <a:effectLst/>
              <a:latin typeface="Calibri" panose="020F0502020204030204" pitchFamily="34" charset="0"/>
              <a:ea typeface="+mn-ea"/>
              <a:cs typeface="Times New Roman" panose="02020603050405020304" pitchFamily="18" charset="0"/>
            </a:rPr>
            <a:t>Finanz- und Vertragsdaten</a:t>
          </a:r>
          <a:r>
            <a:rPr lang="de-DE" sz="600" kern="1200" dirty="0">
              <a:solidFill>
                <a:srgbClr val="FFFFFF"/>
              </a:solidFill>
              <a:effectLst/>
              <a:latin typeface="Calibri" panose="020F0502020204030204" pitchFamily="34" charset="0"/>
              <a:ea typeface="+mn-ea"/>
              <a:cs typeface="Times New Roman" panose="02020603050405020304" pitchFamily="18" charset="0"/>
            </a:rPr>
            <a:t> </a:t>
          </a:r>
        </a:p>
      </dsp:txBody>
      <dsp:txXfrm>
        <a:off x="2041381" y="586813"/>
        <a:ext cx="910642" cy="388472"/>
      </dsp:txXfrm>
    </dsp:sp>
    <dsp:sp modelId="{0D50AEA3-9C15-4E69-B216-208599F8DEBF}">
      <dsp:nvSpPr>
        <dsp:cNvPr id="0" name=""/>
        <dsp:cNvSpPr/>
      </dsp:nvSpPr>
      <dsp:spPr>
        <a:xfrm>
          <a:off x="3042634" y="574727"/>
          <a:ext cx="934814" cy="412644"/>
        </a:xfrm>
        <a:prstGeom prst="roundRect">
          <a:avLst>
            <a:gd name="adj" fmla="val 10000"/>
          </a:avLst>
        </a:prstGeom>
        <a:solidFill>
          <a:srgbClr val="70AD47">
            <a:tint val="99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" b="1" kern="1200">
              <a:solidFill>
                <a:srgbClr val="FFFFFF"/>
              </a:solidFill>
              <a:effectLst/>
              <a:latin typeface="Calibri" panose="020F0502020204030204" pitchFamily="34" charset="0"/>
              <a:ea typeface="+mn-ea"/>
              <a:cs typeface="Times New Roman" panose="02020603050405020304" pitchFamily="18" charset="0"/>
            </a:rPr>
            <a:t>Kommunikationsdaten</a:t>
          </a:r>
          <a:endParaRPr lang="de-DE" sz="600" kern="1200" dirty="0">
            <a:solidFill>
              <a:srgbClr val="FFFFFF"/>
            </a:solidFill>
            <a:effectLst/>
            <a:latin typeface="Calibri" panose="020F0502020204030204" pitchFamily="34" charset="0"/>
            <a:ea typeface="+mn-ea"/>
            <a:cs typeface="Times New Roman" panose="02020603050405020304" pitchFamily="18" charset="0"/>
          </a:endParaRPr>
        </a:p>
      </dsp:txBody>
      <dsp:txXfrm>
        <a:off x="3054720" y="586813"/>
        <a:ext cx="910642" cy="388472"/>
      </dsp:txXfrm>
    </dsp:sp>
    <dsp:sp modelId="{85A4D161-D97B-46A0-97BA-ED9EACAEAE90}">
      <dsp:nvSpPr>
        <dsp:cNvPr id="0" name=""/>
        <dsp:cNvSpPr/>
      </dsp:nvSpPr>
      <dsp:spPr>
        <a:xfrm>
          <a:off x="4055974" y="574727"/>
          <a:ext cx="934814" cy="412644"/>
        </a:xfrm>
        <a:prstGeom prst="roundRect">
          <a:avLst>
            <a:gd name="adj" fmla="val 10000"/>
          </a:avLst>
        </a:prstGeom>
        <a:solidFill>
          <a:srgbClr val="70AD47">
            <a:tint val="99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" b="1" kern="1200" dirty="0">
              <a:solidFill>
                <a:srgbClr val="FFFFFF"/>
              </a:solidFill>
              <a:effectLst/>
              <a:latin typeface="Calibri" panose="020F0502020204030204" pitchFamily="34" charset="0"/>
              <a:ea typeface="+mn-ea"/>
              <a:cs typeface="Times New Roman" panose="02020603050405020304" pitchFamily="18" charset="0"/>
            </a:rPr>
            <a:t>Nutzungs- und Protokolldaten</a:t>
          </a:r>
          <a:endParaRPr lang="de-DE" sz="600" kern="1200" dirty="0">
            <a:solidFill>
              <a:srgbClr val="FFFFFF"/>
            </a:solidFill>
            <a:effectLst/>
            <a:latin typeface="Calibri" panose="020F0502020204030204" pitchFamily="34" charset="0"/>
            <a:ea typeface="+mn-ea"/>
            <a:cs typeface="Times New Roman" panose="02020603050405020304" pitchFamily="18" charset="0"/>
          </a:endParaRPr>
        </a:p>
      </dsp:txBody>
      <dsp:txXfrm>
        <a:off x="4068060" y="586813"/>
        <a:ext cx="910642" cy="388472"/>
      </dsp:txXfrm>
    </dsp:sp>
    <dsp:sp modelId="{C0081D09-BC23-4677-ACF4-FDB2A7968B3E}">
      <dsp:nvSpPr>
        <dsp:cNvPr id="0" name=""/>
        <dsp:cNvSpPr/>
      </dsp:nvSpPr>
      <dsp:spPr>
        <a:xfrm>
          <a:off x="5069313" y="574727"/>
          <a:ext cx="934814" cy="412644"/>
        </a:xfrm>
        <a:prstGeom prst="roundRect">
          <a:avLst>
            <a:gd name="adj" fmla="val 10000"/>
          </a:avLst>
        </a:prstGeom>
        <a:solidFill>
          <a:srgbClr val="70AD47">
            <a:tint val="99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" b="1" kern="1200" dirty="0">
              <a:solidFill>
                <a:srgbClr val="FFFFFF"/>
              </a:solidFill>
              <a:effectLst/>
              <a:latin typeface="Calibri" panose="020F0502020204030204" pitchFamily="34" charset="0"/>
              <a:ea typeface="+mn-ea"/>
              <a:cs typeface="Times New Roman" panose="02020603050405020304" pitchFamily="18" charset="0"/>
            </a:rPr>
            <a:t>Datenschutzdaten</a:t>
          </a:r>
          <a:endParaRPr lang="de-DE" sz="600" kern="1200" dirty="0">
            <a:solidFill>
              <a:srgbClr val="FFFFFF"/>
            </a:solidFill>
            <a:effectLst/>
            <a:latin typeface="Calibri" panose="020F0502020204030204" pitchFamily="34" charset="0"/>
            <a:ea typeface="+mn-ea"/>
            <a:cs typeface="Times New Roman" panose="02020603050405020304" pitchFamily="18" charset="0"/>
          </a:endParaRPr>
        </a:p>
      </dsp:txBody>
      <dsp:txXfrm>
        <a:off x="5081399" y="586813"/>
        <a:ext cx="910642" cy="388472"/>
      </dsp:txXfrm>
    </dsp:sp>
    <dsp:sp modelId="{B6D52F72-2CF9-4B05-BCFE-80D9C74D68B2}">
      <dsp:nvSpPr>
        <dsp:cNvPr id="0" name=""/>
        <dsp:cNvSpPr/>
      </dsp:nvSpPr>
      <dsp:spPr>
        <a:xfrm>
          <a:off x="6082652" y="574727"/>
          <a:ext cx="3857045" cy="412644"/>
        </a:xfrm>
        <a:prstGeom prst="roundRect">
          <a:avLst>
            <a:gd name="adj" fmla="val 10000"/>
          </a:avLst>
        </a:prstGeom>
        <a:solidFill>
          <a:srgbClr val="70AD47">
            <a:tint val="99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" b="1" kern="1200" dirty="0">
              <a:solidFill>
                <a:srgbClr val="FFFFFF"/>
              </a:solidFill>
              <a:effectLst/>
              <a:latin typeface="Calibri" panose="020F0502020204030204" pitchFamily="34" charset="0"/>
              <a:ea typeface="+mn-ea"/>
              <a:cs typeface="Times New Roman" panose="02020603050405020304" pitchFamily="18" charset="0"/>
            </a:rPr>
            <a:t>Transaktionen (Payload)</a:t>
          </a:r>
          <a:endParaRPr lang="de-DE" sz="600" kern="1200" dirty="0">
            <a:solidFill>
              <a:srgbClr val="FFFFFF"/>
            </a:solidFill>
            <a:effectLst/>
            <a:latin typeface="Calibri" panose="020F0502020204030204" pitchFamily="34" charset="0"/>
            <a:ea typeface="+mn-ea"/>
            <a:cs typeface="Times New Roman" panose="02020603050405020304" pitchFamily="18" charset="0"/>
          </a:endParaRPr>
        </a:p>
      </dsp:txBody>
      <dsp:txXfrm>
        <a:off x="6094738" y="586813"/>
        <a:ext cx="3832873" cy="388472"/>
      </dsp:txXfrm>
    </dsp:sp>
    <dsp:sp modelId="{A98E0E19-1C3E-429B-B782-B0CAB4CDAC13}">
      <dsp:nvSpPr>
        <dsp:cNvPr id="0" name=""/>
        <dsp:cNvSpPr/>
      </dsp:nvSpPr>
      <dsp:spPr>
        <a:xfrm>
          <a:off x="6082652" y="1149438"/>
          <a:ext cx="934814" cy="412644"/>
        </a:xfrm>
        <a:prstGeom prst="roundRect">
          <a:avLst>
            <a:gd name="adj" fmla="val 10000"/>
          </a:avLst>
        </a:prstGeom>
        <a:solidFill>
          <a:srgbClr val="70AD47">
            <a:tint val="8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" kern="1200" dirty="0">
              <a:solidFill>
                <a:srgbClr val="FFFFFF"/>
              </a:solidFill>
              <a:effectLst/>
              <a:latin typeface="Calibri" panose="020F0502020204030204" pitchFamily="34" charset="0"/>
              <a:ea typeface="+mn-ea"/>
              <a:cs typeface="Times New Roman" panose="02020603050405020304" pitchFamily="18" charset="0"/>
            </a:rPr>
            <a:t>Rohdaten (Input)</a:t>
          </a:r>
        </a:p>
      </dsp:txBody>
      <dsp:txXfrm>
        <a:off x="6094738" y="1161524"/>
        <a:ext cx="910642" cy="388472"/>
      </dsp:txXfrm>
    </dsp:sp>
    <dsp:sp modelId="{92C30185-36EF-4D51-9200-AA3CBD5F15FA}">
      <dsp:nvSpPr>
        <dsp:cNvPr id="0" name=""/>
        <dsp:cNvSpPr/>
      </dsp:nvSpPr>
      <dsp:spPr>
        <a:xfrm>
          <a:off x="7056729" y="1149438"/>
          <a:ext cx="934814" cy="412644"/>
        </a:xfrm>
        <a:prstGeom prst="roundRect">
          <a:avLst>
            <a:gd name="adj" fmla="val 10000"/>
          </a:avLst>
        </a:prstGeom>
        <a:solidFill>
          <a:srgbClr val="70AD47">
            <a:tint val="8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" kern="1200" dirty="0">
              <a:solidFill>
                <a:srgbClr val="FFFFFF"/>
              </a:solidFill>
              <a:effectLst/>
              <a:latin typeface="Calibri" panose="020F0502020204030204" pitchFamily="34" charset="0"/>
              <a:ea typeface="+mn-ea"/>
              <a:cs typeface="Times New Roman" panose="02020603050405020304" pitchFamily="18" charset="0"/>
            </a:rPr>
            <a:t>Aggregierte / Konvertierte Daten</a:t>
          </a:r>
        </a:p>
      </dsp:txBody>
      <dsp:txXfrm>
        <a:off x="7068815" y="1161524"/>
        <a:ext cx="910642" cy="388472"/>
      </dsp:txXfrm>
    </dsp:sp>
    <dsp:sp modelId="{E6ABA9EE-899D-4675-A953-2E085B19E451}">
      <dsp:nvSpPr>
        <dsp:cNvPr id="0" name=""/>
        <dsp:cNvSpPr/>
      </dsp:nvSpPr>
      <dsp:spPr>
        <a:xfrm>
          <a:off x="8030806" y="1149438"/>
          <a:ext cx="934814" cy="412644"/>
        </a:xfrm>
        <a:prstGeom prst="roundRect">
          <a:avLst>
            <a:gd name="adj" fmla="val 10000"/>
          </a:avLst>
        </a:prstGeom>
        <a:solidFill>
          <a:srgbClr val="70AD47">
            <a:tint val="8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" kern="1200" dirty="0">
              <a:solidFill>
                <a:srgbClr val="FFFFFF"/>
              </a:solidFill>
              <a:effectLst/>
              <a:latin typeface="Calibri" panose="020F0502020204030204" pitchFamily="34" charset="0"/>
              <a:ea typeface="+mn-ea"/>
              <a:cs typeface="Times New Roman" panose="02020603050405020304" pitchFamily="18" charset="0"/>
            </a:rPr>
            <a:t>Anonymisierte  / Pseudonymisierte Daten</a:t>
          </a:r>
        </a:p>
      </dsp:txBody>
      <dsp:txXfrm>
        <a:off x="8042892" y="1161524"/>
        <a:ext cx="910642" cy="388472"/>
      </dsp:txXfrm>
    </dsp:sp>
    <dsp:sp modelId="{F2189A7F-19B8-498F-BA4C-6ECB6DD3BA6B}">
      <dsp:nvSpPr>
        <dsp:cNvPr id="0" name=""/>
        <dsp:cNvSpPr/>
      </dsp:nvSpPr>
      <dsp:spPr>
        <a:xfrm>
          <a:off x="9004883" y="1149438"/>
          <a:ext cx="934814" cy="412644"/>
        </a:xfrm>
        <a:prstGeom prst="roundRect">
          <a:avLst>
            <a:gd name="adj" fmla="val 10000"/>
          </a:avLst>
        </a:prstGeom>
        <a:solidFill>
          <a:srgbClr val="70AD47">
            <a:tint val="8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" kern="1200" dirty="0">
              <a:solidFill>
                <a:srgbClr val="FFFFFF"/>
              </a:solidFill>
              <a:effectLst/>
              <a:latin typeface="Calibri" panose="020F0502020204030204" pitchFamily="34" charset="0"/>
              <a:ea typeface="+mn-ea"/>
              <a:cs typeface="Times New Roman" panose="02020603050405020304" pitchFamily="18" charset="0"/>
            </a:rPr>
            <a:t>Auswertungen</a:t>
          </a:r>
        </a:p>
      </dsp:txBody>
      <dsp:txXfrm>
        <a:off x="9016969" y="1161524"/>
        <a:ext cx="910642" cy="388472"/>
      </dsp:txXfrm>
    </dsp:sp>
    <dsp:sp modelId="{A591E46C-1B36-419B-A6CC-09414444FC8F}">
      <dsp:nvSpPr>
        <dsp:cNvPr id="0" name=""/>
        <dsp:cNvSpPr/>
      </dsp:nvSpPr>
      <dsp:spPr>
        <a:xfrm>
          <a:off x="10018222" y="574727"/>
          <a:ext cx="934814" cy="412644"/>
        </a:xfrm>
        <a:prstGeom prst="roundRect">
          <a:avLst>
            <a:gd name="adj" fmla="val 10000"/>
          </a:avLst>
        </a:prstGeom>
        <a:solidFill>
          <a:srgbClr val="70AD47">
            <a:tint val="99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" b="1" kern="1200" dirty="0">
              <a:solidFill>
                <a:srgbClr val="FFFFFF"/>
              </a:solidFill>
              <a:effectLst/>
              <a:latin typeface="Calibri" panose="020F0502020204030204" pitchFamily="34" charset="0"/>
              <a:ea typeface="+mn-ea"/>
              <a:cs typeface="Times New Roman" panose="02020603050405020304" pitchFamily="18" charset="0"/>
            </a:rPr>
            <a:t>Transaktionsdaten</a:t>
          </a:r>
          <a:r>
            <a:rPr lang="de-DE" sz="600" kern="1200" dirty="0">
              <a:solidFill>
                <a:srgbClr val="FFFFFF"/>
              </a:solidFill>
              <a:effectLst/>
              <a:latin typeface="Calibri" panose="020F0502020204030204" pitchFamily="34" charset="0"/>
              <a:ea typeface="+mn-ea"/>
              <a:cs typeface="Times New Roman" panose="02020603050405020304" pitchFamily="18" charset="0"/>
            </a:rPr>
            <a:t> (Metadaten)</a:t>
          </a:r>
        </a:p>
      </dsp:txBody>
      <dsp:txXfrm>
        <a:off x="10030308" y="586813"/>
        <a:ext cx="910642" cy="3884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90691A-8986-4D43-AF95-5B0312FC7B80}">
      <dsp:nvSpPr>
        <dsp:cNvPr id="0" name=""/>
        <dsp:cNvSpPr/>
      </dsp:nvSpPr>
      <dsp:spPr>
        <a:xfrm>
          <a:off x="4044" y="1788836"/>
          <a:ext cx="10947566" cy="717834"/>
        </a:xfrm>
        <a:prstGeom prst="roundRect">
          <a:avLst>
            <a:gd name="adj" fmla="val 10000"/>
          </a:avLst>
        </a:prstGeom>
        <a:solidFill>
          <a:srgbClr val="70AD47">
            <a:shade val="8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 dirty="0">
              <a:solidFill>
                <a:srgbClr val="FFFFFF"/>
              </a:solidFill>
              <a:latin typeface="Calibri Light"/>
              <a:ea typeface="+mn-ea"/>
              <a:cs typeface="+mn-cs"/>
            </a:rPr>
            <a:t>Daten</a:t>
          </a:r>
        </a:p>
      </dsp:txBody>
      <dsp:txXfrm>
        <a:off x="25069" y="1809861"/>
        <a:ext cx="10905516" cy="675784"/>
      </dsp:txXfrm>
    </dsp:sp>
    <dsp:sp modelId="{3F07CDD0-EAB6-43EA-B181-505597FDEFEB}">
      <dsp:nvSpPr>
        <dsp:cNvPr id="0" name=""/>
        <dsp:cNvSpPr/>
      </dsp:nvSpPr>
      <dsp:spPr>
        <a:xfrm>
          <a:off x="4044" y="895455"/>
          <a:ext cx="8100358" cy="717834"/>
        </a:xfrm>
        <a:prstGeom prst="roundRect">
          <a:avLst>
            <a:gd name="adj" fmla="val 10000"/>
          </a:avLst>
        </a:prstGeom>
        <a:solidFill>
          <a:srgbClr val="70AD47">
            <a:tint val="99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rgbClr val="FFFFFF"/>
              </a:solidFill>
              <a:latin typeface="Calibri Light"/>
              <a:ea typeface="+mn-ea"/>
              <a:cs typeface="+mn-cs"/>
            </a:rPr>
            <a:t>Personenbezogene Daten</a:t>
          </a:r>
        </a:p>
      </dsp:txBody>
      <dsp:txXfrm>
        <a:off x="25069" y="916480"/>
        <a:ext cx="8058308" cy="675784"/>
      </dsp:txXfrm>
    </dsp:sp>
    <dsp:sp modelId="{24507669-CEDE-48C1-93FB-EB7F96F2E34C}">
      <dsp:nvSpPr>
        <dsp:cNvPr id="0" name=""/>
        <dsp:cNvSpPr/>
      </dsp:nvSpPr>
      <dsp:spPr>
        <a:xfrm>
          <a:off x="4044" y="2073"/>
          <a:ext cx="2626575" cy="717834"/>
        </a:xfrm>
        <a:prstGeom prst="roundRect">
          <a:avLst>
            <a:gd name="adj" fmla="val 10000"/>
          </a:avLst>
        </a:prstGeom>
        <a:solidFill>
          <a:srgbClr val="70AD47">
            <a:tint val="8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srgbClr val="FFFFFF"/>
              </a:solidFill>
              <a:latin typeface="Calibri Light"/>
              <a:ea typeface="+mn-ea"/>
              <a:cs typeface="+mn-cs"/>
            </a:rPr>
            <a:t>Einfache personenbezogene Daten</a:t>
          </a:r>
        </a:p>
      </dsp:txBody>
      <dsp:txXfrm>
        <a:off x="25069" y="23098"/>
        <a:ext cx="2584525" cy="675784"/>
      </dsp:txXfrm>
    </dsp:sp>
    <dsp:sp modelId="{A201053D-A263-42BD-B500-D8199F5BB010}">
      <dsp:nvSpPr>
        <dsp:cNvPr id="0" name=""/>
        <dsp:cNvSpPr/>
      </dsp:nvSpPr>
      <dsp:spPr>
        <a:xfrm>
          <a:off x="2740935" y="2073"/>
          <a:ext cx="2626575" cy="717834"/>
        </a:xfrm>
        <a:prstGeom prst="roundRect">
          <a:avLst>
            <a:gd name="adj" fmla="val 10000"/>
          </a:avLst>
        </a:prstGeom>
        <a:solidFill>
          <a:srgbClr val="70AD47">
            <a:tint val="8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srgbClr val="FFFFFF"/>
              </a:solidFill>
              <a:latin typeface="Calibri Light"/>
              <a:ea typeface="+mn-ea"/>
              <a:cs typeface="+mn-cs"/>
            </a:rPr>
            <a:t>Besondere Kategorien personenbezogener Daten</a:t>
          </a:r>
        </a:p>
      </dsp:txBody>
      <dsp:txXfrm>
        <a:off x="2761960" y="23098"/>
        <a:ext cx="2584525" cy="675784"/>
      </dsp:txXfrm>
    </dsp:sp>
    <dsp:sp modelId="{04B0A277-AD5D-4426-8251-41D8B44276B2}">
      <dsp:nvSpPr>
        <dsp:cNvPr id="0" name=""/>
        <dsp:cNvSpPr/>
      </dsp:nvSpPr>
      <dsp:spPr>
        <a:xfrm>
          <a:off x="5477827" y="2073"/>
          <a:ext cx="2626575" cy="717834"/>
        </a:xfrm>
        <a:prstGeom prst="roundRect">
          <a:avLst>
            <a:gd name="adj" fmla="val 10000"/>
          </a:avLst>
        </a:prstGeom>
        <a:solidFill>
          <a:srgbClr val="70AD47">
            <a:tint val="8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srgbClr val="FFFFFF"/>
              </a:solidFill>
              <a:latin typeface="Calibri Light"/>
              <a:ea typeface="+mn-ea"/>
              <a:cs typeface="+mn-cs"/>
            </a:rPr>
            <a:t>Individuell besonders schützenswerte Daten</a:t>
          </a:r>
        </a:p>
      </dsp:txBody>
      <dsp:txXfrm>
        <a:off x="5498852" y="23098"/>
        <a:ext cx="2584525" cy="675784"/>
      </dsp:txXfrm>
    </dsp:sp>
    <dsp:sp modelId="{E76A7917-1A09-48BE-BBE4-E02F598A675B}">
      <dsp:nvSpPr>
        <dsp:cNvPr id="0" name=""/>
        <dsp:cNvSpPr/>
      </dsp:nvSpPr>
      <dsp:spPr>
        <a:xfrm>
          <a:off x="8325035" y="895455"/>
          <a:ext cx="2626575" cy="717834"/>
        </a:xfrm>
        <a:prstGeom prst="roundRect">
          <a:avLst>
            <a:gd name="adj" fmla="val 10000"/>
          </a:avLst>
        </a:prstGeom>
        <a:solidFill>
          <a:srgbClr val="70AD47">
            <a:tint val="99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rgbClr val="FFFFFF"/>
              </a:solidFill>
              <a:latin typeface="Calibri Light"/>
              <a:ea typeface="+mn-ea"/>
              <a:cs typeface="+mn-cs"/>
            </a:rPr>
            <a:t>Nicht-personenbezogene Daten</a:t>
          </a:r>
        </a:p>
      </dsp:txBody>
      <dsp:txXfrm>
        <a:off x="8346060" y="916480"/>
        <a:ext cx="2584525" cy="6757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A0D3A-1C7B-458A-205B-EC33D56A6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41224B-D506-DD03-20AA-C4ADDE7E02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32C94-F0ED-A849-A7CA-246EC7A3E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0899-05A0-4F7B-BF7D-C336B1322240}" type="datetimeFigureOut">
              <a:rPr lang="de-DE" smtClean="0"/>
              <a:t>08.12.2023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EF29B-1B3D-4F76-8BE8-B4752199D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77C8F-02EC-1060-F384-DB6467E51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2EC11-9C28-40DB-80F6-BA69F3EDB6C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0718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EF290-DBBC-8EA8-374D-F235304B1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B56A88-5535-88F0-D204-1A69C52B5F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B38C5-97BC-C8AE-ED9A-86E7A5BE5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0899-05A0-4F7B-BF7D-C336B1322240}" type="datetimeFigureOut">
              <a:rPr lang="de-DE" smtClean="0"/>
              <a:t>08.12.2023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66986-1743-4A5C-0B44-4E048E681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2927D-D0FF-422F-1DEF-14F6AC10F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2EC11-9C28-40DB-80F6-BA69F3EDB6C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0176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29CE59-CA71-4CC0-C9A3-896A2AF434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265A8C-749E-0064-981A-B1D75535B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46156-3033-C65B-CA42-33658440D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0899-05A0-4F7B-BF7D-C336B1322240}" type="datetimeFigureOut">
              <a:rPr lang="de-DE" smtClean="0"/>
              <a:t>08.12.2023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571FB-0D34-2C50-C103-892978886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2858B-2020-320D-0BA9-315375D9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2EC11-9C28-40DB-80F6-BA69F3EDB6C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4707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92094-9A34-E552-D117-73F26010A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B39EF-2C92-9A94-1484-61BC70882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ECB78-2F2B-A41B-2C03-9EBCB3A21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0899-05A0-4F7B-BF7D-C336B1322240}" type="datetimeFigureOut">
              <a:rPr lang="de-DE" smtClean="0"/>
              <a:t>08.12.2023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BAA6D-F38B-8B47-FD47-9E2B00E5E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F0E3C-B24F-A99C-9FCC-A5DA97BE4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2EC11-9C28-40DB-80F6-BA69F3EDB6C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0122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6540E-4B31-5D58-1FD7-BE75FD5FA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5E429-49AA-795F-7311-49AC465C1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EF63B-084E-5BA3-ECCE-6C3E511F5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0899-05A0-4F7B-BF7D-C336B1322240}" type="datetimeFigureOut">
              <a:rPr lang="de-DE" smtClean="0"/>
              <a:t>08.12.2023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1CEA5-6EF9-B8DF-0A18-435DB5B14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F06DD-F3AF-158F-45AE-3A09B680B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2EC11-9C28-40DB-80F6-BA69F3EDB6C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4528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17939-4CC3-4E0A-C23B-93504353D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7CA89-B5E2-34DC-A861-8FEDB79E59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DF58DA-8B65-BA12-BB2A-26E733ED9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424DDB-BBC5-F040-675D-549D4C3A1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0899-05A0-4F7B-BF7D-C336B1322240}" type="datetimeFigureOut">
              <a:rPr lang="de-DE" smtClean="0"/>
              <a:t>08.12.2023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06750C-5E53-60AD-4236-065F3A8CC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FE8B1-8653-20D4-4271-F6087FF71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2EC11-9C28-40DB-80F6-BA69F3EDB6C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7908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9C675-92C0-714B-1358-3C75F662D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D8B22-4C7B-BEED-5BFB-C6F60DF30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9183E-09F8-2926-5C27-DF860D3EF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4D1C28-811C-7F69-9387-C77EA71241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66ACC7-8378-6F6A-0496-BB66D41F63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615797-8473-7D70-4D4F-8B068DD9B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0899-05A0-4F7B-BF7D-C336B1322240}" type="datetimeFigureOut">
              <a:rPr lang="de-DE" smtClean="0"/>
              <a:t>08.12.2023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9D11DC-8CE5-C3C4-02AA-EF06FF3A3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B5BD78-BC67-79DF-4341-837A69D3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2EC11-9C28-40DB-80F6-BA69F3EDB6C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298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68474-B91C-188E-8B82-2EAD4DCDB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740FBC-85C3-2858-08BF-924FAE6EE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0899-05A0-4F7B-BF7D-C336B1322240}" type="datetimeFigureOut">
              <a:rPr lang="de-DE" smtClean="0"/>
              <a:t>08.12.2023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3B5FE9-A0F7-5070-B955-A7BEF2464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D8BB2-CFEB-D08E-06C9-4338076DA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2EC11-9C28-40DB-80F6-BA69F3EDB6C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0615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3BC21F-46DF-E3B7-7BF8-88E414DE8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0899-05A0-4F7B-BF7D-C336B1322240}" type="datetimeFigureOut">
              <a:rPr lang="de-DE" smtClean="0"/>
              <a:t>08.12.2023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E0565D-AC8D-B63C-5EE6-A1B3776DF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69707-38BF-7130-6C7B-FC39BE4CE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2EC11-9C28-40DB-80F6-BA69F3EDB6C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1963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0B22E-A925-C4B9-E54E-6A536E416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1B0C6-AE6D-162D-1E44-A746DE0C4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C8B201-E3AD-2722-59CB-B91AF128A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3BB81-204B-9234-0FBF-6221E5570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0899-05A0-4F7B-BF7D-C336B1322240}" type="datetimeFigureOut">
              <a:rPr lang="de-DE" smtClean="0"/>
              <a:t>08.12.2023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ADC3A-F4C9-165D-EAEA-0FFAEBC32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112C3-A97D-10A0-8312-58A8B5C5B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2EC11-9C28-40DB-80F6-BA69F3EDB6C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8386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1F9DE-62D0-9D4F-ABE2-898318BFD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72D4C8-ACB7-5186-3BBC-D7E2488835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0F29FE-24BE-490A-9196-431E27A8F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3EE73-B2F3-40AC-9D5D-121B6D1C4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0899-05A0-4F7B-BF7D-C336B1322240}" type="datetimeFigureOut">
              <a:rPr lang="de-DE" smtClean="0"/>
              <a:t>08.12.2023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D22BDD-4B40-BD8A-C08A-4BED8292A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B7F0B-4D06-0BB9-53AD-E188FBBE4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2EC11-9C28-40DB-80F6-BA69F3EDB6C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66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9421D9-8EB9-0C32-CB27-96077C482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43966-E796-5D27-3B75-AB36069E8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D5182-0642-EC7C-31A9-F41277BB8A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E0899-05A0-4F7B-BF7D-C336B1322240}" type="datetimeFigureOut">
              <a:rPr lang="de-DE" smtClean="0"/>
              <a:t>08.12.2023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7723C-F7CC-E8DC-4634-43600317D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B86CE-EABC-361F-EB9A-AA0660C13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2EC11-9C28-40DB-80F6-BA69F3EDB6C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5034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A140FBE0-4A26-541E-FEF1-EB5D469F27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9437253"/>
              </p:ext>
            </p:extLst>
          </p:nvPr>
        </p:nvGraphicFramePr>
        <p:xfrm>
          <a:off x="946785" y="3672677"/>
          <a:ext cx="10955655" cy="1562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7EC86226-B6AD-07ED-9AA9-91B117A463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8965246"/>
              </p:ext>
            </p:extLst>
          </p:nvPr>
        </p:nvGraphicFramePr>
        <p:xfrm>
          <a:off x="946785" y="1604176"/>
          <a:ext cx="10955655" cy="2508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1E1C65AF-1F41-2BF5-7E58-B2929C01CFEC}"/>
              </a:ext>
            </a:extLst>
          </p:cNvPr>
          <p:cNvSpPr/>
          <p:nvPr/>
        </p:nvSpPr>
        <p:spPr>
          <a:xfrm rot="16200000">
            <a:off x="-427891" y="2439161"/>
            <a:ext cx="2116057" cy="446084"/>
          </a:xfrm>
          <a:prstGeom prst="homePlate">
            <a:avLst/>
          </a:prstGeom>
          <a:solidFill>
            <a:srgbClr val="939499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Kritikalität</a:t>
            </a: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B43AF32E-78F2-B5DC-DD51-2DCB79C5AF78}"/>
              </a:ext>
            </a:extLst>
          </p:cNvPr>
          <p:cNvSpPr/>
          <p:nvPr/>
        </p:nvSpPr>
        <p:spPr>
          <a:xfrm rot="16200000" flipH="1">
            <a:off x="-83294" y="4298305"/>
            <a:ext cx="1426863" cy="446084"/>
          </a:xfrm>
          <a:prstGeom prst="homePlate">
            <a:avLst/>
          </a:prstGeom>
          <a:solidFill>
            <a:srgbClr val="939499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Fachlichkeit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F2EF87E-5A2A-9B69-B793-11480FE3B52F}"/>
              </a:ext>
            </a:extLst>
          </p:cNvPr>
          <p:cNvGrpSpPr/>
          <p:nvPr/>
        </p:nvGrpSpPr>
        <p:grpSpPr>
          <a:xfrm>
            <a:off x="6424612" y="1604174"/>
            <a:ext cx="5477828" cy="717834"/>
            <a:chOff x="5477827" y="2073"/>
            <a:chExt cx="2626575" cy="71783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E3A8DA5C-AAFB-7CDF-B071-E2D442354003}"/>
                </a:ext>
              </a:extLst>
            </p:cNvPr>
            <p:cNvSpPr/>
            <p:nvPr/>
          </p:nvSpPr>
          <p:spPr>
            <a:xfrm>
              <a:off x="5477827" y="2073"/>
              <a:ext cx="2626575" cy="717834"/>
            </a:xfrm>
            <a:prstGeom prst="roundRect">
              <a:avLst>
                <a:gd name="adj" fmla="val 10000"/>
              </a:avLst>
            </a:prstGeom>
            <a:solidFill>
              <a:srgbClr val="70AD47">
                <a:tint val="8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7" name="Rectangle: Rounded Corners 4">
              <a:extLst>
                <a:ext uri="{FF2B5EF4-FFF2-40B4-BE49-F238E27FC236}">
                  <a16:creationId xmlns:a16="http://schemas.microsoft.com/office/drawing/2014/main" id="{8F78F00F-0BA9-9E80-9B72-993044BB1472}"/>
                </a:ext>
              </a:extLst>
            </p:cNvPr>
            <p:cNvSpPr txBox="1"/>
            <p:nvPr/>
          </p:nvSpPr>
          <p:spPr>
            <a:xfrm>
              <a:off x="5498852" y="23098"/>
              <a:ext cx="2584525" cy="67578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marR="0" lvl="0" indent="0" algn="ctr" defTabSz="8001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Individuell besonders schützenswerte Daten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7395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Symbol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Denis Feth</dc:creator>
  <cp:lastModifiedBy>Denis Feth</cp:lastModifiedBy>
  <cp:revision>1</cp:revision>
  <dcterms:created xsi:type="dcterms:W3CDTF">2023-12-08T07:56:11Z</dcterms:created>
  <dcterms:modified xsi:type="dcterms:W3CDTF">2023-12-08T07:57:03Z</dcterms:modified>
</cp:coreProperties>
</file>