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58" r:id="rId8"/>
    <p:sldId id="263" r:id="rId9"/>
    <p:sldId id="264" r:id="rId10"/>
  </p:sldIdLst>
  <p:sldSz cx="6858000" cy="8231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54EEA8-0A37-4228-A78C-0C0BB6A5EE63}">
          <p14:sldIdLst>
            <p14:sldId id="256"/>
            <p14:sldId id="260"/>
          </p14:sldIdLst>
        </p14:section>
        <p14:section name="Untitled Section" id="{1CB19733-67F5-47FF-A9D2-5BB5A10F661F}">
          <p14:sldIdLst>
            <p14:sldId id="259"/>
            <p14:sldId id="261"/>
          </p14:sldIdLst>
        </p14:section>
        <p14:section name="Untitled Section" id="{C11DE5A7-BC09-44D7-8F4F-71593050C8E1}">
          <p14:sldIdLst>
            <p14:sldId id="257"/>
            <p14:sldId id="262"/>
          </p14:sldIdLst>
        </p14:section>
        <p14:section name="Untitled Section" id="{0A85CFF6-BE02-46FC-A9D9-B78DAA9C18DA}">
          <p14:sldIdLst>
            <p14:sldId id="258"/>
            <p14:sldId id="263"/>
          </p14:sldIdLst>
        </p14:section>
        <p14:section name="Untitled Section" id="{5BC3D9D5-9DB1-45D7-9980-7D22172B11E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9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7095"/>
            <a:ext cx="5829300" cy="28656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3280"/>
            <a:ext cx="5143500" cy="19872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1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235"/>
            <a:ext cx="1478756" cy="69755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235"/>
            <a:ext cx="4350544" cy="69755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8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2083"/>
            <a:ext cx="5915025" cy="34239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8420"/>
            <a:ext cx="5915025" cy="180057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236"/>
            <a:ext cx="5915025" cy="15909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785"/>
            <a:ext cx="2901255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670"/>
            <a:ext cx="2901255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785"/>
            <a:ext cx="2915543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670"/>
            <a:ext cx="2915543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4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5140"/>
            <a:ext cx="3471863" cy="58494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5140"/>
            <a:ext cx="3471863" cy="584947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8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236"/>
            <a:ext cx="5915025" cy="1590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1173"/>
            <a:ext cx="5915025" cy="522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9093"/>
            <a:ext cx="2314575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6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48275" y="8339"/>
            <a:ext cx="4595746" cy="5290489"/>
            <a:chOff x="50800" y="0"/>
            <a:chExt cx="6807200" cy="78362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" r="-1"/>
            <a:stretch/>
          </p:blipFill>
          <p:spPr>
            <a:xfrm>
              <a:off x="50800" y="0"/>
              <a:ext cx="6807200" cy="39770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" t="8113" b="1"/>
            <a:stretch/>
          </p:blipFill>
          <p:spPr>
            <a:xfrm>
              <a:off x="57150" y="3791607"/>
              <a:ext cx="6775449" cy="3671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" r="-1" b="3557"/>
            <a:stretch/>
          </p:blipFill>
          <p:spPr>
            <a:xfrm>
              <a:off x="57150" y="5310326"/>
              <a:ext cx="6797674" cy="2525924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2400102" y="2685035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1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0102" y="3019089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2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00102" y="3790091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3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55420" y="4232518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4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61773" y="592990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5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5181" y="2685035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6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90448" y="4716854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7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369" y="66675"/>
            <a:ext cx="6743069" cy="8010525"/>
          </a:xfrm>
          <a:prstGeom prst="roundRect">
            <a:avLst>
              <a:gd name="adj" fmla="val 351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5316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7740" y="125666"/>
            <a:ext cx="4603034" cy="4451764"/>
            <a:chOff x="50006" y="186135"/>
            <a:chExt cx="6817994" cy="6593934"/>
          </a:xfrm>
        </p:grpSpPr>
        <p:grpSp>
          <p:nvGrpSpPr>
            <p:cNvPr id="5" name="Group 4"/>
            <p:cNvGrpSpPr/>
            <p:nvPr/>
          </p:nvGrpSpPr>
          <p:grpSpPr>
            <a:xfrm>
              <a:off x="50006" y="186135"/>
              <a:ext cx="6817994" cy="6593934"/>
              <a:chOff x="50006" y="186135"/>
              <a:chExt cx="6817994" cy="659393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/>
              <a:stretch/>
            </p:blipFill>
            <p:spPr>
              <a:xfrm>
                <a:off x="54768" y="186135"/>
                <a:ext cx="6803231" cy="398637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" t="8139"/>
              <a:stretch/>
            </p:blipFill>
            <p:spPr>
              <a:xfrm>
                <a:off x="50006" y="3703319"/>
                <a:ext cx="6817994" cy="307675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3642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90600" y="409389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8150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5656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3786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70660" y="454714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470660" y="5534695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24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575" y="523738"/>
            <a:ext cx="6775601" cy="6912635"/>
          </a:xfrm>
          <a:prstGeom prst="roundRect">
            <a:avLst>
              <a:gd name="adj" fmla="val 363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7188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31126" y="855551"/>
            <a:ext cx="4336010" cy="5004268"/>
            <a:chOff x="30955" y="77526"/>
            <a:chExt cx="6827045" cy="7647249"/>
          </a:xfrm>
        </p:grpSpPr>
        <p:grpSp>
          <p:nvGrpSpPr>
            <p:cNvPr id="5" name="Group 4"/>
            <p:cNvGrpSpPr/>
            <p:nvPr/>
          </p:nvGrpSpPr>
          <p:grpSpPr>
            <a:xfrm>
              <a:off x="30955" y="77526"/>
              <a:ext cx="6827045" cy="7647249"/>
              <a:chOff x="30955" y="77526"/>
              <a:chExt cx="6827045" cy="764724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"/>
              <a:stretch/>
            </p:blipFill>
            <p:spPr>
              <a:xfrm>
                <a:off x="39652" y="77526"/>
                <a:ext cx="6818348" cy="397879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" r="-1"/>
              <a:stretch/>
            </p:blipFill>
            <p:spPr>
              <a:xfrm>
                <a:off x="34653" y="3298928"/>
                <a:ext cx="6806676" cy="382249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 b="5335"/>
              <a:stretch/>
            </p:blipFill>
            <p:spPr>
              <a:xfrm>
                <a:off x="30955" y="6193995"/>
                <a:ext cx="6803229" cy="153078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684020" y="260931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87880" y="355245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87880" y="461755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87880" y="540653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34840" y="62530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34840" y="113969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87880" y="6446820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2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6674" y="57149"/>
            <a:ext cx="6707955" cy="8039101"/>
          </a:xfrm>
          <a:prstGeom prst="roundRect">
            <a:avLst>
              <a:gd name="adj" fmla="val 310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145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58993" y="1"/>
            <a:ext cx="4595746" cy="4934426"/>
            <a:chOff x="66674" y="0"/>
            <a:chExt cx="6807200" cy="7308850"/>
          </a:xfrm>
        </p:grpSpPr>
        <p:grpSp>
          <p:nvGrpSpPr>
            <p:cNvPr id="5" name="Group 4"/>
            <p:cNvGrpSpPr/>
            <p:nvPr/>
          </p:nvGrpSpPr>
          <p:grpSpPr>
            <a:xfrm>
              <a:off x="66674" y="0"/>
              <a:ext cx="6807200" cy="7308850"/>
              <a:chOff x="66674" y="0"/>
              <a:chExt cx="6807200" cy="730885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"/>
              <a:stretch/>
            </p:blipFill>
            <p:spPr>
              <a:xfrm>
                <a:off x="66674" y="0"/>
                <a:ext cx="6791325" cy="393071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"/>
              <a:stretch/>
            </p:blipFill>
            <p:spPr>
              <a:xfrm>
                <a:off x="66675" y="3436747"/>
                <a:ext cx="6781799" cy="354324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7" b="8621"/>
              <a:stretch/>
            </p:blipFill>
            <p:spPr>
              <a:xfrm>
                <a:off x="69849" y="6116904"/>
                <a:ext cx="6804025" cy="1191946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89760" y="299543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889760" y="409896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889760" y="545468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457700" y="56962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69280" y="393071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889760" y="663256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121" y="123825"/>
            <a:ext cx="6746706" cy="7896225"/>
          </a:xfrm>
          <a:prstGeom prst="roundRect">
            <a:avLst>
              <a:gd name="adj" fmla="val 381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78846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4391" y="1041095"/>
            <a:ext cx="6092405" cy="5807380"/>
          </a:xfrm>
          <a:prstGeom prst="roundRect">
            <a:avLst>
              <a:gd name="adj" fmla="val 4041"/>
            </a:avLst>
          </a:prstGeom>
          <a:blipFill>
            <a:blip r:embed="rId2"/>
            <a:srcRect/>
            <a:stretch>
              <a:fillRect t="1" b="-6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2747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monospaced for SAP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9</cp:revision>
  <dcterms:created xsi:type="dcterms:W3CDTF">2023-05-03T07:07:19Z</dcterms:created>
  <dcterms:modified xsi:type="dcterms:W3CDTF">2023-05-03T11:59:42Z</dcterms:modified>
</cp:coreProperties>
</file>