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9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275" y="8339"/>
            <a:ext cx="4590537" cy="5290489"/>
            <a:chOff x="1148275" y="8339"/>
            <a:chExt cx="4590537" cy="5290489"/>
          </a:xfrm>
        </p:grpSpPr>
        <p:grpSp>
          <p:nvGrpSpPr>
            <p:cNvPr id="5" name="Group 4"/>
            <p:cNvGrpSpPr/>
            <p:nvPr/>
          </p:nvGrpSpPr>
          <p:grpSpPr>
            <a:xfrm>
              <a:off x="1148275" y="8339"/>
              <a:ext cx="4590537" cy="5290489"/>
              <a:chOff x="50800" y="0"/>
              <a:chExt cx="6799484" cy="78362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" r="420"/>
              <a:stretch/>
            </p:blipFill>
            <p:spPr>
              <a:xfrm>
                <a:off x="50800" y="0"/>
                <a:ext cx="6778322" cy="397706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7" t="8113" r="-258" b="1"/>
              <a:stretch/>
            </p:blipFill>
            <p:spPr>
              <a:xfrm>
                <a:off x="57148" y="3791606"/>
                <a:ext cx="6793136" cy="367174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9" r="306" b="3557"/>
              <a:stretch/>
            </p:blipFill>
            <p:spPr>
              <a:xfrm>
                <a:off x="57151" y="5310325"/>
                <a:ext cx="6776675" cy="2525925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2400102" y="2685035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400102" y="3019089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00102" y="3790091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55420" y="4232518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061773" y="592990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895181" y="2685035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90448" y="4716854"/>
              <a:ext cx="190346" cy="184353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" y="66675"/>
            <a:ext cx="6731478" cy="8010525"/>
          </a:xfrm>
          <a:prstGeom prst="roundRect">
            <a:avLst>
              <a:gd name="adj" fmla="val 3510"/>
            </a:avLst>
          </a:prstGeom>
          <a:blipFill>
            <a:blip r:embed="rId2"/>
            <a:srcRect/>
            <a:stretch>
              <a:fillRect l="-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7741" y="125666"/>
            <a:ext cx="4596282" cy="4451764"/>
            <a:chOff x="50007" y="186135"/>
            <a:chExt cx="6807992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7" y="186135"/>
              <a:ext cx="6807992" cy="6593934"/>
              <a:chOff x="50007" y="186135"/>
              <a:chExt cx="6807992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 r="224"/>
              <a:stretch/>
            </p:blipFill>
            <p:spPr>
              <a:xfrm>
                <a:off x="50007" y="3703319"/>
                <a:ext cx="6802628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3475" y="855551"/>
            <a:ext cx="4337049" cy="5004268"/>
            <a:chOff x="34653" y="77526"/>
            <a:chExt cx="6828682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4653" y="77526"/>
              <a:ext cx="6828682" cy="7647249"/>
              <a:chOff x="34653" y="77526"/>
              <a:chExt cx="6828682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" r="214"/>
              <a:stretch/>
            </p:blipFill>
            <p:spPr>
              <a:xfrm>
                <a:off x="39653" y="77526"/>
                <a:ext cx="680368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322"/>
              <a:stretch/>
            </p:blipFill>
            <p:spPr>
              <a:xfrm>
                <a:off x="34653" y="3298928"/>
                <a:ext cx="6828682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5954" y="6193995"/>
                <a:ext cx="6803230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0418" y="895351"/>
            <a:ext cx="4581407" cy="4934426"/>
            <a:chOff x="66674" y="0"/>
            <a:chExt cx="6785961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785961" cy="7308850"/>
              <a:chOff x="66674" y="0"/>
              <a:chExt cx="6785961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 r="137"/>
              <a:stretch/>
            </p:blipFill>
            <p:spPr>
              <a:xfrm>
                <a:off x="66674" y="0"/>
                <a:ext cx="6785961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8" r="309" b="8621"/>
              <a:stretch/>
            </p:blipFill>
            <p:spPr>
              <a:xfrm>
                <a:off x="69850" y="6116904"/>
                <a:ext cx="678278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12</cp:revision>
  <dcterms:created xsi:type="dcterms:W3CDTF">2023-05-03T07:07:19Z</dcterms:created>
  <dcterms:modified xsi:type="dcterms:W3CDTF">2023-05-08T05:47:44Z</dcterms:modified>
</cp:coreProperties>
</file>