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98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30980" y="211938"/>
            <a:ext cx="6291740" cy="7227088"/>
            <a:chOff x="230980" y="211938"/>
            <a:chExt cx="6291740" cy="7227088"/>
          </a:xfrm>
        </p:grpSpPr>
        <p:grpSp>
          <p:nvGrpSpPr>
            <p:cNvPr id="19" name="Group 18"/>
            <p:cNvGrpSpPr/>
            <p:nvPr/>
          </p:nvGrpSpPr>
          <p:grpSpPr>
            <a:xfrm>
              <a:off x="230980" y="211938"/>
              <a:ext cx="6291740" cy="7227088"/>
              <a:chOff x="230980" y="211938"/>
              <a:chExt cx="6291740" cy="722708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3" b="5586"/>
              <a:stretch/>
            </p:blipFill>
            <p:spPr>
              <a:xfrm>
                <a:off x="230980" y="4966226"/>
                <a:ext cx="6284119" cy="2472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5"/>
              <a:stretch/>
            </p:blipFill>
            <p:spPr>
              <a:xfrm>
                <a:off x="233363" y="3413129"/>
                <a:ext cx="6289357" cy="369095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3" t="-1" b="-799"/>
              <a:stretch/>
            </p:blipFill>
            <p:spPr>
              <a:xfrm>
                <a:off x="233363" y="211938"/>
                <a:ext cx="6281737" cy="3702837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955541" y="4205941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55541" y="4838751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955541" y="6027675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539830" y="6486361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54459" y="912122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99386" y="4205941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94977" y="6884337"/>
              <a:ext cx="263236" cy="254948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" y="66675"/>
            <a:ext cx="6731478" cy="8010525"/>
          </a:xfrm>
          <a:prstGeom prst="roundRect">
            <a:avLst>
              <a:gd name="adj" fmla="val 2520"/>
            </a:avLst>
          </a:prstGeom>
          <a:blipFill>
            <a:blip r:embed="rId2"/>
            <a:srcRect/>
            <a:stretch>
              <a:fillRect l="-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0144" y="125666"/>
            <a:ext cx="4593879" cy="4451764"/>
            <a:chOff x="53566" y="186135"/>
            <a:chExt cx="6804433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3566" y="186135"/>
              <a:ext cx="6804433" cy="6593934"/>
              <a:chOff x="53566" y="186135"/>
              <a:chExt cx="6804433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" t="8139" r="225"/>
              <a:stretch/>
            </p:blipFill>
            <p:spPr>
              <a:xfrm>
                <a:off x="53566" y="3703319"/>
                <a:ext cx="6799069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3475" y="855551"/>
            <a:ext cx="4337049" cy="5004268"/>
            <a:chOff x="34653" y="77526"/>
            <a:chExt cx="6828682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4653" y="77526"/>
              <a:ext cx="6828682" cy="7647249"/>
              <a:chOff x="34653" y="77526"/>
              <a:chExt cx="6828682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" r="214"/>
              <a:stretch/>
            </p:blipFill>
            <p:spPr>
              <a:xfrm>
                <a:off x="39653" y="77526"/>
                <a:ext cx="680368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322"/>
              <a:stretch/>
            </p:blipFill>
            <p:spPr>
              <a:xfrm>
                <a:off x="34653" y="3298928"/>
                <a:ext cx="6828682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5954" y="6193995"/>
                <a:ext cx="6803230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0418" y="895351"/>
            <a:ext cx="4581407" cy="4934426"/>
            <a:chOff x="66674" y="0"/>
            <a:chExt cx="6785961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785961" cy="7308850"/>
              <a:chOff x="66674" y="0"/>
              <a:chExt cx="6785961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 r="137"/>
              <a:stretch/>
            </p:blipFill>
            <p:spPr>
              <a:xfrm>
                <a:off x="66674" y="0"/>
                <a:ext cx="6785961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8" r="309" b="8621"/>
              <a:stretch/>
            </p:blipFill>
            <p:spPr>
              <a:xfrm>
                <a:off x="69850" y="6116904"/>
                <a:ext cx="678278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14</cp:revision>
  <dcterms:created xsi:type="dcterms:W3CDTF">2023-05-03T07:07:19Z</dcterms:created>
  <dcterms:modified xsi:type="dcterms:W3CDTF">2023-05-08T06:44:30Z</dcterms:modified>
</cp:coreProperties>
</file>