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  <p:sldId id="262" r:id="rId7"/>
    <p:sldId id="258" r:id="rId8"/>
    <p:sldId id="263" r:id="rId9"/>
    <p:sldId id="264" r:id="rId10"/>
  </p:sldIdLst>
  <p:sldSz cx="6858000" cy="12192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54EEA8-0A37-4228-A78C-0C0BB6A5EE63}">
          <p14:sldIdLst>
            <p14:sldId id="256"/>
            <p14:sldId id="260"/>
          </p14:sldIdLst>
        </p14:section>
        <p14:section name="Untitled Section" id="{1CB19733-67F5-47FF-A9D2-5BB5A10F661F}">
          <p14:sldIdLst>
            <p14:sldId id="259"/>
            <p14:sldId id="261"/>
          </p14:sldIdLst>
        </p14:section>
        <p14:section name="Untitled Section" id="{C11DE5A7-BC09-44D7-8F4F-71593050C8E1}">
          <p14:sldIdLst>
            <p14:sldId id="257"/>
            <p14:sldId id="262"/>
          </p14:sldIdLst>
        </p14:section>
        <p14:section name="Untitled Section" id="{0A85CFF6-BE02-46FC-A9D9-B78DAA9C18DA}">
          <p14:sldIdLst>
            <p14:sldId id="258"/>
            <p14:sldId id="263"/>
          </p14:sldIdLst>
        </p14:section>
        <p14:section name="Untitled Section" id="{5BC3D9D5-9DB1-45D7-9980-7D22172B11E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504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9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1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46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95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03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1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44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01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96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1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48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800" y="12351"/>
            <a:ext cx="6807200" cy="7929424"/>
            <a:chOff x="50800" y="0"/>
            <a:chExt cx="6807200" cy="79294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" r="-1"/>
            <a:stretch/>
          </p:blipFill>
          <p:spPr>
            <a:xfrm>
              <a:off x="50800" y="0"/>
              <a:ext cx="6807200" cy="397706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" t="8113" b="1"/>
            <a:stretch/>
          </p:blipFill>
          <p:spPr>
            <a:xfrm>
              <a:off x="57150" y="3791607"/>
              <a:ext cx="6775449" cy="3671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" r="-1"/>
            <a:stretch/>
          </p:blipFill>
          <p:spPr>
            <a:xfrm>
              <a:off x="57150" y="5310325"/>
              <a:ext cx="6797674" cy="2619099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1905000" y="3977063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1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05000" y="4471862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2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05000" y="5613867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3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394460" y="6269187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4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366260" y="878334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5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700" y="3977063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3D96FF"/>
                </a:solidFill>
                <a:latin typeface="Arial monospaced for SAP" panose="020B0609020202030204" pitchFamily="49" charset="0"/>
              </a:rPr>
              <a:t>6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86940" y="6986584"/>
            <a:ext cx="281940" cy="273062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7</a:t>
            </a:r>
            <a:endParaRPr lang="de-DE" sz="1100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2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6112" y="72570"/>
            <a:ext cx="6691457" cy="8029750"/>
          </a:xfrm>
          <a:prstGeom prst="roundRect">
            <a:avLst>
              <a:gd name="adj" fmla="val 351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67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006" y="186135"/>
            <a:ext cx="6817994" cy="6593934"/>
            <a:chOff x="50006" y="186135"/>
            <a:chExt cx="6817994" cy="6593934"/>
          </a:xfrm>
        </p:grpSpPr>
        <p:grpSp>
          <p:nvGrpSpPr>
            <p:cNvPr id="5" name="Group 4"/>
            <p:cNvGrpSpPr/>
            <p:nvPr/>
          </p:nvGrpSpPr>
          <p:grpSpPr>
            <a:xfrm>
              <a:off x="50006" y="186135"/>
              <a:ext cx="6817994" cy="6593934"/>
              <a:chOff x="50006" y="186135"/>
              <a:chExt cx="6817994" cy="659393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"/>
              <a:stretch/>
            </p:blipFill>
            <p:spPr>
              <a:xfrm>
                <a:off x="54768" y="186135"/>
                <a:ext cx="6803231" cy="398637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3" t="8139"/>
              <a:stretch/>
            </p:blipFill>
            <p:spPr>
              <a:xfrm>
                <a:off x="50006" y="3703319"/>
                <a:ext cx="6817994" cy="307675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836420" y="378656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90600" y="4093894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81500" y="85949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956560" y="85949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37860" y="378656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470660" y="454714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470660" y="5534695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7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24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0386" y="70339"/>
            <a:ext cx="6707275" cy="6842927"/>
          </a:xfrm>
          <a:prstGeom prst="roundRect">
            <a:avLst>
              <a:gd name="adj" fmla="val 25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89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3200" y="195001"/>
            <a:ext cx="6451600" cy="7412300"/>
            <a:chOff x="0" y="77526"/>
            <a:chExt cx="6858000" cy="764724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77526"/>
              <a:ext cx="6858000" cy="7647249"/>
              <a:chOff x="0" y="77526"/>
              <a:chExt cx="6858000" cy="764724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7526"/>
                <a:ext cx="6858000" cy="397879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8"/>
              <a:stretch/>
            </p:blipFill>
            <p:spPr>
              <a:xfrm>
                <a:off x="33338" y="3298929"/>
                <a:ext cx="6807992" cy="3822492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" b="5335"/>
              <a:stretch/>
            </p:blipFill>
            <p:spPr>
              <a:xfrm>
                <a:off x="30955" y="6193995"/>
                <a:ext cx="6803229" cy="153078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684020" y="260931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87880" y="3552457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87880" y="461755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087880" y="5406536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434840" y="62530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34840" y="113969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87880" y="6446820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7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28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100484"/>
            <a:ext cx="6717323" cy="8088923"/>
          </a:xfrm>
          <a:prstGeom prst="roundRect">
            <a:avLst>
              <a:gd name="adj" fmla="val 4345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4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674" y="0"/>
            <a:ext cx="6807200" cy="7308850"/>
            <a:chOff x="66674" y="0"/>
            <a:chExt cx="6807200" cy="7308850"/>
          </a:xfrm>
        </p:grpSpPr>
        <p:grpSp>
          <p:nvGrpSpPr>
            <p:cNvPr id="5" name="Group 4"/>
            <p:cNvGrpSpPr/>
            <p:nvPr/>
          </p:nvGrpSpPr>
          <p:grpSpPr>
            <a:xfrm>
              <a:off x="66674" y="0"/>
              <a:ext cx="6807200" cy="7308850"/>
              <a:chOff x="66674" y="0"/>
              <a:chExt cx="6807200" cy="730885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2"/>
              <a:stretch/>
            </p:blipFill>
            <p:spPr>
              <a:xfrm>
                <a:off x="66674" y="0"/>
                <a:ext cx="6791325" cy="393071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9"/>
              <a:stretch/>
            </p:blipFill>
            <p:spPr>
              <a:xfrm>
                <a:off x="66675" y="3436747"/>
                <a:ext cx="6781799" cy="354324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7" b="8621"/>
              <a:stretch/>
            </p:blipFill>
            <p:spPr>
              <a:xfrm>
                <a:off x="69849" y="6116904"/>
                <a:ext cx="6804025" cy="1191946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889760" y="299543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889760" y="4098964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889760" y="5454686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457700" y="56962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69280" y="3930717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889760" y="663256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1100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30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629" y="200967"/>
            <a:ext cx="6621863" cy="8078875"/>
          </a:xfrm>
          <a:prstGeom prst="roundRect">
            <a:avLst>
              <a:gd name="adj" fmla="val 3815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46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0500" y="88900"/>
            <a:ext cx="6515100" cy="6210300"/>
          </a:xfrm>
          <a:prstGeom prst="roundRect">
            <a:avLst>
              <a:gd name="adj" fmla="val 2451"/>
            </a:avLst>
          </a:prstGeom>
          <a:blipFill>
            <a:blip r:embed="rId2"/>
            <a:srcRect/>
            <a:stretch>
              <a:fillRect t="1" b="-6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72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monospaced for SAP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Fraunhofer 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Rischke</dc:creator>
  <cp:lastModifiedBy>Samuel Rischke</cp:lastModifiedBy>
  <cp:revision>5</cp:revision>
  <dcterms:created xsi:type="dcterms:W3CDTF">2023-05-03T07:07:19Z</dcterms:created>
  <dcterms:modified xsi:type="dcterms:W3CDTF">2023-05-03T10:59:19Z</dcterms:modified>
</cp:coreProperties>
</file>