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6858000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19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9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1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4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5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03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44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0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96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1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4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3176" y="0"/>
            <a:ext cx="6861176" cy="7929424"/>
            <a:chOff x="-3176" y="0"/>
            <a:chExt cx="6861176" cy="79294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39770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13" b="1"/>
            <a:stretch/>
          </p:blipFill>
          <p:spPr>
            <a:xfrm>
              <a:off x="9524" y="3791607"/>
              <a:ext cx="6823075" cy="3671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5310325"/>
              <a:ext cx="6858000" cy="2619099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1905000" y="3977063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1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05000" y="4471862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2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5613867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3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394460" y="6269187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4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6260" y="878334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5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700" y="3977063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6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86940" y="6986584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7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86135"/>
            <a:ext cx="6868000" cy="6593934"/>
            <a:chOff x="0" y="186135"/>
            <a:chExt cx="6868000" cy="65939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6135"/>
              <a:ext cx="6858000" cy="398637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9"/>
            <a:stretch/>
          </p:blipFill>
          <p:spPr>
            <a:xfrm>
              <a:off x="10000" y="3703319"/>
              <a:ext cx="6858000" cy="3076750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1836420" y="3786563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1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" y="4093894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2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81500" y="859493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3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56560" y="859493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4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37860" y="3786563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5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70660" y="4547143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6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70660" y="5534695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7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4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3815" y="77526"/>
            <a:ext cx="6881815" cy="7733513"/>
            <a:chOff x="-23815" y="77526"/>
            <a:chExt cx="6881815" cy="77335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7526"/>
              <a:ext cx="6858000" cy="397879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8929"/>
              <a:ext cx="6841330" cy="382249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815" y="6193995"/>
              <a:ext cx="6858000" cy="1617044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1684020" y="2609311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1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87880" y="3552457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2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87880" y="4617551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3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87880" y="5406536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4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34840" y="625301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5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34840" y="1139698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6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87880" y="6446820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7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8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6873875" cy="7421296"/>
            <a:chOff x="0" y="0"/>
            <a:chExt cx="6873875" cy="742129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39307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" y="3436747"/>
              <a:ext cx="6819899" cy="35432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5" y="6116903"/>
              <a:ext cx="6858000" cy="1304393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1889760" y="2995438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1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89760" y="4098964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2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89760" y="5454686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3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57700" y="569628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4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9280" y="3930717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5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9760" y="6632568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6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0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monospaced for SAP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3</cp:revision>
  <dcterms:created xsi:type="dcterms:W3CDTF">2023-05-03T07:07:19Z</dcterms:created>
  <dcterms:modified xsi:type="dcterms:W3CDTF">2023-05-03T07:23:36Z</dcterms:modified>
</cp:coreProperties>
</file>