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9588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7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824885"/>
            <a:ext cx="3671650" cy="175477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647331"/>
            <a:ext cx="3239691" cy="121690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68350"/>
            <a:ext cx="931411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68350"/>
            <a:ext cx="2740239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8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256579"/>
            <a:ext cx="3725645" cy="2096630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373044"/>
            <a:ext cx="3725645" cy="110256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341750"/>
            <a:ext cx="1835825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341750"/>
            <a:ext cx="1835825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7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8351"/>
            <a:ext cx="3725645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235577"/>
            <a:ext cx="1827388" cy="60553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841114"/>
            <a:ext cx="182738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235577"/>
            <a:ext cx="1836388" cy="60553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841114"/>
            <a:ext cx="183638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0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9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8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36021"/>
            <a:ext cx="1393180" cy="1176073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725713"/>
            <a:ext cx="2186791" cy="3581889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512094"/>
            <a:ext cx="1393180" cy="280134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84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36021"/>
            <a:ext cx="1393180" cy="1176073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725713"/>
            <a:ext cx="2186791" cy="3581889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512094"/>
            <a:ext cx="1393180" cy="280134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7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68351"/>
            <a:ext cx="372564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341750"/>
            <a:ext cx="372564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671625"/>
            <a:ext cx="97190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0226-28F9-4F50-B286-F12BA211274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671625"/>
            <a:ext cx="145786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671625"/>
            <a:ext cx="97190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342A-9C3D-4C86-BEE4-060C0F924D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1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9588" cy="4319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116983"/>
            <a:ext cx="431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Write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like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contribute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ALISTER!</a:t>
            </a:r>
          </a:p>
          <a:p>
            <a:r>
              <a:rPr lang="de-DE" i="1" dirty="0" smtClean="0">
                <a:solidFill>
                  <a:schemeClr val="bg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 rischke@med.uni-frankfurt.de</a:t>
            </a:r>
            <a:endParaRPr lang="de-DE" i="1" dirty="0">
              <a:solidFill>
                <a:schemeClr val="bg2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47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Fan Heiti Std B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4</cp:revision>
  <dcterms:created xsi:type="dcterms:W3CDTF">2022-11-29T09:01:33Z</dcterms:created>
  <dcterms:modified xsi:type="dcterms:W3CDTF">2022-11-29T13:54:03Z</dcterms:modified>
</cp:coreProperties>
</file>