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87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5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13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1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ED8E-6930-4DFC-8558-C6976CA919E4}" type="datetimeFigureOut">
              <a:rPr lang="de-DE" smtClean="0"/>
              <a:t>14.04.2023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E27C-AC50-4F8F-83FE-A8FCC0310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1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32228"/>
            <a:ext cx="1451429" cy="14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3444724"/>
            <a:ext cx="1451429" cy="14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5050971"/>
            <a:ext cx="1451429" cy="14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1838476"/>
            <a:ext cx="1451429" cy="145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9600" y="480888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does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exceed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thresholds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given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1871692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from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multiple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studies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disagree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on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exceedance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of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thresholds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given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600" y="3411505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Experimental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suggests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that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concentrations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exceed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thresholds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given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9600" y="4951318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entered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could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closely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of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available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5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232228"/>
            <a:ext cx="1193895" cy="119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2713162"/>
            <a:ext cx="1193895" cy="119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5194096"/>
            <a:ext cx="1193895" cy="119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1472695"/>
            <a:ext cx="1193895" cy="1193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9600" y="258252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recommended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protocol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considered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even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more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1592588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requires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next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more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strict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protocol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please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refer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`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search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`)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600" y="2833055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requires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an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even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more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strict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protocol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9600" y="5299631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Protocols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8170" y="3953629"/>
            <a:ext cx="1197355" cy="1193895"/>
            <a:chOff x="428170" y="3944679"/>
            <a:chExt cx="1197355" cy="1193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70" y="3944679"/>
              <a:ext cx="1193895" cy="119389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6" y="3944679"/>
              <a:ext cx="1192779" cy="119277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879600" y="4059164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can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with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any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protocol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due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high </a:t>
            </a:r>
            <a:r>
              <a:rPr lang="de-DE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instability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5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232228"/>
            <a:ext cx="1193895" cy="119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2713162"/>
            <a:ext cx="1193895" cy="119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3939269"/>
            <a:ext cx="1193895" cy="119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1472695"/>
            <a:ext cx="1193895" cy="1193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9600" y="258252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found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1592588"/>
            <a:ext cx="721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Multiple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experiments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disagree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on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600" y="2713162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fount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instable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9600" y="5299631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was not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with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database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entry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9900" y="5179736"/>
            <a:ext cx="1197355" cy="1193895"/>
            <a:chOff x="428170" y="3944679"/>
            <a:chExt cx="1197355" cy="1193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70" y="3944679"/>
              <a:ext cx="1193895" cy="119389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6" y="3944679"/>
              <a:ext cx="1192779" cy="119277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879600" y="3841923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was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with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database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entry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but experimental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was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insufficient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estimation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9" y="5179736"/>
            <a:ext cx="1193895" cy="11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910148"/>
            <a:ext cx="1193895" cy="119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3391082"/>
            <a:ext cx="1193895" cy="119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4617189"/>
            <a:ext cx="1193895" cy="119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" y="2150615"/>
            <a:ext cx="1193895" cy="1193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9600" y="936172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found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2270508"/>
            <a:ext cx="721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Multiple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experiments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disagree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on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600" y="3391082"/>
            <a:ext cx="695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fount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instable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under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chosen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pre-analytical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conditions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9600" y="4519843"/>
            <a:ext cx="695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Analyte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was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matched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with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database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entry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but experimental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was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insufficient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stability</a:t>
            </a:r>
            <a:r>
              <a:rPr lang="de-DE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de-DE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estimation</a:t>
            </a:r>
            <a:endParaRPr lang="de-DE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0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7</cp:revision>
  <dcterms:created xsi:type="dcterms:W3CDTF">2022-06-24T13:02:23Z</dcterms:created>
  <dcterms:modified xsi:type="dcterms:W3CDTF">2023-04-14T13:37:30Z</dcterms:modified>
</cp:coreProperties>
</file>