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5" d="100"/>
          <a:sy n="45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9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61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4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25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9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83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C92A-8BC8-4820-A804-C9DD1BF2972C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5138-1F69-4B6E-B949-96875852F6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6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7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7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7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0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2</cp:revision>
  <dcterms:created xsi:type="dcterms:W3CDTF">2022-08-25T06:57:34Z</dcterms:created>
  <dcterms:modified xsi:type="dcterms:W3CDTF">2022-08-25T13:18:44Z</dcterms:modified>
</cp:coreProperties>
</file>