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61" r:id="rId5"/>
    <p:sldId id="257" r:id="rId6"/>
    <p:sldId id="262" r:id="rId7"/>
    <p:sldId id="258" r:id="rId8"/>
    <p:sldId id="263" r:id="rId9"/>
    <p:sldId id="264" r:id="rId10"/>
  </p:sldIdLst>
  <p:sldSz cx="6858000" cy="8231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54EEA8-0A37-4228-A78C-0C0BB6A5EE63}">
          <p14:sldIdLst>
            <p14:sldId id="256"/>
            <p14:sldId id="260"/>
          </p14:sldIdLst>
        </p14:section>
        <p14:section name="Untitled Section" id="{1CB19733-67F5-47FF-A9D2-5BB5A10F661F}">
          <p14:sldIdLst>
            <p14:sldId id="259"/>
            <p14:sldId id="261"/>
          </p14:sldIdLst>
        </p14:section>
        <p14:section name="Untitled Section" id="{C11DE5A7-BC09-44D7-8F4F-71593050C8E1}">
          <p14:sldIdLst>
            <p14:sldId id="257"/>
            <p14:sldId id="262"/>
          </p14:sldIdLst>
        </p14:section>
        <p14:section name="Untitled Section" id="{0A85CFF6-BE02-46FC-A9D9-B78DAA9C18DA}">
          <p14:sldIdLst>
            <p14:sldId id="258"/>
            <p14:sldId id="263"/>
          </p14:sldIdLst>
        </p14:section>
        <p14:section name="Untitled Section" id="{5BC3D9D5-9DB1-45D7-9980-7D22172B11E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2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7095"/>
            <a:ext cx="5829300" cy="286567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3280"/>
            <a:ext cx="5143500" cy="198729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1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84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235"/>
            <a:ext cx="1478756" cy="69755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235"/>
            <a:ext cx="4350544" cy="69755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88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63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2083"/>
            <a:ext cx="5915025" cy="342394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8420"/>
            <a:ext cx="5915025" cy="180057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7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1173"/>
            <a:ext cx="2914650" cy="5222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1173"/>
            <a:ext cx="2914650" cy="5222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08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236"/>
            <a:ext cx="5915025" cy="15909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785"/>
            <a:ext cx="2901255" cy="9888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670"/>
            <a:ext cx="2901255" cy="4422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785"/>
            <a:ext cx="2915543" cy="9888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670"/>
            <a:ext cx="2915543" cy="4422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4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3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29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746"/>
            <a:ext cx="2211884" cy="192061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5140"/>
            <a:ext cx="3471863" cy="584947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9356"/>
            <a:ext cx="2211884" cy="45747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746"/>
            <a:ext cx="2211884" cy="192061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5140"/>
            <a:ext cx="3471863" cy="584947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9356"/>
            <a:ext cx="2211884" cy="45747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98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236"/>
            <a:ext cx="5915025" cy="1590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1173"/>
            <a:ext cx="5915025" cy="522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629093"/>
            <a:ext cx="1543050" cy="43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650D-30EB-413A-A18E-AC4D64B034F6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9093"/>
            <a:ext cx="2314575" cy="43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9093"/>
            <a:ext cx="1543050" cy="43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64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8155" y="46883"/>
            <a:ext cx="6485995" cy="7647243"/>
            <a:chOff x="108155" y="46883"/>
            <a:chExt cx="6485995" cy="764724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5" y="46883"/>
              <a:ext cx="6485995" cy="764724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1425530" y="622562"/>
              <a:ext cx="3123783" cy="6646263"/>
              <a:chOff x="1425530" y="622562"/>
              <a:chExt cx="3123783" cy="664626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803066" y="3743030"/>
                <a:ext cx="263236" cy="254948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1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803066" y="4757878"/>
                <a:ext cx="263236" cy="254948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2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934684" y="5905755"/>
                <a:ext cx="263236" cy="254948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3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425530" y="6539701"/>
                <a:ext cx="263236" cy="254948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4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286077" y="622562"/>
                <a:ext cx="263236" cy="254948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5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286077" y="2963881"/>
                <a:ext cx="263236" cy="254948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6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272117" y="7013877"/>
                <a:ext cx="263236" cy="254948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7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802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0960" y="221673"/>
            <a:ext cx="6731478" cy="7855527"/>
          </a:xfrm>
          <a:prstGeom prst="roundRect">
            <a:avLst>
              <a:gd name="adj" fmla="val 2520"/>
            </a:avLst>
          </a:prstGeom>
          <a:blipFill>
            <a:blip r:embed="rId2"/>
            <a:srcRect/>
            <a:stretch>
              <a:fillRect l="-1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353167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622" y="0"/>
            <a:ext cx="6858000" cy="5950163"/>
            <a:chOff x="22622" y="0"/>
            <a:chExt cx="6858000" cy="595016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22" y="0"/>
              <a:ext cx="6858000" cy="5950163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1053921" y="559989"/>
              <a:ext cx="4539845" cy="4386241"/>
              <a:chOff x="-88959" y="829453"/>
              <a:chExt cx="6724399" cy="649688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261825" y="4547142"/>
                <a:ext cx="281940" cy="273061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1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-88959" y="4820204"/>
                <a:ext cx="281940" cy="273061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2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463585" y="1102514"/>
                <a:ext cx="281940" cy="273061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3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614539" y="829453"/>
                <a:ext cx="281940" cy="273061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4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353500" y="4547142"/>
                <a:ext cx="281940" cy="273061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5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-88959" y="5340632"/>
                <a:ext cx="281940" cy="273061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6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0914" y="7053272"/>
                <a:ext cx="281940" cy="273061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7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224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575" y="1117600"/>
            <a:ext cx="6775601" cy="6318773"/>
          </a:xfrm>
          <a:prstGeom prst="roundRect">
            <a:avLst>
              <a:gd name="adj" fmla="val 363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371889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120158"/>
            <a:ext cx="6858000" cy="7770040"/>
            <a:chOff x="0" y="120158"/>
            <a:chExt cx="6858000" cy="777004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0158"/>
              <a:ext cx="6858000" cy="777004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2258460" y="656701"/>
              <a:ext cx="1759206" cy="6239905"/>
              <a:chOff x="1805941" y="-226345"/>
              <a:chExt cx="2769869" cy="9535481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805941" y="2202680"/>
                <a:ext cx="281939" cy="273063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1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814651" y="3273583"/>
                <a:ext cx="281939" cy="273063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2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809022" y="5619376"/>
                <a:ext cx="281939" cy="273063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3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814651" y="7244659"/>
                <a:ext cx="281939" cy="273063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4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293871" y="-226345"/>
                <a:ext cx="281939" cy="273063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5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293871" y="419857"/>
                <a:ext cx="281939" cy="273063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6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805941" y="9036073"/>
                <a:ext cx="281939" cy="273063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7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828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6674" y="184727"/>
            <a:ext cx="6707955" cy="7911523"/>
          </a:xfrm>
          <a:prstGeom prst="roundRect">
            <a:avLst>
              <a:gd name="adj" fmla="val 3109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1454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263260"/>
            <a:ext cx="6858000" cy="7704667"/>
            <a:chOff x="0" y="263260"/>
            <a:chExt cx="6858000" cy="770466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3260"/>
              <a:ext cx="6858000" cy="7704667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1976476" y="744219"/>
              <a:ext cx="2983067" cy="6355806"/>
              <a:chOff x="1730266" y="8716"/>
              <a:chExt cx="4418511" cy="941418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730266" y="2879773"/>
                <a:ext cx="281940" cy="273061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1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730266" y="4030699"/>
                <a:ext cx="281940" cy="273061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2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730266" y="6756251"/>
                <a:ext cx="281940" cy="273061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3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866837" y="8716"/>
                <a:ext cx="281940" cy="273063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4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559837" y="3930717"/>
                <a:ext cx="281940" cy="273063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5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730266" y="9149841"/>
                <a:ext cx="281940" cy="273061"/>
              </a:xfrm>
              <a:prstGeom prst="ellipse">
                <a:avLst/>
              </a:prstGeom>
              <a:noFill/>
              <a:ln w="38100">
                <a:solidFill>
                  <a:srgbClr val="3D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80" b="1" dirty="0">
                    <a:solidFill>
                      <a:srgbClr val="3D96FF"/>
                    </a:solidFill>
                    <a:latin typeface="Arial monospaced for SAP" panose="020B0609020202030204" pitchFamily="49" charset="0"/>
                  </a:rPr>
                  <a:t>6</a:t>
                </a:r>
                <a:endParaRPr lang="de-DE" sz="743" b="1" dirty="0">
                  <a:solidFill>
                    <a:srgbClr val="3D96FF"/>
                  </a:solidFill>
                  <a:latin typeface="Arial monospaced for SAP" panose="020B0609020202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330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121" y="123825"/>
            <a:ext cx="6746706" cy="7896225"/>
          </a:xfrm>
          <a:prstGeom prst="roundRect">
            <a:avLst>
              <a:gd name="adj" fmla="val 3815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78846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4391" y="1041095"/>
            <a:ext cx="6092405" cy="5807380"/>
          </a:xfrm>
          <a:prstGeom prst="roundRect">
            <a:avLst>
              <a:gd name="adj" fmla="val 4041"/>
            </a:avLst>
          </a:prstGeom>
          <a:blipFill>
            <a:blip r:embed="rId2"/>
            <a:srcRect/>
            <a:stretch>
              <a:fillRect t="1" b="-61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27472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Custom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monospaced for SAP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Fraunhofer 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Rischke</dc:creator>
  <cp:lastModifiedBy>Samuel Rischke</cp:lastModifiedBy>
  <cp:revision>18</cp:revision>
  <dcterms:created xsi:type="dcterms:W3CDTF">2023-05-03T07:07:19Z</dcterms:created>
  <dcterms:modified xsi:type="dcterms:W3CDTF">2023-09-09T10:38:55Z</dcterms:modified>
</cp:coreProperties>
</file>