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AA0012-50FD-4DF6-8250-56FCE335E095}">
  <a:tblStyle styleId="{5DAA0012-50FD-4DF6-8250-56FCE335E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SansPr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4a8d591e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4a8d591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b77301f6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b77301f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e612d93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e612d93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e612d93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e612d93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a8d591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a8d591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a8d591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a8d591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4a8d591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4a8d591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a8d591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4a8d591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a8d591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4a8d591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4075" y="46677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85875" y="3092175"/>
            <a:ext cx="33633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Lokesh Veeramacheneni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Fraunhofer SCAI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103725" y="3092175"/>
            <a:ext cx="33633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M.Sc Moritz Wölter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Prof. Dr. Jochen Garcke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AlexNet Results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11700" y="1152450"/>
            <a:ext cx="84768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Classification task on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CIFAR 10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dataset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Fine tuning over 10 epochs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Learning rate : 0.002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Rank : 45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Maximum iterations : 100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9" name="Google Shape;139;p22"/>
          <p:cNvGraphicFramePr/>
          <p:nvPr/>
        </p:nvGraphicFramePr>
        <p:xfrm>
          <a:off x="952500" y="35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{5DAA0012-50FD-4DF6-8250-56FCE335E095}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Without CP Decomposition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CP Decomposition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22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 unfolding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Candecomp/PARAFAC decomposition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AlexNet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decomposition on AlexNet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What is a Tensor?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75800"/>
            <a:ext cx="3448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 is a d-dimensional array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375" y="1152475"/>
            <a:ext cx="5513401" cy="34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Candecomp/PARAFAC (CP) decomposition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CP-decomposition can be viewed as matrix SVD generalized to tensors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SVD, no orthogonality constraints are required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defined as sum of d-dimensional outer products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5" y="2319625"/>
            <a:ext cx="3663851" cy="1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925" y="3214325"/>
            <a:ext cx="4898600" cy="18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8925" y="2008300"/>
            <a:ext cx="2031700" cy="7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CP Decomposition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6330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Computed using Alternating Least Squares(ALS) method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3-way decomposition, A, B and C are optimized  sequentially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ALS, we minimize the cost function ||X-M||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775" y="1617475"/>
            <a:ext cx="1960525" cy="12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CP Decomposition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675" y="803000"/>
            <a:ext cx="4265130" cy="39985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48462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tensor shape (2 x 3 x 3)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Approximation by various ranks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CP Decomposition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48462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tested with tensorly implementation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: 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iterations : 100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388" y="3012400"/>
            <a:ext cx="2655750" cy="12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12400"/>
            <a:ext cx="2540850" cy="12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975" y="3012400"/>
            <a:ext cx="2644498" cy="12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AlexNet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11700" y="1152475"/>
            <a:ext cx="84768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First five convolutional layers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Last three fully connected layers act as classifier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2400000"/>
            <a:ext cx="65055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8/10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AlexNet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11700" y="1152475"/>
            <a:ext cx="84768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First five convolutional layers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Last three fully connected layers act as classifier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2400000"/>
            <a:ext cx="650557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2715825" y="2478100"/>
            <a:ext cx="994200" cy="17865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0" y="4854000"/>
            <a:ext cx="37152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Tensor Methods for Neural Network Compression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/10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