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Source Sans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SansPro-bold.fntdata"/><Relationship Id="rId14" Type="http://schemas.openxmlformats.org/officeDocument/2006/relationships/font" Target="fonts/SourceSansPro-regular.fntdata"/><Relationship Id="rId17" Type="http://schemas.openxmlformats.org/officeDocument/2006/relationships/font" Target="fonts/SourceSansPro-boldItalic.fntdata"/><Relationship Id="rId16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b77301f6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b77301f6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e612d93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e612d93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e612d93c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e612d93c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254075" y="466775"/>
            <a:ext cx="85206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Application of Candecomp/PARAFAC decomposition on AlexNet</a:t>
            </a:r>
            <a:endParaRPr b="1" sz="4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85875" y="3092175"/>
            <a:ext cx="33633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Lokesh Veeramacheneni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Fraunhofer SCAI</a:t>
            </a:r>
            <a:endParaRPr b="1"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03725" y="3092175"/>
            <a:ext cx="3363300" cy="18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M.Sc Moritz Wölter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Jochen Garcke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Table of contents: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Tensors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Tensor unfolding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tensor products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Candecomp/PARAFAC decomposition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AlexNet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 decomposition on AlexNet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Times New Roman"/>
                <a:ea typeface="Times New Roman"/>
                <a:cs typeface="Times New Roman"/>
                <a:sym typeface="Times New Roman"/>
              </a:rPr>
              <a:t>What is a Tensor?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375800"/>
            <a:ext cx="34488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Tensor is a d-dimensional array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9375" y="1152475"/>
            <a:ext cx="5513401" cy="34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Times New Roman"/>
                <a:ea typeface="Times New Roman"/>
                <a:cs typeface="Times New Roman"/>
                <a:sym typeface="Times New Roman"/>
              </a:rPr>
              <a:t>Candecomp/PARAFAC (CP) decomposition: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CP-decomposition can be viewed as matrix SVD generalized to tensors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Unlike SVD, no orthogonality constraints are required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defined as sum of d-dimensional outer products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5" y="2951475"/>
            <a:ext cx="3874525" cy="12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4100" y="2434675"/>
            <a:ext cx="5073875" cy="1925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