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33286E-4CEF-43E6-B36E-A7208C5DEB63}">
  <a:tblStyle styleId="{2A33286E-4CEF-43E6-B36E-A7208C5DE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SourceSansPr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4ed72ae2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4ed72ae2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4a8d591e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4a8d591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4a8d591e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4a8d591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reconstruction error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4a8d591e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4a8d591e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4a8d591e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4a8d591e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4a8d591e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4a8d591e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4ed72ae2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4ed72ae2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future work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4a8d8b65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4a8d8b65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b77301f6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b77301f6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4ed72ae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4ed72ae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e612d93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e612d93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4ed72ae2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4ed72ae2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4ed72ae2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4ed72ae2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4ed72ae2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4ed72ae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e612d93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e612d93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4a8d591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4a8d591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file/d/1l7GmqErogAnEeNJycvOw7IhA70A9Mcn6/view" TargetMode="External"/><Relationship Id="rId4" Type="http://schemas.openxmlformats.org/officeDocument/2006/relationships/hyperlink" Target="https://en.wikipedia.org/wiki/Kronecker_product,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4075" y="466775"/>
            <a:ext cx="85206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85875" y="3092175"/>
            <a:ext cx="33633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Lokesh Veeramacheneni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Fraunhofer SCAI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103725" y="3092175"/>
            <a:ext cx="3363300" cy="1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Moritz Wolter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Prof. Jochen Garcke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CP-ALS algorithm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125" y="1554675"/>
            <a:ext cx="6219600" cy="21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1978029" y="3610625"/>
            <a:ext cx="4459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Algorithm 1: ALS algorithm to compute decomposition factors [3]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CP Decomposition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075" y="601300"/>
            <a:ext cx="4265130" cy="399858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48462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tensor shape (2 x 3 x 3)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Approximation by various ranks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4819325" y="4419875"/>
            <a:ext cx="4324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Figure 2: Convergence of ALS method with different ranks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CP Decomposition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152475"/>
            <a:ext cx="48462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tested with tensorly implementation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 : 2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iterations : 100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-105825" y="4314050"/>
            <a:ext cx="3088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Input Tensor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3027900" y="4351175"/>
            <a:ext cx="3088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Reconstruction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from ALS method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5996125" y="4314050"/>
            <a:ext cx="3088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Reconstruction from tensorly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838" y="3085675"/>
            <a:ext cx="2540850" cy="1199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3131250"/>
            <a:ext cx="2540825" cy="118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7974" y="3085675"/>
            <a:ext cx="2516138" cy="1182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0" name="Google Shape;170;p24"/>
          <p:cNvGraphicFramePr/>
          <p:nvPr/>
        </p:nvGraphicFramePr>
        <p:xfrm>
          <a:off x="4230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{2A33286E-4CEF-43E6-B36E-A7208C5DEB63}</a:tableStyleId>
              </a:tblPr>
              <a:tblGrid>
                <a:gridCol w="2719600"/>
                <a:gridCol w="2719600"/>
                <a:gridCol w="27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Reconstruction error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0.315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AlexNet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311700" y="1152475"/>
            <a:ext cx="84768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(CNN)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First five convolutional layers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Last three fully connected layers act as classifier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13" y="2400000"/>
            <a:ext cx="650557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2326800" y="4425550"/>
            <a:ext cx="4324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Figure 3: AlexNet architecture [6]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AlexNet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311700" y="1152475"/>
            <a:ext cx="84768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(CNN)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First five convolutional layers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Last three fully connected layers act as classifier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13" y="2400000"/>
            <a:ext cx="650557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2715825" y="2478100"/>
            <a:ext cx="994200" cy="17865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2326800" y="4425550"/>
            <a:ext cx="4324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Figure 3: AlexNet architecture [6]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AlexNet Results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311700" y="1152450"/>
            <a:ext cx="84768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Classification task on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CIFAR 10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dataset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Learning rate : 0.002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Original rank : 256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Approximated rank : 45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Maximum iterations : 10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8" name="Google Shape;198;p27"/>
          <p:cNvGraphicFramePr/>
          <p:nvPr/>
        </p:nvGraphicFramePr>
        <p:xfrm>
          <a:off x="930600" y="353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{2A33286E-4CEF-43E6-B36E-A7208C5DEB63}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Without CP Decomposition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 CP Decomposition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Classification a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ccuracy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27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hyper parameter tuning over AlexNet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Investigate vanishing gradient problem on increase of learning rate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References	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311700" y="1152475"/>
            <a:ext cx="85206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Farabet, Clément, Yann LeCun, Koray Kavukcuoglu, Eugenio Culurciello, Berin Martini, Polina Akselrod, and Selcuk Talay. "Large-scale FPGA-based convolutional networks."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up Machine Learning: Parallel and Distributed Approaches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(2011): 399-419.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Lebedev, Vadim, Yaroslav Ganin, Maksim Rakhuba, Ivan Oseledets, and Victor Lempitsky. "Speeding-up convolutional neural networks using fine-tuned cp-decomposition."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 arXiv:1412.6553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(2014).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Kolda, Tamara G., and Brett W. Bader. "Tensor decompositions and applications."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Society for Industrial and Applied Mathematics (SIAM) review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51, no. 3 (2009): 455-500.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The Canonical Polyadic Tensor Decomposition and Variants for Mining Multi-Dimensional Data,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https://drive.google.com/file/d/1l7GmqErogAnEeNJycvOw7IhA70A9Mcn6/view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Accessed 25-October-2020.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Kronecker Product,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https://en.wikipedia.org/wiki/Kronecker_product,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Accessed 25-October-2020.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Krizhevsky, Alex, Ilya Sutskever, and Geoffrey E. Hinton. "Imagenet classification with deep convolutional neural networks." In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Advances in neural information processing systems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pp. 1097-1105. 2012.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tensor decomposition?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tensors?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Candecomp/PARAFAC decomposition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AlexNet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 decomposition on AlexNet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Why tensor decomposition?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a CNN on low end hardware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constraint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Speed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intensive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 based ConvNet [1]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Inapplicability on high end architectures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in architecture requires complete redesigning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attempts made using tensor decomposition [2]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 Decomposition - Nonlinear Least Squares (NLS)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 on second layer of AlexNet and CharNet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 140 approximation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What is a Tensor?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375800"/>
            <a:ext cx="3448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 is a d-dimensional array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375" y="1152475"/>
            <a:ext cx="5513401" cy="34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537050" y="4538375"/>
            <a:ext cx="50499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Figure 1: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Representation of tensor upto four dimensions [3]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Unfolding a tensor (3D)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150" y="1212850"/>
            <a:ext cx="2062375" cy="25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25" y="885813"/>
            <a:ext cx="4038600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956075" y="4331850"/>
            <a:ext cx="50499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Figure 2: Illustration of unfolding a 3d tensor [4]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Kronecker Product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Generalization of outer product of vectors to matrices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Denoted by Ⓧ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88" y="2567125"/>
            <a:ext cx="35433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688" y="2529025"/>
            <a:ext cx="176212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047050" y="3669550"/>
            <a:ext cx="50499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Figure 3: Illustration of kronecker product over matrices [5]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hatri-Rao Product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wise kronecker product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Denoted by ⊙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213" y="2149900"/>
            <a:ext cx="5765574" cy="8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047050" y="4537900"/>
            <a:ext cx="50499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Figure 4: Illustration of khatri-rao product over matrices [5]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9050" y="3024937"/>
            <a:ext cx="2757600" cy="14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Candecomp/PARAFAC (CP) decomposition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CP-decomposition can be viewed as matrix SVD generalized to tensors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 SVD, no orthogonality constraints are required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defined as sum of d-dimensional outer products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5" y="2319625"/>
            <a:ext cx="3663851" cy="11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525" y="2854150"/>
            <a:ext cx="4898600" cy="18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8925" y="2008300"/>
            <a:ext cx="2031700" cy="7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CP Decomposition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6330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Computed using Alternating Least Squares(ALS) method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3-way decomposition, A, B and C are optimized  sequentially [1]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ALS, we minimize the cost function ||X-M||</a:t>
            </a:r>
            <a:r>
              <a:rPr baseline="30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275" y="1982150"/>
            <a:ext cx="21240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375" y="2406275"/>
            <a:ext cx="18478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5823613" y="2950300"/>
            <a:ext cx="3287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Equation representing the optimization of variables in ALS method [1]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