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E4F18B-E775-4085-A58E-EBC1A699D17B}">
  <a:tblStyle styleId="{5BE4F18B-E775-4085-A58E-EBC1A699D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a8d591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a8d591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a8d8b6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4a8d8b6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b77301f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b77301f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612d9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612d9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612d93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612d93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a8d59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a8d59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a8d591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a8d591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a8d591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a8d591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a8d591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4a8d591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4a8d591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4a8d591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4075" y="46677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5875" y="3092175"/>
            <a:ext cx="33633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Lokesh Veeramacheneni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Fraunhofer SCAI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103725" y="3092175"/>
            <a:ext cx="33633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M.Sc Moritz Wölter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Prof. Dr. Jochen Garcke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AlexNet Results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1700" y="1152450"/>
            <a:ext cx="84768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Classification task on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CIFAR 10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dataset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Fine tuning over 10 epochs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Learning rate : 0.002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Rank : 45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Maximum iterations : 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952500" y="313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{5BE4F18B-E775-4085-A58E-EBC1A699D17B}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Without CP Decomposition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CP Decomposition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a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22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References	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[¹]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Kolda, Tamara G., and Brett W. Bader. "Tensor decompositions and applications." </a:t>
            </a: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Society for Industrial and Applied Mathematics (SIAM) review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51, no. 3 (2009): 455-500.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[²] Krizhevsky, Alex, Ilya Sutskever, and Geoffrey E. Hinton. "Imagenet classification with deep convolutional neural networks." In </a:t>
            </a: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Advances in neural information processing systems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pp. 1097-1105. 2012.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Candecomp/PARAFAC decomposition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AlexNet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decomposition on AlexNet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a Tensor?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75800"/>
            <a:ext cx="3448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 is a d-dimensional array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375" y="1152475"/>
            <a:ext cx="5513401" cy="34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537050" y="4538375"/>
            <a:ext cx="5049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1: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Representation of tensor upto four dimensions [1]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Candecomp/PARAFAC (CP)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CP-decomposition can be viewed as matrix SVD generalized to tensors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SVD, no orthogonality constraints are required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defined as sum of d-dimensional outer products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5" y="2319625"/>
            <a:ext cx="3663851" cy="1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525" y="2854150"/>
            <a:ext cx="4898600" cy="18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925" y="2008300"/>
            <a:ext cx="2031700" cy="7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6330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Computed using Alternating Least Squares(ALS) method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3-way decomposition, A, B and C are optimized  sequentially [1]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ALS, we minimize the cost function ||X-M||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75" y="1982150"/>
            <a:ext cx="21240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375" y="2406275"/>
            <a:ext cx="18478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823613" y="2950300"/>
            <a:ext cx="328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Equation representing the optimization of variables in ALS method [1]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75" y="601300"/>
            <a:ext cx="4265130" cy="3998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48462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tensor shape (2 x 3 x 3)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 by various ranks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819325" y="4419875"/>
            <a:ext cx="4324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2: Convergence of ALS method with different ranks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48462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tested with tensorly implementation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: 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iterations : 100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388" y="3012400"/>
            <a:ext cx="2655750" cy="12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2400"/>
            <a:ext cx="2540850" cy="12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975" y="3012400"/>
            <a:ext cx="2644498" cy="12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-105825" y="4314050"/>
            <a:ext cx="3088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Input Tensor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027900" y="4351175"/>
            <a:ext cx="3088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Reconstruction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from ALS method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996125" y="4314050"/>
            <a:ext cx="3088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Reconstruction from tensorly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AlexNet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11700" y="1152475"/>
            <a:ext cx="8476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five convolutional layers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Last three fully connected layers act as classifier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2400000"/>
            <a:ext cx="65055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8/10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326800" y="4425550"/>
            <a:ext cx="4324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3: AlexNet architecture [2]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AlexNet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11700" y="1152475"/>
            <a:ext cx="8476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five convolutional layers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Last three fully connected layers act as classifier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2400000"/>
            <a:ext cx="65055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715825" y="2478100"/>
            <a:ext cx="994200" cy="1786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326800" y="4425550"/>
            <a:ext cx="4324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 3: AlexNet architecture [2]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