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5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179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57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94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3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1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8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6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8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4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6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556F88-F547-4E84-91A8-522C6EB1B711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EE3E2-89E4-47C8-955F-3625A80C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44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C55A-502D-34E9-1E10-74FFDCE14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60173"/>
            <a:ext cx="6384175" cy="3329581"/>
          </a:xfrm>
        </p:spPr>
        <p:txBody>
          <a:bodyPr/>
          <a:lstStyle/>
          <a:p>
            <a:pPr algn="ctr"/>
            <a:r>
              <a:rPr lang="en-US" b="1" dirty="0"/>
              <a:t>Scrum-Agile</a:t>
            </a:r>
            <a:br>
              <a:rPr lang="en-US" b="1" dirty="0"/>
            </a:br>
            <a:r>
              <a:rPr lang="en-US" b="1" dirty="0"/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40667-CCC4-87AF-B753-C294AB44B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5853" y="4289550"/>
            <a:ext cx="4386147" cy="1365725"/>
          </a:xfrm>
        </p:spPr>
        <p:txBody>
          <a:bodyPr/>
          <a:lstStyle/>
          <a:p>
            <a:pPr algn="ctr"/>
            <a:r>
              <a:rPr lang="en-US" dirty="0"/>
              <a:t>Brandon Floyd</a:t>
            </a:r>
          </a:p>
          <a:p>
            <a:pPr algn="ctr"/>
            <a:r>
              <a:rPr lang="en-US" dirty="0"/>
              <a:t>October 23, 2022</a:t>
            </a:r>
          </a:p>
          <a:p>
            <a:pPr algn="ctr"/>
            <a:r>
              <a:rPr lang="en-US" dirty="0"/>
              <a:t>CS-250 7-1 </a:t>
            </a:r>
            <a:r>
              <a:rPr lang="en-US" dirty="0" err="1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2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9EF4-36D5-5B4E-CFE9-3E2A4A4E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25" y="527222"/>
            <a:ext cx="4010171" cy="782594"/>
          </a:xfrm>
        </p:spPr>
        <p:txBody>
          <a:bodyPr/>
          <a:lstStyle/>
          <a:p>
            <a:pPr algn="ctr"/>
            <a:r>
              <a:rPr lang="en-US" sz="5400" b="1" dirty="0"/>
              <a:t>Team Roles</a:t>
            </a:r>
          </a:p>
        </p:txBody>
      </p:sp>
      <p:pic>
        <p:nvPicPr>
          <p:cNvPr id="6" name="Content Placeholder 5" descr="Diagram">
            <a:extLst>
              <a:ext uri="{FF2B5EF4-FFF2-40B4-BE49-F238E27FC236}">
                <a16:creationId xmlns:a16="http://schemas.microsoft.com/office/drawing/2014/main" id="{D64C170F-53F7-71C3-A89D-56EA31ABF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31" y="1309816"/>
            <a:ext cx="5982511" cy="53925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8F4DD-FDE5-8430-EFA0-19C911122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2358" y="2286000"/>
            <a:ext cx="3697134" cy="332396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Scrum Master: Holds daily scrum meetings and organizes the team as well as providing them with the information obtained by the product owner.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Product Owner: Manages product backlog. Shares items and prioritizes items.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Development Team: Self-organizing group responsible for the creation of the final product.</a:t>
            </a:r>
          </a:p>
        </p:txBody>
      </p:sp>
    </p:spTree>
    <p:extLst>
      <p:ext uri="{BB962C8B-B14F-4D97-AF65-F5344CB8AC3E}">
        <p14:creationId xmlns:p14="http://schemas.microsoft.com/office/powerpoint/2010/main" val="93899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48A8-64DF-5E53-01E8-A6B005F5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03" y="628650"/>
            <a:ext cx="3401064" cy="819150"/>
          </a:xfrm>
        </p:spPr>
        <p:txBody>
          <a:bodyPr/>
          <a:lstStyle/>
          <a:p>
            <a:r>
              <a:rPr lang="en-US" sz="4000" b="1" dirty="0"/>
              <a:t>SDLC Phases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7C5F5-2671-537F-403D-CE4852080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804" y="1748155"/>
            <a:ext cx="4718517" cy="44811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Product Owner given project idea. Breaks down ideas into user stories creating the product backlog.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Sprint planning meeting held to determine scale of the project with team.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Team works on items in product backlog for sprint duration.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/>
              <a:t>Daily scrum meeting to discuss current progress and problems.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/>
              <a:t>Scrum master runs meetings and provides information to product owner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Sprint end: work is submitted and then a sprint review takes place to discuss the sprint and any problems encountered during the sprint.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Sprint cycle continues until product backlog is finished.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11F4B9E-FD82-072A-DB52-CC455B869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04" y="1447800"/>
            <a:ext cx="4899992" cy="5324659"/>
          </a:xfrm>
        </p:spPr>
      </p:pic>
    </p:spTree>
    <p:extLst>
      <p:ext uri="{BB962C8B-B14F-4D97-AF65-F5344CB8AC3E}">
        <p14:creationId xmlns:p14="http://schemas.microsoft.com/office/powerpoint/2010/main" val="72862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2710-96FE-23E0-244A-3B8C48B6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89" y="0"/>
            <a:ext cx="9404723" cy="816505"/>
          </a:xfrm>
        </p:spPr>
        <p:txBody>
          <a:bodyPr/>
          <a:lstStyle/>
          <a:p>
            <a:pPr algn="ctr"/>
            <a:r>
              <a:rPr lang="en-US" b="1" dirty="0"/>
              <a:t>Agile vs. Waterfall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AB69-D845-0121-97FF-F5A3F52D8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674" y="816505"/>
            <a:ext cx="4396338" cy="576262"/>
          </a:xfrm>
        </p:spPr>
        <p:txBody>
          <a:bodyPr/>
          <a:lstStyle/>
          <a:p>
            <a:r>
              <a:rPr lang="en-US" i="1" dirty="0"/>
              <a:t>Agile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1B4C-22CD-1B16-7BB1-253D380A7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5673" y="1426105"/>
            <a:ext cx="4396339" cy="3741738"/>
          </a:xfrm>
        </p:spPr>
        <p:txBody>
          <a:bodyPr/>
          <a:lstStyle/>
          <a:p>
            <a:r>
              <a:rPr lang="en-US" dirty="0"/>
              <a:t>Adapts to changes during development</a:t>
            </a:r>
          </a:p>
          <a:p>
            <a:r>
              <a:rPr lang="en-US" dirty="0"/>
              <a:t>Small Teams</a:t>
            </a:r>
          </a:p>
          <a:p>
            <a:r>
              <a:rPr lang="en-US" dirty="0"/>
              <a:t>Developed in smaller tasks</a:t>
            </a:r>
          </a:p>
          <a:p>
            <a:r>
              <a:rPr lang="en-US" dirty="0"/>
              <a:t>Adaptive 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00794-D17B-0552-8B43-08F7B002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36431" y="816505"/>
            <a:ext cx="4396339" cy="576262"/>
          </a:xfrm>
        </p:spPr>
        <p:txBody>
          <a:bodyPr/>
          <a:lstStyle/>
          <a:p>
            <a:r>
              <a:rPr lang="en-US" i="1" dirty="0"/>
              <a:t>Waterfall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37AE9-A068-BE33-02D9-BFBF0C048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36431" y="1426105"/>
            <a:ext cx="4396339" cy="3741738"/>
          </a:xfrm>
        </p:spPr>
        <p:txBody>
          <a:bodyPr/>
          <a:lstStyle/>
          <a:p>
            <a:r>
              <a:rPr lang="en-US" dirty="0"/>
              <a:t>Fully designed at the beginning – less adaptive to change</a:t>
            </a:r>
          </a:p>
          <a:p>
            <a:r>
              <a:rPr lang="en-US" dirty="0"/>
              <a:t>Linear development</a:t>
            </a:r>
          </a:p>
          <a:p>
            <a:r>
              <a:rPr lang="en-US" dirty="0"/>
              <a:t>Define and document entire project prior to development</a:t>
            </a:r>
          </a:p>
          <a:p>
            <a:r>
              <a:rPr lang="en-US" dirty="0"/>
              <a:t>Plan-driven approach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DC46B6E-ACCC-8200-5981-B2CD5CE6B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90" y="3557717"/>
            <a:ext cx="6600565" cy="330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8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36EC-A815-8BF7-4236-633887D4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8443"/>
            <a:ext cx="5611814" cy="899832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68D4-B20E-FEB1-D68E-94DA0FEF1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Cobb, C.G. (2015). The project managers guide to mastering agile: Principles and practices for an adaptive approach. Hoboken, NJ: Wiley.</a:t>
            </a:r>
          </a:p>
        </p:txBody>
      </p:sp>
    </p:spTree>
    <p:extLst>
      <p:ext uri="{BB962C8B-B14F-4D97-AF65-F5344CB8AC3E}">
        <p14:creationId xmlns:p14="http://schemas.microsoft.com/office/powerpoint/2010/main" val="3921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236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Scrum-Agile Approach</vt:lpstr>
      <vt:lpstr>Team Roles</vt:lpstr>
      <vt:lpstr>SDLC Phases</vt:lpstr>
      <vt:lpstr>Agile vs. Waterfall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Scrum-Agile Approach</dc:title>
  <dc:creator>Floyd, Brandon</dc:creator>
  <cp:lastModifiedBy>Floyd, Brandon</cp:lastModifiedBy>
  <cp:revision>1</cp:revision>
  <dcterms:created xsi:type="dcterms:W3CDTF">2022-10-24T00:56:56Z</dcterms:created>
  <dcterms:modified xsi:type="dcterms:W3CDTF">2022-10-24T01:45:13Z</dcterms:modified>
</cp:coreProperties>
</file>