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233359" y="261288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3" y="98137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58B764E-7190-9C4F-40ED-D996B81253F1}"/>
              </a:ext>
            </a:extLst>
          </p:cNvPr>
          <p:cNvSpPr/>
          <p:nvPr/>
        </p:nvSpPr>
        <p:spPr>
          <a:xfrm>
            <a:off x="0" y="6169742"/>
            <a:ext cx="1602659" cy="688258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SIDDHANT</a:t>
            </a:r>
          </a:p>
        </p:txBody>
      </p:sp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216015" y="166698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AF957EB-79A7-86E9-83AD-3A1EA8F92C80}"/>
              </a:ext>
            </a:extLst>
          </p:cNvPr>
          <p:cNvSpPr/>
          <p:nvPr/>
        </p:nvSpPr>
        <p:spPr>
          <a:xfrm>
            <a:off x="0" y="6169742"/>
            <a:ext cx="1602659" cy="688258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SIDDHANT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84685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65448A2-EE25-145A-11B7-D14167885D90}"/>
              </a:ext>
            </a:extLst>
          </p:cNvPr>
          <p:cNvSpPr/>
          <p:nvPr/>
        </p:nvSpPr>
        <p:spPr>
          <a:xfrm>
            <a:off x="0" y="6169742"/>
            <a:ext cx="1602659" cy="688258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SIDDHANT</a:t>
            </a: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349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Siddhant Rawat</cp:lastModifiedBy>
  <cp:revision>18</cp:revision>
  <dcterms:created xsi:type="dcterms:W3CDTF">2024-06-24T12:27:37Z</dcterms:created>
  <dcterms:modified xsi:type="dcterms:W3CDTF">2025-04-21T13:57:30Z</dcterms:modified>
</cp:coreProperties>
</file>