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8"/>
  </p:notesMasterIdLst>
  <p:sldIdLst>
    <p:sldId id="1263" r:id="rId3"/>
    <p:sldId id="1285" r:id="rId4"/>
    <p:sldId id="1264" r:id="rId5"/>
    <p:sldId id="1266" r:id="rId6"/>
    <p:sldId id="1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783"/>
    <a:srgbClr val="00B5DD"/>
    <a:srgbClr val="CFD5EA"/>
    <a:srgbClr val="000000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73" d="100"/>
          <a:sy n="73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themeOverride" Target="../theme/themeOverride4.xml"/><Relationship Id="rId4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themeOverride" Target="../theme/themeOverride5.xml"/><Relationship Id="rId4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themeOverride" Target="../theme/themeOverride6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Kompas</c:v>
                </c:pt>
                <c:pt idx="1">
                  <c:v>Kontan</c:v>
                </c:pt>
                <c:pt idx="2">
                  <c:v>Detik</c:v>
                </c:pt>
                <c:pt idx="3">
                  <c:v>Liputan 6</c:v>
                </c:pt>
                <c:pt idx="4">
                  <c:v>Tribun News Bali</c:v>
                </c:pt>
                <c:pt idx="5">
                  <c:v>Bisnis Indonesia</c:v>
                </c:pt>
                <c:pt idx="6">
                  <c:v>Suara.com</c:v>
                </c:pt>
                <c:pt idx="7">
                  <c:v>Antara</c:v>
                </c:pt>
                <c:pt idx="8">
                  <c:v>Republika</c:v>
                </c:pt>
                <c:pt idx="9">
                  <c:v>Warta Ekonomi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31</c:v>
                </c:pt>
                <c:pt idx="5">
                  <c:v>32</c:v>
                </c:pt>
                <c:pt idx="6">
                  <c:v>35</c:v>
                </c:pt>
                <c:pt idx="7">
                  <c:v>37</c:v>
                </c:pt>
                <c:pt idx="8">
                  <c:v>39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Investor </c:v>
                </c:pt>
                <c:pt idx="1">
                  <c:v>Kedaulatan Rakyat</c:v>
                </c:pt>
                <c:pt idx="2">
                  <c:v>Kompas</c:v>
                </c:pt>
                <c:pt idx="3">
                  <c:v>Neraca</c:v>
                </c:pt>
                <c:pt idx="4">
                  <c:v>Bandung Ekspres</c:v>
                </c:pt>
                <c:pt idx="5">
                  <c:v>Bisnis Bali</c:v>
                </c:pt>
                <c:pt idx="6">
                  <c:v>Koran Kontan</c:v>
                </c:pt>
                <c:pt idx="7">
                  <c:v>Koran Sindo</c:v>
                </c:pt>
                <c:pt idx="8">
                  <c:v>Media Indonesia</c:v>
                </c:pt>
                <c:pt idx="9">
                  <c:v>Bisnis Indonesia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343</c:v>
                </c:pt>
                <c:pt idx="1">
                  <c:v>161</c:v>
                </c:pt>
                <c:pt idx="2">
                  <c:v>161</c:v>
                </c:pt>
                <c:pt idx="3">
                  <c:v>282</c:v>
                </c:pt>
                <c:pt idx="4">
                  <c:v>340</c:v>
                </c:pt>
                <c:pt idx="5">
                  <c:v>428</c:v>
                </c:pt>
                <c:pt idx="6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500</c:v>
                </c:pt>
                <c:pt idx="1">
                  <c:v>7</c:v>
                </c:pt>
                <c:pt idx="2">
                  <c:v>21</c:v>
                </c:pt>
                <c:pt idx="3">
                  <c:v>40</c:v>
                </c:pt>
                <c:pt idx="4">
                  <c:v>36</c:v>
                </c:pt>
                <c:pt idx="5">
                  <c:v>36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dateAx>
        <c:axId val="856162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Offset val="100"/>
        <c:baseTimeUnit val="days"/>
      </c:date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Program CSR  Jawa Barat.</c:v>
                </c:pt>
                <c:pt idx="1">
                  <c:v>Peluncuran e-retribusi di pasar tradisional dan rencana penerapan sistem parkir elektronik untuk meningkatkan PAD.</c:v>
                </c:pt>
                <c:pt idx="2">
                  <c:v>Kolaborasi antara perusahaan telekomunikasi dan bank dalam mendukung industri kreatif.</c:v>
                </c:pt>
                <c:pt idx="3">
                  <c:v>Metode Pembayaran Digital</c:v>
                </c:pt>
                <c:pt idx="4">
                  <c:v>Penyediaan Uang Tunai oleh Bank Indonesia pada Bulan Ramadhan dan Idul Fitri.</c:v>
                </c:pt>
                <c:pt idx="5">
                  <c:v>Mendukung Sektor UMKM Melalui Penyaluran KUR Digital oleh Berbagai Bank.</c:v>
                </c:pt>
                <c:pt idx="6">
                  <c:v>Hilirisasi Pertanian dan Inovasi Industri Kreatif Berbasis Digital di Indonesia.</c:v>
                </c:pt>
                <c:pt idx="7">
                  <c:v>Implementasi Peraturan Perpajakan di Indonesia.</c:v>
                </c:pt>
                <c:pt idx="8">
                  <c:v>Kolaborasi Bank BJB dengan Berbagai Instansi dalam Memperkuat Ekonomi Berbasis Keumatn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0.32</c:v>
                </c:pt>
                <c:pt idx="1">
                  <c:v>0.15</c:v>
                </c:pt>
                <c:pt idx="2">
                  <c:v>0.12</c:v>
                </c:pt>
                <c:pt idx="3">
                  <c:v>0.09</c:v>
                </c:pt>
                <c:pt idx="4">
                  <c:v>0.08</c:v>
                </c:pt>
                <c:pt idx="5">
                  <c:v>0.07</c:v>
                </c:pt>
                <c:pt idx="6">
                  <c:v>0.07</c:v>
                </c:pt>
                <c:pt idx="7">
                  <c:v>0.07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</c:v>
                </c:pt>
                <c:pt idx="1">
                  <c:v>0.19</c:v>
                </c:pt>
                <c:pt idx="2">
                  <c:v>0.57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Royke </c:v>
                </c:pt>
                <c:pt idx="1">
                  <c:v>Sandiaga Salahuddin Uno</c:v>
                </c:pt>
                <c:pt idx="2">
                  <c:v>Hera F Haryn</c:v>
                </c:pt>
                <c:pt idx="3">
                  <c:v>Aida S Budiman</c:v>
                </c:pt>
                <c:pt idx="4">
                  <c:v>Amos Sampetoding</c:v>
                </c:pt>
                <c:pt idx="5">
                  <c:v>Muhammad Aqil Irham</c:v>
                </c:pt>
                <c:pt idx="6">
                  <c:v>Sri Mulyani Indrawati</c:v>
                </c:pt>
                <c:pt idx="7">
                  <c:v>Ririn Ekawati</c:v>
                </c:pt>
                <c:pt idx="8">
                  <c:v>Abraham Theofilus</c:v>
                </c:pt>
                <c:pt idx="9">
                  <c:v>Rois Syuriah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23</c:v>
                </c:pt>
                <c:pt idx="3">
                  <c:v>27</c:v>
                </c:pt>
                <c:pt idx="4">
                  <c:v>30</c:v>
                </c:pt>
                <c:pt idx="5">
                  <c:v>34</c:v>
                </c:pt>
                <c:pt idx="6">
                  <c:v>36</c:v>
                </c:pt>
                <c:pt idx="7">
                  <c:v>36</c:v>
                </c:pt>
                <c:pt idx="8">
                  <c:v>39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Aida S </c:v>
                </c:pt>
                <c:pt idx="1">
                  <c:v>Erwin Haryono</c:v>
                </c:pt>
                <c:pt idx="2">
                  <c:v>Royke Tumilaar</c:v>
                </c:pt>
                <c:pt idx="3">
                  <c:v>Trisno Nugroho</c:v>
                </c:pt>
                <c:pt idx="4">
                  <c:v>Abdullah Azwar Anas</c:v>
                </c:pt>
                <c:pt idx="5">
                  <c:v>Harumi Supit</c:v>
                </c:pt>
                <c:pt idx="6">
                  <c:v>Wibawa Prasetyawan</c:v>
                </c:pt>
                <c:pt idx="7">
                  <c:v>Kustini Sri Purnomo</c:v>
                </c:pt>
                <c:pt idx="8">
                  <c:v>Bonarsius Sipayung</c:v>
                </c:pt>
                <c:pt idx="9">
                  <c:v>Arsani Maidi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6" Type="http://schemas.openxmlformats.org/officeDocument/2006/relationships/hyperlink" Target="http://www.kompas.tv/article/277646/4-pencuri-dengan-modus-ganjal-mesin-atm-ditangkap-polisi" TargetMode="External"/><Relationship Id="rId7" Type="http://schemas.openxmlformats.org/officeDocument/2006/relationships/hyperlink" Target="http://radarnonstop.co/read/34977/Uang-Nasabah-Raib-Rp35-Miliar-Nabung-di-Bank-BNI-Nggak-Aman" TargetMode="External"/><Relationship Id="rId8" Type="http://schemas.openxmlformats.org/officeDocument/2006/relationships/hyperlink" Target="http://www.kompas.id/baca/polhuk/2022/04/05/identitas-warga-dicatut-berkali-kali-pembahasan-ruu-pdp-masih-saja-alot" TargetMode="External"/><Relationship Id="rId9" Type="http://schemas.openxmlformats.org/officeDocument/2006/relationships/hyperlink" Target="http://mediakonsumen.com/2022/04/07/surat-pembaca/scan-qris-dana-dengan-ovo-berhasil-tapi-tidak-masuk-ke-saldo-mitra-bukalapak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hyperlink" Target="http://katadata.co.id/agustiyanti/finansial/6246b542d03c5/sempat-erorr-mobile-banking-bca-kembali-norm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2022-04-08-2022-04-15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75166"/>
              </p:ext>
            </p:extLst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49532"/>
              </p:ext>
            </p:extLst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87841"/>
              </p:ext>
            </p:extLst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3000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1000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500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100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Pengelola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 Zakat dan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Potensi Ekonomi Umat.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Pen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andata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n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ganan perj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a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njian ker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j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a sama 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n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tara B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ank Papua dan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 Kementerian PUPR untuk penyaluran Bantuan Stimulan Perumahan Swadaya (BSPS) di Jayapura.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Fitur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Digital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dalam Bulan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Ramad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han.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Penggunaan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Super App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di Asia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enggara 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sela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ma Pan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demi COVID-19.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Program U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ggulan Britt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amval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Layanan 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erbasis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Digital dalam 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Transformasi Ekosistem Digital Indonesia.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Ganggu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an Layanan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M-Bank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ng BCA.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Regula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si Paja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k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 terhadap 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n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dustr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i Fintech d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i Indo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n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esia.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62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830071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Pen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ghargaan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agi PT Ja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 Raharja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atas ino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vasi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digital 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ntuk bisnis berkelanjutan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Produk Mak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nan Halal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 Indone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Fashion R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mah Ling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ungan Le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ih Terja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gkau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Pertumbuha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Pembayar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 Digital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elalui QR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 Di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ndonesi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Dampak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ekejaman 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rhadap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orban 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nita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 Mik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ro dan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Kritik da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lam Ind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ustri K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euangan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Pajak Pengha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ilan 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as Bu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ga Pinjam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 di 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ndonesia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04898"/>
              </p:ext>
            </p:extLst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32039"/>
              </p:ext>
            </p:extLst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1967155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549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 expert</cp:lastModifiedBy>
  <cp:revision>456</cp:revision>
  <dcterms:created xsi:type="dcterms:W3CDTF">2022-05-22T03:55:25Z</dcterms:created>
  <dcterms:modified xsi:type="dcterms:W3CDTF">2024-03-19T07:59:01Z</dcterms:modified>
</cp:coreProperties>
</file>