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>
        <p:scale>
          <a:sx n="125" d="100"/>
          <a:sy n="125" d="100"/>
        </p:scale>
        <p:origin x="246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94" y="755123"/>
            <a:ext cx="1832688" cy="2404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6317" y="2819740"/>
            <a:ext cx="5959366" cy="1218519"/>
          </a:xfrm>
        </p:spPr>
        <p:txBody>
          <a:bodyPr/>
          <a:lstStyle/>
          <a:p>
            <a:r>
              <a:rPr lang="en-US" dirty="0"/>
              <a:t>6502 Debugger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8635" y="4038259"/>
            <a:ext cx="3794730" cy="1362416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866" y="4140977"/>
            <a:ext cx="2786511" cy="9048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Haley Whitman</a:t>
            </a:r>
          </a:p>
          <a:p>
            <a:pPr algn="l"/>
            <a:r>
              <a:rPr lang="en-US" dirty="0"/>
              <a:t>Frazer Bayley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129388" y="4132651"/>
            <a:ext cx="2786511" cy="10189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Alison Legge</a:t>
            </a:r>
          </a:p>
          <a:p>
            <a:pPr algn="l"/>
            <a:r>
              <a:rPr lang="en-US" dirty="0"/>
              <a:t>Jeremy Brennan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02744" y="4984155"/>
            <a:ext cx="2786511" cy="22374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Abdualziz AL-</a:t>
            </a:r>
            <a:r>
              <a:rPr lang="en-US" dirty="0" err="1"/>
              <a:t>Heidous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48750" y="5819775"/>
            <a:ext cx="2742579" cy="62466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latin typeface="+mn-lt"/>
              </a:rPr>
              <a:t>CIS 422 – Dr. Faulk</a:t>
            </a:r>
          </a:p>
        </p:txBody>
      </p:sp>
    </p:spTree>
    <p:extLst>
      <p:ext uri="{BB962C8B-B14F-4D97-AF65-F5344CB8AC3E}">
        <p14:creationId xmlns:p14="http://schemas.microsoft.com/office/powerpoint/2010/main" val="23088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5" y="180975"/>
            <a:ext cx="1220391" cy="98708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5235" y="878967"/>
            <a:ext cx="3017140" cy="99745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Background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45235" y="2145791"/>
            <a:ext cx="10713340" cy="386448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8225" y="2469642"/>
            <a:ext cx="4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is split into two deliverable parts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225" y="2815743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MOS Technology 6502 Processor</a:t>
            </a:r>
          </a:p>
          <a:p>
            <a:pPr marL="342900" indent="-342900">
              <a:buAutoNum type="arabicPeriod"/>
            </a:pPr>
            <a:r>
              <a:rPr lang="en-US" dirty="0"/>
              <a:t>Debugging Interface for 6502 Assembly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225" y="3609616"/>
            <a:ext cx="998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 for 6502 Processor</a:t>
            </a:r>
          </a:p>
          <a:p>
            <a:pPr marL="342900" indent="-342900">
              <a:buAutoNum type="arabicPeriod"/>
            </a:pPr>
            <a:r>
              <a:rPr lang="en-US" dirty="0"/>
              <a:t>Accurately emulate the behavior of a 6502 processor.</a:t>
            </a:r>
          </a:p>
          <a:p>
            <a:pPr marL="342900" indent="-342900">
              <a:buAutoNum type="arabicPeriod"/>
            </a:pPr>
            <a:r>
              <a:rPr lang="en-US" dirty="0"/>
              <a:t>Allow for third-party control of the processor.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8225" y="469905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 for the debugging interface</a:t>
            </a:r>
          </a:p>
          <a:p>
            <a:r>
              <a:rPr lang="en-US" dirty="0"/>
              <a:t>1.  Allow for a user to input 6502 assembly</a:t>
            </a:r>
          </a:p>
          <a:p>
            <a:r>
              <a:rPr lang="en-US" dirty="0"/>
              <a:t>2.  Allow for the user to view the results, and step through their inputted program.</a:t>
            </a:r>
          </a:p>
        </p:txBody>
      </p:sp>
    </p:spTree>
    <p:extLst>
      <p:ext uri="{BB962C8B-B14F-4D97-AF65-F5344CB8AC3E}">
        <p14:creationId xmlns:p14="http://schemas.microsoft.com/office/powerpoint/2010/main" val="52454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1908">
            <a:off x="1489731" y="102225"/>
            <a:ext cx="1528147" cy="152814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5235" y="878967"/>
            <a:ext cx="3017140" cy="99745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Project Plan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45235" y="2145791"/>
            <a:ext cx="10713340" cy="386448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110805" y="2447566"/>
            <a:ext cx="998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Followed an iterative design, split between</a:t>
            </a:r>
          </a:p>
          <a:p>
            <a:pPr marL="342900" indent="-342900">
              <a:buAutoNum type="arabicPeriod"/>
            </a:pPr>
            <a:r>
              <a:rPr lang="en-US" dirty="0"/>
              <a:t>Creating the processor.</a:t>
            </a:r>
          </a:p>
          <a:p>
            <a:pPr marL="342900" indent="-342900">
              <a:buAutoNum type="arabicPeriod"/>
            </a:pPr>
            <a:r>
              <a:rPr lang="en-US" dirty="0"/>
              <a:t>Creating the debugging interface.</a:t>
            </a:r>
          </a:p>
          <a:p>
            <a:endParaRPr lang="en-US" b="1" dirty="0"/>
          </a:p>
          <a:p>
            <a:r>
              <a:rPr lang="en-US" dirty="0"/>
              <a:t>We created the module design for the processor from </a:t>
            </a:r>
            <a:r>
              <a:rPr lang="en-US" dirty="0" err="1"/>
              <a:t>Synertek</a:t>
            </a:r>
            <a:r>
              <a:rPr lang="en-US" dirty="0"/>
              <a:t> and MOS Technology’s 6502 Programming/Hardware manual.</a:t>
            </a:r>
          </a:p>
          <a:p>
            <a:endParaRPr lang="en-US" b="1" dirty="0"/>
          </a:p>
          <a:p>
            <a:r>
              <a:rPr lang="en-US" dirty="0"/>
              <a:t>We followed customer requests and typical debugging use-cases to design the debugging interface. Our documentation focused much more heavily on the debugging interface.</a:t>
            </a:r>
          </a:p>
        </p:txBody>
      </p:sp>
    </p:spTree>
    <p:extLst>
      <p:ext uri="{BB962C8B-B14F-4D97-AF65-F5344CB8AC3E}">
        <p14:creationId xmlns:p14="http://schemas.microsoft.com/office/powerpoint/2010/main" val="360225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42" y="297958"/>
            <a:ext cx="1822526" cy="82076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5235" y="878967"/>
            <a:ext cx="3017140" cy="99745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Processor Design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45235" y="2145791"/>
            <a:ext cx="3426715" cy="430263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802653" y="2389751"/>
            <a:ext cx="3899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Fairly typical design specification</a:t>
            </a:r>
          </a:p>
          <a:p>
            <a:endParaRPr lang="en-US" dirty="0"/>
          </a:p>
          <a:p>
            <a:r>
              <a:rPr lang="en-US" dirty="0"/>
              <a:t>Follows original dataflow of 6502 processor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75" y="579958"/>
            <a:ext cx="7289679" cy="566480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252724" y="509635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 Processing Unit (CPU)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01772" y="2335267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82898" y="2301424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83248" y="6079093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98401" y="6079093"/>
            <a:ext cx="37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Arithmetic Logical Unit (ALU)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19824" y="857939"/>
            <a:ext cx="2414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Allows control of processor by third-party applications. Decodes current instruction.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53221" y="2950695"/>
            <a:ext cx="241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1-to-1 mapping of 156 standard 6502 instructions.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54197" y="2950695"/>
            <a:ext cx="241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Contains read/writes of standard 6502 memory. (16Kb of memory)</a:t>
            </a:r>
          </a:p>
        </p:txBody>
      </p:sp>
    </p:spTree>
    <p:extLst>
      <p:ext uri="{BB962C8B-B14F-4D97-AF65-F5344CB8AC3E}">
        <p14:creationId xmlns:p14="http://schemas.microsoft.com/office/powerpoint/2010/main" val="15780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63732" flipH="1" flipV="1">
            <a:off x="1508347" y="408487"/>
            <a:ext cx="1490915" cy="69700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5235" y="878967"/>
            <a:ext cx="3017140" cy="99745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Debugging Design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5235" y="2145791"/>
            <a:ext cx="3426715" cy="430263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802653" y="2389751"/>
            <a:ext cx="3434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Fairly typical debugging interface,</a:t>
            </a:r>
          </a:p>
          <a:p>
            <a:r>
              <a:rPr lang="en-US" dirty="0"/>
              <a:t>modeled after more retro-based debuggers for processors such as the Gameboy, where analyzing memory output is helpful.</a:t>
            </a:r>
          </a:p>
          <a:p>
            <a:endParaRPr lang="en-US" dirty="0"/>
          </a:p>
          <a:p>
            <a:r>
              <a:rPr lang="en-US" dirty="0"/>
              <a:t>Has to easily allow for further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526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242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6502 Debugger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6502 Debugger</dc:title>
  <dc:creator>Haley Whitman</dc:creator>
  <cp:lastModifiedBy>Haley Whitman</cp:lastModifiedBy>
  <cp:revision>12</cp:revision>
  <dcterms:created xsi:type="dcterms:W3CDTF">2017-03-12T21:38:09Z</dcterms:created>
  <dcterms:modified xsi:type="dcterms:W3CDTF">2017-03-13T02:44:12Z</dcterms:modified>
</cp:coreProperties>
</file>