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7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3/12/2017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3/12/2017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3/12/2017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394" y="755123"/>
            <a:ext cx="1832688" cy="24043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6317" y="2819740"/>
            <a:ext cx="5959366" cy="1218519"/>
          </a:xfrm>
        </p:spPr>
        <p:txBody>
          <a:bodyPr/>
          <a:lstStyle/>
          <a:p>
            <a:r>
              <a:rPr lang="en-US" dirty="0"/>
              <a:t>6502 Debugger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198635" y="4038259"/>
            <a:ext cx="3794730" cy="1362416"/>
          </a:xfrm>
          <a:prstGeom prst="rect">
            <a:avLst/>
          </a:prstGeom>
          <a:solidFill>
            <a:schemeClr val="bg1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4866" y="4140977"/>
            <a:ext cx="2786511" cy="90480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Haley Whitman</a:t>
            </a:r>
          </a:p>
          <a:p>
            <a:pPr algn="l"/>
            <a:r>
              <a:rPr lang="en-US" dirty="0"/>
              <a:t>Frazer Bayley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129388" y="4132651"/>
            <a:ext cx="2786511" cy="10189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Alison Legge</a:t>
            </a:r>
          </a:p>
          <a:p>
            <a:pPr algn="l"/>
            <a:r>
              <a:rPr lang="en-US" dirty="0"/>
              <a:t>Jeremy Brennan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702744" y="4984155"/>
            <a:ext cx="2786511" cy="223744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Abdualziz AL-</a:t>
            </a:r>
            <a:r>
              <a:rPr lang="en-US" dirty="0" err="1"/>
              <a:t>Heidous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048750" y="5819775"/>
            <a:ext cx="2742579" cy="62466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cap="none" dirty="0">
                <a:latin typeface="+mn-lt"/>
              </a:rPr>
              <a:t>CIS 422 – Dr. Faulk</a:t>
            </a:r>
          </a:p>
        </p:txBody>
      </p:sp>
    </p:spTree>
    <p:extLst>
      <p:ext uri="{BB962C8B-B14F-4D97-AF65-F5344CB8AC3E}">
        <p14:creationId xmlns:p14="http://schemas.microsoft.com/office/powerpoint/2010/main" val="230884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35" y="180975"/>
            <a:ext cx="1220391" cy="987081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745235" y="878967"/>
            <a:ext cx="3017140" cy="997458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/>
              <a:t>Background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45235" y="2145791"/>
            <a:ext cx="10713340" cy="386448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t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500" dirty="0"/>
          </a:p>
        </p:txBody>
      </p:sp>
      <p:sp>
        <p:nvSpPr>
          <p:cNvPr id="14" name="TextBox 13"/>
          <p:cNvSpPr txBox="1"/>
          <p:nvPr/>
        </p:nvSpPr>
        <p:spPr>
          <a:xfrm>
            <a:off x="1038225" y="2469642"/>
            <a:ext cx="482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 is split into two deliverable parts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38225" y="2815743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MOS Technology 6502 Processor</a:t>
            </a:r>
          </a:p>
          <a:p>
            <a:pPr marL="342900" indent="-342900">
              <a:buAutoNum type="arabicPeriod"/>
            </a:pPr>
            <a:r>
              <a:rPr lang="en-US" dirty="0"/>
              <a:t>Debugging Interface for 6502 Assembly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8225" y="3609616"/>
            <a:ext cx="998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Requirements for 6502 Processor</a:t>
            </a:r>
          </a:p>
          <a:p>
            <a:pPr marL="342900" indent="-342900">
              <a:buAutoNum type="arabicPeriod"/>
            </a:pPr>
            <a:r>
              <a:rPr lang="en-US" dirty="0"/>
              <a:t>Accurately emulate the behavior of a 6502 processor.</a:t>
            </a:r>
          </a:p>
          <a:p>
            <a:pPr marL="342900" indent="-342900">
              <a:buAutoNum type="arabicPeriod"/>
            </a:pPr>
            <a:r>
              <a:rPr lang="en-US" dirty="0"/>
              <a:t>Allow for third-party control of the processor.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38225" y="4699050"/>
            <a:ext cx="998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Requirements for the debugging interface</a:t>
            </a:r>
          </a:p>
          <a:p>
            <a:r>
              <a:rPr lang="en-US" dirty="0"/>
              <a:t>1.  Allow for a user to input 6502 assembly</a:t>
            </a:r>
          </a:p>
          <a:p>
            <a:r>
              <a:rPr lang="en-US" dirty="0"/>
              <a:t>2.  Allow for the user to view the results, and step through their inputted program.</a:t>
            </a:r>
          </a:p>
        </p:txBody>
      </p:sp>
    </p:spTree>
    <p:extLst>
      <p:ext uri="{BB962C8B-B14F-4D97-AF65-F5344CB8AC3E}">
        <p14:creationId xmlns:p14="http://schemas.microsoft.com/office/powerpoint/2010/main" val="52454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51908">
            <a:off x="1489731" y="102225"/>
            <a:ext cx="1528147" cy="152814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745235" y="878967"/>
            <a:ext cx="3017140" cy="997458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/>
              <a:t>Project Plan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45235" y="2145791"/>
            <a:ext cx="10713340" cy="386448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t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1110805" y="2447566"/>
            <a:ext cx="9982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Followed an iterative design, split between</a:t>
            </a:r>
          </a:p>
          <a:p>
            <a:pPr marL="342900" indent="-342900">
              <a:buAutoNum type="arabicPeriod"/>
            </a:pPr>
            <a:r>
              <a:rPr lang="en-US" dirty="0"/>
              <a:t>Creating the processor.</a:t>
            </a:r>
          </a:p>
          <a:p>
            <a:pPr marL="342900" indent="-342900">
              <a:buAutoNum type="arabicPeriod"/>
            </a:pPr>
            <a:r>
              <a:rPr lang="en-US" dirty="0"/>
              <a:t>Creating the debugging interface.</a:t>
            </a:r>
          </a:p>
          <a:p>
            <a:endParaRPr lang="en-US" b="1" dirty="0"/>
          </a:p>
          <a:p>
            <a:r>
              <a:rPr lang="en-US" dirty="0"/>
              <a:t>We created the module design for the processor from </a:t>
            </a:r>
            <a:r>
              <a:rPr lang="en-US" dirty="0" err="1"/>
              <a:t>Synertek</a:t>
            </a:r>
            <a:r>
              <a:rPr lang="en-US" dirty="0"/>
              <a:t> and MOS Technology’s 6502 Programming/Hardware manual.</a:t>
            </a:r>
          </a:p>
          <a:p>
            <a:endParaRPr lang="en-US" b="1" dirty="0"/>
          </a:p>
          <a:p>
            <a:r>
              <a:rPr lang="en-US" dirty="0"/>
              <a:t>We followed customer requests and typical debugging use-cases to design the debugging interface. Our documentation focused much more heavily on the debugging interface.</a:t>
            </a:r>
          </a:p>
        </p:txBody>
      </p:sp>
    </p:spTree>
    <p:extLst>
      <p:ext uri="{BB962C8B-B14F-4D97-AF65-F5344CB8AC3E}">
        <p14:creationId xmlns:p14="http://schemas.microsoft.com/office/powerpoint/2010/main" val="360225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542" y="297958"/>
            <a:ext cx="1822526" cy="820761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745235" y="878967"/>
            <a:ext cx="3017140" cy="997458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/>
              <a:t>Processor Design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45235" y="2145791"/>
            <a:ext cx="3426715" cy="4302634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t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500" dirty="0"/>
          </a:p>
        </p:txBody>
      </p:sp>
      <p:sp>
        <p:nvSpPr>
          <p:cNvPr id="6" name="TextBox 5"/>
          <p:cNvSpPr txBox="1"/>
          <p:nvPr/>
        </p:nvSpPr>
        <p:spPr>
          <a:xfrm>
            <a:off x="802653" y="2389751"/>
            <a:ext cx="38993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Fairly typical design specification</a:t>
            </a:r>
          </a:p>
          <a:p>
            <a:endParaRPr lang="en-US" dirty="0"/>
          </a:p>
          <a:p>
            <a:r>
              <a:rPr lang="en-US" dirty="0"/>
              <a:t>Follows original dataflow of 6502 processor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075" y="579958"/>
            <a:ext cx="7289679" cy="5664805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6252724" y="509635"/>
            <a:ext cx="372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Central Processing Unit (CPU)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01772" y="2335267"/>
            <a:ext cx="372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Instructions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582898" y="2301424"/>
            <a:ext cx="372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Memory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783248" y="6079093"/>
            <a:ext cx="372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Registers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98401" y="6079093"/>
            <a:ext cx="372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Arithmetic Logical Unit (ALU)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819824" y="857939"/>
            <a:ext cx="24140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Allows control of processor by third-party applications. Decodes current instruction.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853221" y="2950695"/>
            <a:ext cx="2414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1-to-1 mapping of 156 standard 6502 instructions.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054197" y="2950695"/>
            <a:ext cx="2414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Contains read/writes of standard 6502 memory. (16Kb of memory)</a:t>
            </a:r>
          </a:p>
        </p:txBody>
      </p:sp>
    </p:spTree>
    <p:extLst>
      <p:ext uri="{BB962C8B-B14F-4D97-AF65-F5344CB8AC3E}">
        <p14:creationId xmlns:p14="http://schemas.microsoft.com/office/powerpoint/2010/main" val="157807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063732" flipH="1" flipV="1">
            <a:off x="1508347" y="408487"/>
            <a:ext cx="1490915" cy="697003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745235" y="878967"/>
            <a:ext cx="3017140" cy="997458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/>
              <a:t>Debugging Design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45235" y="2145791"/>
            <a:ext cx="3426715" cy="4302634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t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500" dirty="0"/>
          </a:p>
        </p:txBody>
      </p:sp>
      <p:sp>
        <p:nvSpPr>
          <p:cNvPr id="7" name="TextBox 6"/>
          <p:cNvSpPr txBox="1"/>
          <p:nvPr/>
        </p:nvSpPr>
        <p:spPr>
          <a:xfrm>
            <a:off x="802653" y="2389751"/>
            <a:ext cx="34340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Fairly typical debugging interface,</a:t>
            </a:r>
          </a:p>
          <a:p>
            <a:r>
              <a:rPr lang="en-US" dirty="0"/>
              <a:t>modeled after more retro-based debuggers for processors such as the Gameboy, where analyzing memory output is helpful.</a:t>
            </a:r>
          </a:p>
          <a:p>
            <a:endParaRPr lang="en-US" dirty="0"/>
          </a:p>
          <a:p>
            <a:r>
              <a:rPr lang="en-US" dirty="0"/>
              <a:t>Has to easily allow for further features.</a:t>
            </a:r>
          </a:p>
          <a:p>
            <a:endParaRPr lang="en-US" dirty="0"/>
          </a:p>
          <a:p>
            <a:r>
              <a:rPr lang="en-US" dirty="0"/>
              <a:t>Written completely separate from the processor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175" y="1606963"/>
            <a:ext cx="7248525" cy="3791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27082" y="1507093"/>
            <a:ext cx="372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GUI for Debugger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63570" y="1522452"/>
            <a:ext cx="372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Debugger Backend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2520" y="3083396"/>
            <a:ext cx="372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Assembler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91297" y="4459674"/>
            <a:ext cx="372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Import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67840" y="3058960"/>
            <a:ext cx="372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Databank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27082" y="2056732"/>
            <a:ext cx="2075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frames and viewing panels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63570" y="1925912"/>
            <a:ext cx="2075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Supports viewing, and accesses the processor interface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89247" y="3571509"/>
            <a:ext cx="2075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Converts assembly into binary code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34602" y="3486409"/>
            <a:ext cx="2075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Parses user input and handles user errors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79957" y="3483660"/>
            <a:ext cx="2075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Contains mapping of assembly to binary opcode</a:t>
            </a:r>
          </a:p>
        </p:txBody>
      </p:sp>
    </p:spTree>
    <p:extLst>
      <p:ext uri="{BB962C8B-B14F-4D97-AF65-F5344CB8AC3E}">
        <p14:creationId xmlns:p14="http://schemas.microsoft.com/office/powerpoint/2010/main" val="208965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51908">
            <a:off x="1489731" y="102225"/>
            <a:ext cx="1528147" cy="152814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745235" y="878967"/>
            <a:ext cx="3017140" cy="997458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44133951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</TotalTime>
  <Words>289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6502 Debugger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6502 Debugger</dc:title>
  <dc:creator>Haley Whitman</dc:creator>
  <cp:lastModifiedBy>Haley Whitman</cp:lastModifiedBy>
  <cp:revision>14</cp:revision>
  <dcterms:created xsi:type="dcterms:W3CDTF">2017-03-12T21:38:09Z</dcterms:created>
  <dcterms:modified xsi:type="dcterms:W3CDTF">2017-03-13T03:29:34Z</dcterms:modified>
</cp:coreProperties>
</file>