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41" autoAdjust="0"/>
  </p:normalViewPr>
  <p:slideViewPr>
    <p:cSldViewPr snapToGrid="0">
      <p:cViewPr varScale="1">
        <p:scale>
          <a:sx n="72" d="100"/>
          <a:sy n="72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14FE6-ED36-4892-A127-B3454FFFCAB1}" type="datetimeFigureOut">
              <a:rPr lang="en-US" smtClean="0"/>
              <a:t>20/05/2020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E8F8B-31A9-4508-8011-66BF6ABE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course, you're going to take a look at training and inference using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will allow you to take your knowledge of Machine Learning models and use them in the browser as well as on backend servers like Node.js.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going to start in the browser, and this week you're going to build some basic models using JavaScript,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you'll execute them in a simple web page. Let's start with a quick review of the design and architecture of TensorFlow.js, and you can see that here.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is twofold. First, we want to make it easy for you to code against it with a friendly high-level API, but you can also go lower into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APIs and program against them directly too. It's designed to run in the browser as well as an Node.js server.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E8F8B-31A9-4508-8011-66BF6ABEE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92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 to this point, you've been programming convolutional neural networks and deep neural networks using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layers API and TensorFlow.js looks and feels a lot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So what you've been learning, you'll be able to use albeit with a slightly different syntax due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using JavaScript instead of Python.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E8F8B-31A9-4508-8011-66BF6ABEE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6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low-level APIs are called the core APIs.  They're designed to work with 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saved model formats, which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2.0 is designed to be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standard file format which can be used across the Python APIs, the JavaScript once, and even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Lite for mobile and embedded devices.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E8F8B-31A9-4508-8011-66BF6ABEEE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4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API then works with the browser and can take advantage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WebGL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 accelerated training and inference.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E8F8B-31A9-4508-8011-66BF6ABEEE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68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Node.js, you can build server-side or terminal applications using it.  These can then take advantage of CPUs, GPUs, and TPUs depending on what's available to your machine.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going to build the simplest possible neural network. One which matches two sets of numbers to see that the relationship between them is y equals two x minus 1.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 do that in JavaScript.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E8F8B-31A9-4508-8011-66BF6ABEEE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93CF-1544-4F7F-A8BD-EBD7175D0EA5}" type="datetimeFigureOut">
              <a:rPr lang="en-US" smtClean="0"/>
              <a:t>20/05/2020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9AC3-9BC0-4A60-8BFA-7D75486D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93CF-1544-4F7F-A8BD-EBD7175D0EA5}" type="datetimeFigureOut">
              <a:rPr lang="en-US" smtClean="0"/>
              <a:t>20/05/2020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9AC3-9BC0-4A60-8BFA-7D75486D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2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93CF-1544-4F7F-A8BD-EBD7175D0EA5}" type="datetimeFigureOut">
              <a:rPr lang="en-US" smtClean="0"/>
              <a:t>20/05/2020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9AC3-9BC0-4A60-8BFA-7D75486D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3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93CF-1544-4F7F-A8BD-EBD7175D0EA5}" type="datetimeFigureOut">
              <a:rPr lang="en-US" smtClean="0"/>
              <a:t>20/05/2020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9AC3-9BC0-4A60-8BFA-7D75486D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93CF-1544-4F7F-A8BD-EBD7175D0EA5}" type="datetimeFigureOut">
              <a:rPr lang="en-US" smtClean="0"/>
              <a:t>20/05/2020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9AC3-9BC0-4A60-8BFA-7D75486D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93CF-1544-4F7F-A8BD-EBD7175D0EA5}" type="datetimeFigureOut">
              <a:rPr lang="en-US" smtClean="0"/>
              <a:t>20/05/2020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9AC3-9BC0-4A60-8BFA-7D75486D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93CF-1544-4F7F-A8BD-EBD7175D0EA5}" type="datetimeFigureOut">
              <a:rPr lang="en-US" smtClean="0"/>
              <a:t>20/05/2020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9AC3-9BC0-4A60-8BFA-7D75486D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7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93CF-1544-4F7F-A8BD-EBD7175D0EA5}" type="datetimeFigureOut">
              <a:rPr lang="en-US" smtClean="0"/>
              <a:t>20/05/2020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9AC3-9BC0-4A60-8BFA-7D75486D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4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93CF-1544-4F7F-A8BD-EBD7175D0EA5}" type="datetimeFigureOut">
              <a:rPr lang="en-US" smtClean="0"/>
              <a:t>20/05/2020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9AC3-9BC0-4A60-8BFA-7D75486D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7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93CF-1544-4F7F-A8BD-EBD7175D0EA5}" type="datetimeFigureOut">
              <a:rPr lang="en-US" smtClean="0"/>
              <a:t>20/05/2020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9AC3-9BC0-4A60-8BFA-7D75486D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7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93CF-1544-4F7F-A8BD-EBD7175D0EA5}" type="datetimeFigureOut">
              <a:rPr lang="en-US" smtClean="0"/>
              <a:t>20/05/2020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9AC3-9BC0-4A60-8BFA-7D75486D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3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93CF-1544-4F7F-A8BD-EBD7175D0EA5}" type="datetimeFigureOut">
              <a:rPr lang="en-US" smtClean="0"/>
              <a:t>20/05/2020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F9AC3-9BC0-4A60-8BFA-7D75486D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0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9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6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9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9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6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50</Words>
  <Application>Microsoft Office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Bindu</dc:creator>
  <cp:lastModifiedBy>Bindu</cp:lastModifiedBy>
  <cp:revision>18</cp:revision>
  <dcterms:created xsi:type="dcterms:W3CDTF">2020-04-25T02:07:19Z</dcterms:created>
  <dcterms:modified xsi:type="dcterms:W3CDTF">2020-05-20T02:01:04Z</dcterms:modified>
</cp:coreProperties>
</file>