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1284318-31EF-440A-B418-A1F528EB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2366"/>
          </a:xfrm>
        </p:spPr>
        <p:txBody>
          <a:bodyPr>
            <a:normAutofit fontScale="90000"/>
          </a:bodyPr>
          <a:lstStyle/>
          <a:p>
            <a:r>
              <a:rPr lang="en-IN" dirty="0"/>
              <a:t>Impact of Air Pollution on our Lives </a:t>
            </a:r>
            <a:br>
              <a:rPr lang="en-IN" dirty="0"/>
            </a:b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B6A92C7-9B85-47CF-BA4F-C71FC2ACF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5434"/>
            <a:ext cx="9144000" cy="22023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Submitted </a:t>
            </a:r>
          </a:p>
          <a:p>
            <a:r>
              <a:rPr lang="en-US" dirty="0"/>
              <a:t>to</a:t>
            </a:r>
          </a:p>
          <a:p>
            <a:r>
              <a:rPr lang="en-US" sz="5600" dirty="0" err="1"/>
              <a:t>TheShaadiTimes</a:t>
            </a:r>
            <a:endParaRPr lang="en-US" sz="5600" dirty="0"/>
          </a:p>
          <a:p>
            <a:endParaRPr lang="en-US" sz="4000" dirty="0"/>
          </a:p>
          <a:p>
            <a:r>
              <a:rPr lang="en-IN" dirty="0"/>
              <a:t>DATA ANALYTICS ON CORONA VIRUS </a:t>
            </a:r>
            <a:endParaRPr lang="en-IN" sz="4000" dirty="0"/>
          </a:p>
          <a:p>
            <a:endParaRPr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63F1C-145F-204A-B3FE-8FB99A95A0C5}"/>
              </a:ext>
            </a:extLst>
          </p:cNvPr>
          <p:cNvSpPr/>
          <p:nvPr/>
        </p:nvSpPr>
        <p:spPr>
          <a:xfrm>
            <a:off x="10146987" y="5735637"/>
            <a:ext cx="1846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+mj-lt"/>
              </a:rPr>
              <a:t>By Nitin 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10">
            <a:extLst>
              <a:ext uri="{FF2B5EF4-FFF2-40B4-BE49-F238E27FC236}">
                <a16:creationId xmlns:a16="http://schemas.microsoft.com/office/drawing/2014/main" id="{67899652-3687-4C99-8B27-59EB8BAF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D198-8AE0-5A41-A775-0D6F31E6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3133"/>
            <a:ext cx="10515600" cy="3143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604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392A841C-F8A3-41B7-A468-F104BCD4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3A6B0288-40B5-4CD7-A5FA-C8825C6E3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4">
            <a:extLst>
              <a:ext uri="{FF2B5EF4-FFF2-40B4-BE49-F238E27FC236}">
                <a16:creationId xmlns:a16="http://schemas.microsoft.com/office/drawing/2014/main" id="{6EF47007-B5F9-4068-8985-D688C2FA4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5">
            <a:extLst>
              <a:ext uri="{FF2B5EF4-FFF2-40B4-BE49-F238E27FC236}">
                <a16:creationId xmlns:a16="http://schemas.microsoft.com/office/drawing/2014/main" id="{0263E819-DB19-4CB1-B052-916242576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5FA94191-8A6E-4504-AE91-4F2A6360C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7">
            <a:extLst>
              <a:ext uri="{FF2B5EF4-FFF2-40B4-BE49-F238E27FC236}">
                <a16:creationId xmlns:a16="http://schemas.microsoft.com/office/drawing/2014/main" id="{0F29DD73-6772-4DEA-A36A-2A6D36D2A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8">
            <a:extLst>
              <a:ext uri="{FF2B5EF4-FFF2-40B4-BE49-F238E27FC236}">
                <a16:creationId xmlns:a16="http://schemas.microsoft.com/office/drawing/2014/main" id="{0CB319A8-72C5-451D-947C-5EEB4D6E7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9">
            <a:extLst>
              <a:ext uri="{FF2B5EF4-FFF2-40B4-BE49-F238E27FC236}">
                <a16:creationId xmlns:a16="http://schemas.microsoft.com/office/drawing/2014/main" id="{1A41C8BB-DC0C-4250-A0C4-F3D36501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Macintosh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Impact of Air Pollution on our Lives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Air Pollution on our Lives  </dc:title>
  <dc:creator/>
  <cp:lastModifiedBy>Microsoft Office User</cp:lastModifiedBy>
  <cp:revision>1</cp:revision>
  <dcterms:created xsi:type="dcterms:W3CDTF">2020-05-22T08:33:32Z</dcterms:created>
  <dcterms:modified xsi:type="dcterms:W3CDTF">2020-05-22T08:41:20Z</dcterms:modified>
</cp:coreProperties>
</file>