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9"/>
  </p:notesMasterIdLst>
  <p:sldIdLst>
    <p:sldId id="256" r:id="rId2"/>
    <p:sldId id="259" r:id="rId3"/>
    <p:sldId id="268" r:id="rId4"/>
    <p:sldId id="274" r:id="rId5"/>
    <p:sldId id="258" r:id="rId6"/>
    <p:sldId id="282" r:id="rId7"/>
    <p:sldId id="306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Bebas Neue" panose="020B0604020202020204" charset="0"/>
      <p:regular r:id="rId12"/>
    </p:embeddedFont>
    <p:embeddedFont>
      <p:font typeface="Kumbh Sans" panose="020B0604020202020204" charset="0"/>
      <p:regular r:id="rId13"/>
      <p:bold r:id="rId14"/>
    </p:embeddedFont>
    <p:embeddedFont>
      <p:font typeface="Paytone One" panose="020B0604020202020204" charset="0"/>
      <p:regular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473B9-CAE6-405D-AA9A-CB3738A301FC}">
  <a:tblStyle styleId="{946473B9-CAE6-405D-AA9A-CB3738A301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41AEB-03E5-41F8-B5AF-DD672D635B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9" name="Google Shape;537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0" name="Google Shape;538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9" name="Google Shape;6029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0" name="Google Shape;6030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91775"/>
            <a:ext cx="2489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67325"/>
            <a:ext cx="1488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357625"/>
            <a:ext cx="26904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"/>
          <p:cNvSpPr txBox="1">
            <a:spLocks noGrp="1"/>
          </p:cNvSpPr>
          <p:nvPr>
            <p:ph type="title"/>
          </p:nvPr>
        </p:nvSpPr>
        <p:spPr>
          <a:xfrm>
            <a:off x="646425" y="973675"/>
            <a:ext cx="58155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8" name="Google Shape;438;p8"/>
          <p:cNvGrpSpPr/>
          <p:nvPr/>
        </p:nvGrpSpPr>
        <p:grpSpPr>
          <a:xfrm>
            <a:off x="3325236" y="4670938"/>
            <a:ext cx="5557953" cy="122913"/>
            <a:chOff x="3325236" y="4670938"/>
            <a:chExt cx="5557953" cy="122913"/>
          </a:xfrm>
        </p:grpSpPr>
        <p:grpSp>
          <p:nvGrpSpPr>
            <p:cNvPr id="439" name="Google Shape;439;p8"/>
            <p:cNvGrpSpPr/>
            <p:nvPr/>
          </p:nvGrpSpPr>
          <p:grpSpPr>
            <a:xfrm>
              <a:off x="6133486" y="4670938"/>
              <a:ext cx="2749703" cy="122913"/>
              <a:chOff x="5024149" y="4918613"/>
              <a:chExt cx="2749703" cy="122913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85" extrusionOk="0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5" extrusionOk="0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2" extrusionOk="0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58" extrusionOk="0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2" extrusionOk="0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58" extrusionOk="0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5" extrusionOk="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312" extrusionOk="0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4" extrusionOk="0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258" extrusionOk="0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14" extrusionOk="0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4" extrusionOk="0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3" extrusionOk="0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412" extrusionOk="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383" extrusionOk="0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398" extrusionOk="0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8" extrusionOk="0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92" extrusionOk="0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414" extrusionOk="0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14" extrusionOk="0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390" extrusionOk="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98" extrusionOk="0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2" extrusionOk="0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8"/>
            <p:cNvGrpSpPr/>
            <p:nvPr/>
          </p:nvGrpSpPr>
          <p:grpSpPr>
            <a:xfrm>
              <a:off x="3325236" y="4670938"/>
              <a:ext cx="2749703" cy="122913"/>
              <a:chOff x="5024149" y="4918613"/>
              <a:chExt cx="2749703" cy="122913"/>
            </a:xfrm>
          </p:grpSpPr>
          <p:sp>
            <p:nvSpPr>
              <p:cNvPr id="471" name="Google Shape;471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85" extrusionOk="0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5" extrusionOk="0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2" extrusionOk="0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58" extrusionOk="0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2" extrusionOk="0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58" extrusionOk="0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5" extrusionOk="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312" extrusionOk="0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4" extrusionOk="0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258" extrusionOk="0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14" extrusionOk="0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4" extrusionOk="0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3" extrusionOk="0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412" extrusionOk="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383" extrusionOk="0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398" extrusionOk="0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8" extrusionOk="0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92" extrusionOk="0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414" extrusionOk="0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14" extrusionOk="0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390" extrusionOk="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98" extrusionOk="0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2" extrusionOk="0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1" name="Google Shape;501;p8"/>
          <p:cNvSpPr/>
          <p:nvPr/>
        </p:nvSpPr>
        <p:spPr>
          <a:xfrm>
            <a:off x="3325225" y="4950300"/>
            <a:ext cx="6004800" cy="1064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 txBox="1">
            <a:spLocks noGrp="1"/>
          </p:cNvSpPr>
          <p:nvPr>
            <p:ph type="subTitle" idx="1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2"/>
          </p:nvPr>
        </p:nvSpPr>
        <p:spPr>
          <a:xfrm>
            <a:off x="5526479" y="3717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hasCustomPrompt="1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3" hasCustomPrompt="1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4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5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7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8"/>
          </p:nvPr>
        </p:nvSpPr>
        <p:spPr>
          <a:xfrm>
            <a:off x="2126407" y="3717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title" idx="9" hasCustomPrompt="1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4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15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3"/>
          <p:cNvSpPr/>
          <p:nvPr/>
        </p:nvSpPr>
        <p:spPr>
          <a:xfrm>
            <a:off x="8123010" y="447943"/>
            <a:ext cx="615546" cy="1830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8490278" y="199613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3"/>
          <p:cNvSpPr/>
          <p:nvPr/>
        </p:nvSpPr>
        <p:spPr>
          <a:xfrm>
            <a:off x="131728" y="4709083"/>
            <a:ext cx="841758" cy="229566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3"/>
          <p:cNvGrpSpPr/>
          <p:nvPr/>
        </p:nvGrpSpPr>
        <p:grpSpPr>
          <a:xfrm>
            <a:off x="889357" y="4491052"/>
            <a:ext cx="405380" cy="447597"/>
            <a:chOff x="481807" y="4544902"/>
            <a:chExt cx="405380" cy="447597"/>
          </a:xfrm>
        </p:grpSpPr>
        <p:sp>
          <p:nvSpPr>
            <p:cNvPr id="561" name="Google Shape;561;p13"/>
            <p:cNvSpPr/>
            <p:nvPr/>
          </p:nvSpPr>
          <p:spPr>
            <a:xfrm>
              <a:off x="696559" y="4719609"/>
              <a:ext cx="10566" cy="272890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699817" y="4728239"/>
              <a:ext cx="120012" cy="64634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697792" y="4809076"/>
              <a:ext cx="69295" cy="7837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593453" y="4740655"/>
              <a:ext cx="104427" cy="102499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710911" y="4741887"/>
              <a:ext cx="102490" cy="77138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582359" y="4544902"/>
              <a:ext cx="217307" cy="18404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481807" y="4645992"/>
              <a:ext cx="234389" cy="10707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50093" y="4652421"/>
              <a:ext cx="137094" cy="82950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7874079" y="359621"/>
            <a:ext cx="287099" cy="853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13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571" name="Google Shape;571;p1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4"/>
          <p:cNvSpPr txBox="1">
            <a:spLocks noGrp="1"/>
          </p:cNvSpPr>
          <p:nvPr>
            <p:ph type="title"/>
          </p:nvPr>
        </p:nvSpPr>
        <p:spPr>
          <a:xfrm>
            <a:off x="4070575" y="23816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subTitle" idx="1"/>
          </p:nvPr>
        </p:nvSpPr>
        <p:spPr>
          <a:xfrm>
            <a:off x="1739575" y="879988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umbh Sans"/>
              <a:buNone/>
              <a:defRPr sz="30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04" name="Google Shape;604;p14"/>
          <p:cNvGrpSpPr/>
          <p:nvPr/>
        </p:nvGrpSpPr>
        <p:grpSpPr>
          <a:xfrm>
            <a:off x="1159774" y="4734913"/>
            <a:ext cx="2749703" cy="122913"/>
            <a:chOff x="5024149" y="4918613"/>
            <a:chExt cx="2749703" cy="122913"/>
          </a:xfrm>
        </p:grpSpPr>
        <p:sp>
          <p:nvSpPr>
            <p:cNvPr id="605" name="Google Shape;605;p14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6"/>
          <p:cNvSpPr txBox="1">
            <a:spLocks noGrp="1"/>
          </p:cNvSpPr>
          <p:nvPr>
            <p:ph type="title"/>
          </p:nvPr>
        </p:nvSpPr>
        <p:spPr>
          <a:xfrm>
            <a:off x="720000" y="1287450"/>
            <a:ext cx="37734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6"/>
          <p:cNvSpPr txBox="1">
            <a:spLocks noGrp="1"/>
          </p:cNvSpPr>
          <p:nvPr>
            <p:ph type="subTitle" idx="1"/>
          </p:nvPr>
        </p:nvSpPr>
        <p:spPr>
          <a:xfrm>
            <a:off x="720000" y="1893775"/>
            <a:ext cx="29799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6"/>
          <p:cNvSpPr/>
          <p:nvPr/>
        </p:nvSpPr>
        <p:spPr>
          <a:xfrm flipH="1">
            <a:off x="-94100" y="4938650"/>
            <a:ext cx="20619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16"/>
          <p:cNvGrpSpPr/>
          <p:nvPr/>
        </p:nvGrpSpPr>
        <p:grpSpPr>
          <a:xfrm>
            <a:off x="2096449" y="4938638"/>
            <a:ext cx="2749703" cy="122913"/>
            <a:chOff x="5024149" y="4918613"/>
            <a:chExt cx="2749703" cy="122913"/>
          </a:xfrm>
        </p:grpSpPr>
        <p:sp>
          <p:nvSpPr>
            <p:cNvPr id="716" name="Google Shape;716;p1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16"/>
          <p:cNvSpPr/>
          <p:nvPr/>
        </p:nvSpPr>
        <p:spPr>
          <a:xfrm>
            <a:off x="174100" y="4640920"/>
            <a:ext cx="548665" cy="305245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337911" y="4573766"/>
            <a:ext cx="199753" cy="150110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6"/>
          <p:cNvGrpSpPr/>
          <p:nvPr/>
        </p:nvGrpSpPr>
        <p:grpSpPr>
          <a:xfrm>
            <a:off x="1617565" y="4633387"/>
            <a:ext cx="274020" cy="305248"/>
            <a:chOff x="6354733" y="3914449"/>
            <a:chExt cx="375627" cy="418435"/>
          </a:xfrm>
        </p:grpSpPr>
        <p:sp>
          <p:nvSpPr>
            <p:cNvPr id="749" name="Google Shape;749;p16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6"/>
          <p:cNvGrpSpPr/>
          <p:nvPr/>
        </p:nvGrpSpPr>
        <p:grpSpPr>
          <a:xfrm>
            <a:off x="1450565" y="4633387"/>
            <a:ext cx="274020" cy="305248"/>
            <a:chOff x="6354733" y="3914449"/>
            <a:chExt cx="375627" cy="418435"/>
          </a:xfrm>
        </p:grpSpPr>
        <p:sp>
          <p:nvSpPr>
            <p:cNvPr id="756" name="Google Shape;756;p16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16"/>
          <p:cNvSpPr/>
          <p:nvPr/>
        </p:nvSpPr>
        <p:spPr>
          <a:xfrm>
            <a:off x="568963" y="4743138"/>
            <a:ext cx="364948" cy="203036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6"/>
          <p:cNvSpPr/>
          <p:nvPr/>
        </p:nvSpPr>
        <p:spPr>
          <a:xfrm>
            <a:off x="677923" y="4698471"/>
            <a:ext cx="132867" cy="99847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6"/>
          <p:cNvSpPr/>
          <p:nvPr/>
        </p:nvSpPr>
        <p:spPr>
          <a:xfrm>
            <a:off x="8441453" y="235488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6"/>
          <p:cNvSpPr/>
          <p:nvPr/>
        </p:nvSpPr>
        <p:spPr>
          <a:xfrm>
            <a:off x="7696237" y="405175"/>
            <a:ext cx="662243" cy="178361"/>
          </a:xfrm>
          <a:custGeom>
            <a:avLst/>
            <a:gdLst/>
            <a:ahLst/>
            <a:cxnLst/>
            <a:rect l="l" t="t" r="r" b="b"/>
            <a:pathLst>
              <a:path w="7812" h="2104" extrusionOk="0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6"/>
          <p:cNvSpPr/>
          <p:nvPr/>
        </p:nvSpPr>
        <p:spPr>
          <a:xfrm>
            <a:off x="8526669" y="305279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>
            <a:off x="7993519" y="235504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6"/>
          <p:cNvGrpSpPr/>
          <p:nvPr/>
        </p:nvGrpSpPr>
        <p:grpSpPr>
          <a:xfrm>
            <a:off x="947341" y="4234986"/>
            <a:ext cx="471443" cy="703528"/>
            <a:chOff x="5752054" y="2896539"/>
            <a:chExt cx="727086" cy="1085021"/>
          </a:xfrm>
        </p:grpSpPr>
        <p:sp>
          <p:nvSpPr>
            <p:cNvPr id="769" name="Google Shape;769;p16"/>
            <p:cNvSpPr/>
            <p:nvPr/>
          </p:nvSpPr>
          <p:spPr>
            <a:xfrm>
              <a:off x="5955656" y="3243358"/>
              <a:ext cx="312937" cy="738203"/>
            </a:xfrm>
            <a:custGeom>
              <a:avLst/>
              <a:gdLst/>
              <a:ahLst/>
              <a:cxnLst/>
              <a:rect l="l" t="t" r="r" b="b"/>
              <a:pathLst>
                <a:path w="2928" h="6907" extrusionOk="0">
                  <a:moveTo>
                    <a:pt x="644" y="1"/>
                  </a:moveTo>
                  <a:lnTo>
                    <a:pt x="0" y="6906"/>
                  </a:lnTo>
                  <a:lnTo>
                    <a:pt x="2927" y="690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199442" y="3243358"/>
              <a:ext cx="76204" cy="738203"/>
            </a:xfrm>
            <a:custGeom>
              <a:avLst/>
              <a:gdLst/>
              <a:ahLst/>
              <a:cxnLst/>
              <a:rect l="l" t="t" r="r" b="b"/>
              <a:pathLst>
                <a:path w="713" h="6907" extrusionOk="0">
                  <a:moveTo>
                    <a:pt x="1" y="1"/>
                  </a:moveTo>
                  <a:lnTo>
                    <a:pt x="646" y="6906"/>
                  </a:lnTo>
                  <a:lnTo>
                    <a:pt x="712" y="690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109238" y="3243358"/>
              <a:ext cx="159354" cy="738203"/>
            </a:xfrm>
            <a:custGeom>
              <a:avLst/>
              <a:gdLst/>
              <a:ahLst/>
              <a:cxnLst/>
              <a:rect l="l" t="t" r="r" b="b"/>
              <a:pathLst>
                <a:path w="1491" h="6907" extrusionOk="0">
                  <a:moveTo>
                    <a:pt x="82" y="1"/>
                  </a:moveTo>
                  <a:lnTo>
                    <a:pt x="0" y="6906"/>
                  </a:lnTo>
                  <a:lnTo>
                    <a:pt x="1490" y="6906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090962" y="3513331"/>
              <a:ext cx="49271" cy="49271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87114" y="3508522"/>
              <a:ext cx="57928" cy="5803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3"/>
                  </a:lnTo>
                  <a:lnTo>
                    <a:pt x="541" y="54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090962" y="3634531"/>
              <a:ext cx="49271" cy="49164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0" y="1"/>
                  </a:moveTo>
                  <a:lnTo>
                    <a:pt x="0" y="459"/>
                  </a:lnTo>
                  <a:lnTo>
                    <a:pt x="461" y="45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6087114" y="3630576"/>
              <a:ext cx="57928" cy="5782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60" y="75"/>
                  </a:moveTo>
                  <a:lnTo>
                    <a:pt x="460" y="459"/>
                  </a:lnTo>
                  <a:lnTo>
                    <a:pt x="74" y="459"/>
                  </a:lnTo>
                  <a:lnTo>
                    <a:pt x="74" y="75"/>
                  </a:lnTo>
                  <a:close/>
                  <a:moveTo>
                    <a:pt x="1" y="0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090962" y="3755623"/>
              <a:ext cx="49271" cy="50126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0" y="0"/>
                  </a:moveTo>
                  <a:lnTo>
                    <a:pt x="0" y="468"/>
                  </a:lnTo>
                  <a:lnTo>
                    <a:pt x="461" y="46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6087114" y="3751776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74"/>
                  </a:moveTo>
                  <a:lnTo>
                    <a:pt x="460" y="460"/>
                  </a:lnTo>
                  <a:lnTo>
                    <a:pt x="74" y="460"/>
                  </a:lnTo>
                  <a:lnTo>
                    <a:pt x="74" y="74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090962" y="3876930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6087114" y="3872868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6090962" y="3391491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6087114" y="3387429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3"/>
                  </a:moveTo>
                  <a:lnTo>
                    <a:pt x="460" y="467"/>
                  </a:lnTo>
                  <a:lnTo>
                    <a:pt x="74" y="467"/>
                  </a:lnTo>
                  <a:lnTo>
                    <a:pt x="74" y="83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057723" y="3202103"/>
              <a:ext cx="118848" cy="118955"/>
            </a:xfrm>
            <a:custGeom>
              <a:avLst/>
              <a:gdLst/>
              <a:ahLst/>
              <a:cxnLst/>
              <a:rect l="l" t="t" r="r" b="b"/>
              <a:pathLst>
                <a:path w="1112" h="1113" extrusionOk="0">
                  <a:moveTo>
                    <a:pt x="53" y="1"/>
                  </a:moveTo>
                  <a:lnTo>
                    <a:pt x="0" y="52"/>
                  </a:lnTo>
                  <a:lnTo>
                    <a:pt x="1053" y="1112"/>
                  </a:lnTo>
                  <a:lnTo>
                    <a:pt x="1112" y="10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886613" y="3031098"/>
              <a:ext cx="111153" cy="111687"/>
            </a:xfrm>
            <a:custGeom>
              <a:avLst/>
              <a:gdLst/>
              <a:ahLst/>
              <a:cxnLst/>
              <a:rect l="l" t="t" r="r" b="b"/>
              <a:pathLst>
                <a:path w="1040" h="1045" extrusionOk="0">
                  <a:moveTo>
                    <a:pt x="972" y="0"/>
                  </a:moveTo>
                  <a:lnTo>
                    <a:pt x="454" y="511"/>
                  </a:lnTo>
                  <a:lnTo>
                    <a:pt x="461" y="520"/>
                  </a:lnTo>
                  <a:lnTo>
                    <a:pt x="1" y="978"/>
                  </a:lnTo>
                  <a:lnTo>
                    <a:pt x="68" y="1044"/>
                  </a:lnTo>
                  <a:lnTo>
                    <a:pt x="587" y="527"/>
                  </a:lnTo>
                  <a:lnTo>
                    <a:pt x="579" y="527"/>
                  </a:lnTo>
                  <a:lnTo>
                    <a:pt x="1039" y="6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012621" y="3120555"/>
              <a:ext cx="87960" cy="87212"/>
            </a:xfrm>
            <a:custGeom>
              <a:avLst/>
              <a:gdLst/>
              <a:ahLst/>
              <a:cxnLst/>
              <a:rect l="l" t="t" r="r" b="b"/>
              <a:pathLst>
                <a:path w="823" h="816" extrusionOk="0">
                  <a:moveTo>
                    <a:pt x="401" y="111"/>
                  </a:moveTo>
                  <a:lnTo>
                    <a:pt x="712" y="415"/>
                  </a:lnTo>
                  <a:lnTo>
                    <a:pt x="422" y="705"/>
                  </a:lnTo>
                  <a:lnTo>
                    <a:pt x="111" y="401"/>
                  </a:lnTo>
                  <a:lnTo>
                    <a:pt x="401" y="111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2" y="815"/>
                  </a:lnTo>
                  <a:lnTo>
                    <a:pt x="822" y="41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975428" y="3076094"/>
              <a:ext cx="85609" cy="92877"/>
            </a:xfrm>
            <a:custGeom>
              <a:avLst/>
              <a:gdLst/>
              <a:ahLst/>
              <a:cxnLst/>
              <a:rect l="l" t="t" r="r" b="b"/>
              <a:pathLst>
                <a:path w="801" h="869" extrusionOk="0">
                  <a:moveTo>
                    <a:pt x="452" y="127"/>
                  </a:moveTo>
                  <a:lnTo>
                    <a:pt x="697" y="468"/>
                  </a:lnTo>
                  <a:lnTo>
                    <a:pt x="407" y="757"/>
                  </a:lnTo>
                  <a:lnTo>
                    <a:pt x="112" y="461"/>
                  </a:lnTo>
                  <a:lnTo>
                    <a:pt x="452" y="127"/>
                  </a:lnTo>
                  <a:close/>
                  <a:moveTo>
                    <a:pt x="459" y="1"/>
                  </a:moveTo>
                  <a:lnTo>
                    <a:pt x="0" y="461"/>
                  </a:lnTo>
                  <a:lnTo>
                    <a:pt x="407" y="869"/>
                  </a:lnTo>
                  <a:lnTo>
                    <a:pt x="800" y="4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36631" y="3031098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511" y="127"/>
                  </a:moveTo>
                  <a:lnTo>
                    <a:pt x="756" y="466"/>
                  </a:lnTo>
                  <a:lnTo>
                    <a:pt x="407" y="815"/>
                  </a:lnTo>
                  <a:lnTo>
                    <a:pt x="111" y="527"/>
                  </a:lnTo>
                  <a:lnTo>
                    <a:pt x="511" y="127"/>
                  </a:lnTo>
                  <a:close/>
                  <a:moveTo>
                    <a:pt x="520" y="0"/>
                  </a:moveTo>
                  <a:lnTo>
                    <a:pt x="0" y="527"/>
                  </a:lnTo>
                  <a:lnTo>
                    <a:pt x="407" y="927"/>
                  </a:lnTo>
                  <a:lnTo>
                    <a:pt x="859" y="47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973825" y="307534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5896125" y="2985034"/>
              <a:ext cx="99930" cy="107198"/>
            </a:xfrm>
            <a:custGeom>
              <a:avLst/>
              <a:gdLst/>
              <a:ahLst/>
              <a:cxnLst/>
              <a:rect l="l" t="t" r="r" b="b"/>
              <a:pathLst>
                <a:path w="935" h="1003" extrusionOk="0">
                  <a:moveTo>
                    <a:pt x="571" y="127"/>
                  </a:moveTo>
                  <a:lnTo>
                    <a:pt x="831" y="483"/>
                  </a:lnTo>
                  <a:lnTo>
                    <a:pt x="424" y="883"/>
                  </a:lnTo>
                  <a:lnTo>
                    <a:pt x="112" y="579"/>
                  </a:lnTo>
                  <a:lnTo>
                    <a:pt x="571" y="127"/>
                  </a:lnTo>
                  <a:close/>
                  <a:moveTo>
                    <a:pt x="578" y="1"/>
                  </a:moveTo>
                  <a:lnTo>
                    <a:pt x="0" y="579"/>
                  </a:lnTo>
                  <a:lnTo>
                    <a:pt x="424" y="1002"/>
                  </a:lnTo>
                  <a:lnTo>
                    <a:pt x="934" y="49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859039" y="2941535"/>
              <a:ext cx="103671" cy="111901"/>
            </a:xfrm>
            <a:custGeom>
              <a:avLst/>
              <a:gdLst/>
              <a:ahLst/>
              <a:cxnLst/>
              <a:rect l="l" t="t" r="r" b="b"/>
              <a:pathLst>
                <a:path w="970" h="1047" extrusionOk="0">
                  <a:moveTo>
                    <a:pt x="623" y="127"/>
                  </a:moveTo>
                  <a:lnTo>
                    <a:pt x="867" y="468"/>
                  </a:lnTo>
                  <a:lnTo>
                    <a:pt x="408" y="927"/>
                  </a:lnTo>
                  <a:lnTo>
                    <a:pt x="111" y="637"/>
                  </a:lnTo>
                  <a:lnTo>
                    <a:pt x="623" y="127"/>
                  </a:lnTo>
                  <a:close/>
                  <a:moveTo>
                    <a:pt x="630" y="1"/>
                  </a:moveTo>
                  <a:lnTo>
                    <a:pt x="1" y="637"/>
                  </a:lnTo>
                  <a:lnTo>
                    <a:pt x="408" y="1046"/>
                  </a:lnTo>
                  <a:lnTo>
                    <a:pt x="970" y="475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820135" y="2896539"/>
              <a:ext cx="110298" cy="117886"/>
            </a:xfrm>
            <a:custGeom>
              <a:avLst/>
              <a:gdLst/>
              <a:ahLst/>
              <a:cxnLst/>
              <a:rect l="l" t="t" r="r" b="b"/>
              <a:pathLst>
                <a:path w="1032" h="1103" extrusionOk="0">
                  <a:moveTo>
                    <a:pt x="683" y="125"/>
                  </a:moveTo>
                  <a:lnTo>
                    <a:pt x="927" y="466"/>
                  </a:lnTo>
                  <a:lnTo>
                    <a:pt x="409" y="985"/>
                  </a:lnTo>
                  <a:lnTo>
                    <a:pt x="112" y="696"/>
                  </a:lnTo>
                  <a:lnTo>
                    <a:pt x="683" y="125"/>
                  </a:lnTo>
                  <a:close/>
                  <a:moveTo>
                    <a:pt x="690" y="0"/>
                  </a:moveTo>
                  <a:lnTo>
                    <a:pt x="0" y="696"/>
                  </a:lnTo>
                  <a:lnTo>
                    <a:pt x="409" y="1103"/>
                  </a:lnTo>
                  <a:lnTo>
                    <a:pt x="1032" y="47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857329" y="2940787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75" y="698"/>
                  </a:lnTo>
                  <a:lnTo>
                    <a:pt x="698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976924" y="3157856"/>
              <a:ext cx="87319" cy="87960"/>
            </a:xfrm>
            <a:custGeom>
              <a:avLst/>
              <a:gdLst/>
              <a:ahLst/>
              <a:cxnLst/>
              <a:rect l="l" t="t" r="r" b="b"/>
              <a:pathLst>
                <a:path w="817" h="823" extrusionOk="0">
                  <a:moveTo>
                    <a:pt x="400" y="111"/>
                  </a:moveTo>
                  <a:lnTo>
                    <a:pt x="704" y="422"/>
                  </a:lnTo>
                  <a:lnTo>
                    <a:pt x="416" y="703"/>
                  </a:lnTo>
                  <a:lnTo>
                    <a:pt x="112" y="401"/>
                  </a:lnTo>
                  <a:lnTo>
                    <a:pt x="400" y="111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6" y="822"/>
                  </a:lnTo>
                  <a:lnTo>
                    <a:pt x="817" y="42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932570" y="3120555"/>
              <a:ext cx="92877" cy="85716"/>
            </a:xfrm>
            <a:custGeom>
              <a:avLst/>
              <a:gdLst/>
              <a:ahLst/>
              <a:cxnLst/>
              <a:rect l="l" t="t" r="r" b="b"/>
              <a:pathLst>
                <a:path w="869" h="802" extrusionOk="0">
                  <a:moveTo>
                    <a:pt x="460" y="111"/>
                  </a:moveTo>
                  <a:lnTo>
                    <a:pt x="757" y="408"/>
                  </a:lnTo>
                  <a:lnTo>
                    <a:pt x="469" y="696"/>
                  </a:lnTo>
                  <a:lnTo>
                    <a:pt x="120" y="453"/>
                  </a:lnTo>
                  <a:lnTo>
                    <a:pt x="460" y="111"/>
                  </a:lnTo>
                  <a:close/>
                  <a:moveTo>
                    <a:pt x="460" y="1"/>
                  </a:moveTo>
                  <a:lnTo>
                    <a:pt x="1" y="460"/>
                  </a:lnTo>
                  <a:lnTo>
                    <a:pt x="476" y="801"/>
                  </a:lnTo>
                  <a:lnTo>
                    <a:pt x="869" y="40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887575" y="3081865"/>
              <a:ext cx="98969" cy="91915"/>
            </a:xfrm>
            <a:custGeom>
              <a:avLst/>
              <a:gdLst/>
              <a:ahLst/>
              <a:cxnLst/>
              <a:rect l="l" t="t" r="r" b="b"/>
              <a:pathLst>
                <a:path w="926" h="860" extrusionOk="0">
                  <a:moveTo>
                    <a:pt x="518" y="110"/>
                  </a:moveTo>
                  <a:lnTo>
                    <a:pt x="815" y="407"/>
                  </a:lnTo>
                  <a:lnTo>
                    <a:pt x="466" y="756"/>
                  </a:lnTo>
                  <a:lnTo>
                    <a:pt x="125" y="503"/>
                  </a:lnTo>
                  <a:lnTo>
                    <a:pt x="518" y="110"/>
                  </a:lnTo>
                  <a:close/>
                  <a:moveTo>
                    <a:pt x="518" y="0"/>
                  </a:moveTo>
                  <a:lnTo>
                    <a:pt x="0" y="518"/>
                  </a:lnTo>
                  <a:lnTo>
                    <a:pt x="473" y="859"/>
                  </a:lnTo>
                  <a:lnTo>
                    <a:pt x="925" y="40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931822" y="3118845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841618" y="3041359"/>
              <a:ext cx="106129" cy="99824"/>
            </a:xfrm>
            <a:custGeom>
              <a:avLst/>
              <a:gdLst/>
              <a:ahLst/>
              <a:cxnLst/>
              <a:rect l="l" t="t" r="r" b="b"/>
              <a:pathLst>
                <a:path w="993" h="934" extrusionOk="0">
                  <a:moveTo>
                    <a:pt x="578" y="112"/>
                  </a:moveTo>
                  <a:lnTo>
                    <a:pt x="882" y="424"/>
                  </a:lnTo>
                  <a:lnTo>
                    <a:pt x="475" y="831"/>
                  </a:lnTo>
                  <a:lnTo>
                    <a:pt x="119" y="571"/>
                  </a:lnTo>
                  <a:lnTo>
                    <a:pt x="578" y="112"/>
                  </a:lnTo>
                  <a:close/>
                  <a:moveTo>
                    <a:pt x="578" y="0"/>
                  </a:moveTo>
                  <a:lnTo>
                    <a:pt x="0" y="578"/>
                  </a:lnTo>
                  <a:lnTo>
                    <a:pt x="482" y="934"/>
                  </a:lnTo>
                  <a:lnTo>
                    <a:pt x="992" y="42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798012" y="3004058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630" y="113"/>
                  </a:moveTo>
                  <a:lnTo>
                    <a:pt x="927" y="408"/>
                  </a:lnTo>
                  <a:lnTo>
                    <a:pt x="467" y="869"/>
                  </a:lnTo>
                  <a:lnTo>
                    <a:pt x="118" y="623"/>
                  </a:lnTo>
                  <a:lnTo>
                    <a:pt x="630" y="113"/>
                  </a:lnTo>
                  <a:close/>
                  <a:moveTo>
                    <a:pt x="630" y="1"/>
                  </a:moveTo>
                  <a:lnTo>
                    <a:pt x="1" y="630"/>
                  </a:lnTo>
                  <a:lnTo>
                    <a:pt x="474" y="972"/>
                  </a:lnTo>
                  <a:lnTo>
                    <a:pt x="1038" y="40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5752803" y="2965262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91" y="113"/>
                  </a:moveTo>
                  <a:lnTo>
                    <a:pt x="986" y="408"/>
                  </a:lnTo>
                  <a:lnTo>
                    <a:pt x="468" y="928"/>
                  </a:lnTo>
                  <a:lnTo>
                    <a:pt x="127" y="682"/>
                  </a:lnTo>
                  <a:lnTo>
                    <a:pt x="691" y="113"/>
                  </a:lnTo>
                  <a:close/>
                  <a:moveTo>
                    <a:pt x="691" y="1"/>
                  </a:moveTo>
                  <a:lnTo>
                    <a:pt x="1" y="691"/>
                  </a:lnTo>
                  <a:lnTo>
                    <a:pt x="475" y="1031"/>
                  </a:lnTo>
                  <a:lnTo>
                    <a:pt x="1098" y="4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797264" y="3002562"/>
              <a:ext cx="74494" cy="7460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67" y="698"/>
                  </a:lnTo>
                  <a:lnTo>
                    <a:pt x="696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34391" y="3377917"/>
              <a:ext cx="110191" cy="111687"/>
            </a:xfrm>
            <a:custGeom>
              <a:avLst/>
              <a:gdLst/>
              <a:ahLst/>
              <a:cxnLst/>
              <a:rect l="l" t="t" r="r" b="b"/>
              <a:pathLst>
                <a:path w="1031" h="1045" extrusionOk="0">
                  <a:moveTo>
                    <a:pt x="963" y="1"/>
                  </a:moveTo>
                  <a:lnTo>
                    <a:pt x="453" y="511"/>
                  </a:lnTo>
                  <a:lnTo>
                    <a:pt x="453" y="520"/>
                  </a:lnTo>
                  <a:lnTo>
                    <a:pt x="1" y="979"/>
                  </a:lnTo>
                  <a:lnTo>
                    <a:pt x="67" y="1045"/>
                  </a:lnTo>
                  <a:lnTo>
                    <a:pt x="579" y="534"/>
                  </a:lnTo>
                  <a:lnTo>
                    <a:pt x="570" y="527"/>
                  </a:lnTo>
                  <a:lnTo>
                    <a:pt x="1031" y="6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31469" y="3312187"/>
              <a:ext cx="87105" cy="88067"/>
            </a:xfrm>
            <a:custGeom>
              <a:avLst/>
              <a:gdLst/>
              <a:ahLst/>
              <a:cxnLst/>
              <a:rect l="l" t="t" r="r" b="b"/>
              <a:pathLst>
                <a:path w="815" h="824" extrusionOk="0">
                  <a:moveTo>
                    <a:pt x="400" y="113"/>
                  </a:moveTo>
                  <a:lnTo>
                    <a:pt x="704" y="424"/>
                  </a:lnTo>
                  <a:lnTo>
                    <a:pt x="414" y="705"/>
                  </a:lnTo>
                  <a:lnTo>
                    <a:pt x="110" y="401"/>
                  </a:lnTo>
                  <a:lnTo>
                    <a:pt x="400" y="113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4" y="824"/>
                  </a:lnTo>
                  <a:lnTo>
                    <a:pt x="815" y="42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170158" y="3350984"/>
              <a:ext cx="85716" cy="92877"/>
            </a:xfrm>
            <a:custGeom>
              <a:avLst/>
              <a:gdLst/>
              <a:ahLst/>
              <a:cxnLst/>
              <a:rect l="l" t="t" r="r" b="b"/>
              <a:pathLst>
                <a:path w="802" h="869" extrusionOk="0">
                  <a:moveTo>
                    <a:pt x="401" y="112"/>
                  </a:moveTo>
                  <a:lnTo>
                    <a:pt x="691" y="408"/>
                  </a:lnTo>
                  <a:lnTo>
                    <a:pt x="349" y="749"/>
                  </a:lnTo>
                  <a:lnTo>
                    <a:pt x="104" y="408"/>
                  </a:lnTo>
                  <a:lnTo>
                    <a:pt x="401" y="112"/>
                  </a:lnTo>
                  <a:close/>
                  <a:moveTo>
                    <a:pt x="401" y="0"/>
                  </a:moveTo>
                  <a:lnTo>
                    <a:pt x="1" y="393"/>
                  </a:lnTo>
                  <a:lnTo>
                    <a:pt x="342" y="868"/>
                  </a:lnTo>
                  <a:lnTo>
                    <a:pt x="801" y="40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202649" y="3389780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460" y="112"/>
                  </a:moveTo>
                  <a:lnTo>
                    <a:pt x="750" y="409"/>
                  </a:lnTo>
                  <a:lnTo>
                    <a:pt x="357" y="809"/>
                  </a:lnTo>
                  <a:lnTo>
                    <a:pt x="104" y="461"/>
                  </a:lnTo>
                  <a:lnTo>
                    <a:pt x="460" y="112"/>
                  </a:lnTo>
                  <a:close/>
                  <a:moveTo>
                    <a:pt x="460" y="0"/>
                  </a:moveTo>
                  <a:lnTo>
                    <a:pt x="1" y="454"/>
                  </a:lnTo>
                  <a:lnTo>
                    <a:pt x="342" y="927"/>
                  </a:lnTo>
                  <a:lnTo>
                    <a:pt x="860" y="40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6201152" y="338817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460" y="1"/>
                  </a:moveTo>
                  <a:lnTo>
                    <a:pt x="1" y="460"/>
                  </a:lnTo>
                  <a:lnTo>
                    <a:pt x="67" y="527"/>
                  </a:lnTo>
                  <a:lnTo>
                    <a:pt x="525" y="7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235994" y="3428684"/>
              <a:ext cx="99075" cy="106129"/>
            </a:xfrm>
            <a:custGeom>
              <a:avLst/>
              <a:gdLst/>
              <a:ahLst/>
              <a:cxnLst/>
              <a:rect l="l" t="t" r="r" b="b"/>
              <a:pathLst>
                <a:path w="927" h="993" extrusionOk="0">
                  <a:moveTo>
                    <a:pt x="503" y="111"/>
                  </a:moveTo>
                  <a:lnTo>
                    <a:pt x="815" y="422"/>
                  </a:lnTo>
                  <a:lnTo>
                    <a:pt x="363" y="874"/>
                  </a:lnTo>
                  <a:lnTo>
                    <a:pt x="103" y="518"/>
                  </a:lnTo>
                  <a:lnTo>
                    <a:pt x="503" y="111"/>
                  </a:lnTo>
                  <a:close/>
                  <a:moveTo>
                    <a:pt x="503" y="1"/>
                  </a:moveTo>
                  <a:lnTo>
                    <a:pt x="0" y="511"/>
                  </a:lnTo>
                  <a:lnTo>
                    <a:pt x="349" y="993"/>
                  </a:lnTo>
                  <a:lnTo>
                    <a:pt x="927" y="422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268485" y="3467481"/>
              <a:ext cx="103885" cy="110939"/>
            </a:xfrm>
            <a:custGeom>
              <a:avLst/>
              <a:gdLst/>
              <a:ahLst/>
              <a:cxnLst/>
              <a:rect l="l" t="t" r="r" b="b"/>
              <a:pathLst>
                <a:path w="972" h="1038" extrusionOk="0">
                  <a:moveTo>
                    <a:pt x="562" y="111"/>
                  </a:moveTo>
                  <a:lnTo>
                    <a:pt x="859" y="408"/>
                  </a:lnTo>
                  <a:lnTo>
                    <a:pt x="349" y="918"/>
                  </a:lnTo>
                  <a:lnTo>
                    <a:pt x="103" y="578"/>
                  </a:lnTo>
                  <a:lnTo>
                    <a:pt x="562" y="111"/>
                  </a:lnTo>
                  <a:close/>
                  <a:moveTo>
                    <a:pt x="562" y="0"/>
                  </a:moveTo>
                  <a:lnTo>
                    <a:pt x="0" y="562"/>
                  </a:lnTo>
                  <a:lnTo>
                    <a:pt x="340" y="1037"/>
                  </a:lnTo>
                  <a:lnTo>
                    <a:pt x="971" y="40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300976" y="3506277"/>
              <a:ext cx="110191" cy="117351"/>
            </a:xfrm>
            <a:custGeom>
              <a:avLst/>
              <a:gdLst/>
              <a:ahLst/>
              <a:cxnLst/>
              <a:rect l="l" t="t" r="r" b="b"/>
              <a:pathLst>
                <a:path w="1031" h="1098" extrusionOk="0">
                  <a:moveTo>
                    <a:pt x="623" y="110"/>
                  </a:moveTo>
                  <a:lnTo>
                    <a:pt x="918" y="407"/>
                  </a:lnTo>
                  <a:lnTo>
                    <a:pt x="356" y="978"/>
                  </a:lnTo>
                  <a:lnTo>
                    <a:pt x="104" y="630"/>
                  </a:lnTo>
                  <a:lnTo>
                    <a:pt x="623" y="110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340" y="1097"/>
                  </a:lnTo>
                  <a:lnTo>
                    <a:pt x="1030" y="40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299266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30" y="1"/>
                  </a:moveTo>
                  <a:lnTo>
                    <a:pt x="0" y="631"/>
                  </a:lnTo>
                  <a:lnTo>
                    <a:pt x="68" y="696"/>
                  </a:lnTo>
                  <a:lnTo>
                    <a:pt x="697" y="7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166952" y="3274887"/>
              <a:ext cx="88174" cy="87426"/>
            </a:xfrm>
            <a:custGeom>
              <a:avLst/>
              <a:gdLst/>
              <a:ahLst/>
              <a:cxnLst/>
              <a:rect l="l" t="t" r="r" b="b"/>
              <a:pathLst>
                <a:path w="825" h="818" extrusionOk="0">
                  <a:moveTo>
                    <a:pt x="401" y="113"/>
                  </a:moveTo>
                  <a:lnTo>
                    <a:pt x="712" y="417"/>
                  </a:lnTo>
                  <a:lnTo>
                    <a:pt x="424" y="705"/>
                  </a:lnTo>
                  <a:lnTo>
                    <a:pt x="113" y="401"/>
                  </a:lnTo>
                  <a:lnTo>
                    <a:pt x="401" y="113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4" y="817"/>
                  </a:lnTo>
                  <a:lnTo>
                    <a:pt x="824" y="41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205962" y="3313683"/>
              <a:ext cx="92663" cy="86571"/>
            </a:xfrm>
            <a:custGeom>
              <a:avLst/>
              <a:gdLst/>
              <a:ahLst/>
              <a:cxnLst/>
              <a:rect l="l" t="t" r="r" b="b"/>
              <a:pathLst>
                <a:path w="867" h="810" extrusionOk="0">
                  <a:moveTo>
                    <a:pt x="407" y="106"/>
                  </a:moveTo>
                  <a:lnTo>
                    <a:pt x="747" y="356"/>
                  </a:lnTo>
                  <a:lnTo>
                    <a:pt x="407" y="698"/>
                  </a:lnTo>
                  <a:lnTo>
                    <a:pt x="110" y="401"/>
                  </a:lnTo>
                  <a:lnTo>
                    <a:pt x="407" y="106"/>
                  </a:lnTo>
                  <a:close/>
                  <a:moveTo>
                    <a:pt x="400" y="1"/>
                  </a:moveTo>
                  <a:lnTo>
                    <a:pt x="0" y="401"/>
                  </a:lnTo>
                  <a:lnTo>
                    <a:pt x="407" y="810"/>
                  </a:lnTo>
                  <a:lnTo>
                    <a:pt x="866" y="34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244651" y="3346922"/>
              <a:ext cx="99182" cy="92128"/>
            </a:xfrm>
            <a:custGeom>
              <a:avLst/>
              <a:gdLst/>
              <a:ahLst/>
              <a:cxnLst/>
              <a:rect l="l" t="t" r="r" b="b"/>
              <a:pathLst>
                <a:path w="928" h="862" extrusionOk="0">
                  <a:moveTo>
                    <a:pt x="460" y="106"/>
                  </a:moveTo>
                  <a:lnTo>
                    <a:pt x="808" y="349"/>
                  </a:lnTo>
                  <a:lnTo>
                    <a:pt x="408" y="750"/>
                  </a:lnTo>
                  <a:lnTo>
                    <a:pt x="111" y="454"/>
                  </a:lnTo>
                  <a:lnTo>
                    <a:pt x="460" y="106"/>
                  </a:lnTo>
                  <a:close/>
                  <a:moveTo>
                    <a:pt x="453" y="1"/>
                  </a:moveTo>
                  <a:lnTo>
                    <a:pt x="1" y="454"/>
                  </a:lnTo>
                  <a:lnTo>
                    <a:pt x="408" y="862"/>
                  </a:lnTo>
                  <a:lnTo>
                    <a:pt x="928" y="34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6243903" y="3345426"/>
              <a:ext cx="55469" cy="55576"/>
            </a:xfrm>
            <a:custGeom>
              <a:avLst/>
              <a:gdLst/>
              <a:ahLst/>
              <a:cxnLst/>
              <a:rect l="l" t="t" r="r" b="b"/>
              <a:pathLst>
                <a:path w="519" h="520" extrusionOk="0">
                  <a:moveTo>
                    <a:pt x="453" y="1"/>
                  </a:moveTo>
                  <a:lnTo>
                    <a:pt x="1" y="452"/>
                  </a:lnTo>
                  <a:lnTo>
                    <a:pt x="67" y="520"/>
                  </a:lnTo>
                  <a:lnTo>
                    <a:pt x="518" y="6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6283448" y="3379520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520" y="105"/>
                  </a:moveTo>
                  <a:lnTo>
                    <a:pt x="876" y="363"/>
                  </a:lnTo>
                  <a:lnTo>
                    <a:pt x="422" y="816"/>
                  </a:lnTo>
                  <a:lnTo>
                    <a:pt x="111" y="512"/>
                  </a:lnTo>
                  <a:lnTo>
                    <a:pt x="520" y="105"/>
                  </a:lnTo>
                  <a:close/>
                  <a:moveTo>
                    <a:pt x="511" y="0"/>
                  </a:moveTo>
                  <a:lnTo>
                    <a:pt x="1" y="512"/>
                  </a:lnTo>
                  <a:lnTo>
                    <a:pt x="422" y="927"/>
                  </a:lnTo>
                  <a:lnTo>
                    <a:pt x="993" y="3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6322244" y="3412011"/>
              <a:ext cx="110939" cy="104633"/>
            </a:xfrm>
            <a:custGeom>
              <a:avLst/>
              <a:gdLst/>
              <a:ahLst/>
              <a:cxnLst/>
              <a:rect l="l" t="t" r="r" b="b"/>
              <a:pathLst>
                <a:path w="1038" h="979" extrusionOk="0">
                  <a:moveTo>
                    <a:pt x="579" y="103"/>
                  </a:moveTo>
                  <a:lnTo>
                    <a:pt x="920" y="356"/>
                  </a:lnTo>
                  <a:lnTo>
                    <a:pt x="408" y="868"/>
                  </a:lnTo>
                  <a:lnTo>
                    <a:pt x="113" y="571"/>
                  </a:lnTo>
                  <a:lnTo>
                    <a:pt x="579" y="103"/>
                  </a:lnTo>
                  <a:close/>
                  <a:moveTo>
                    <a:pt x="571" y="0"/>
                  </a:moveTo>
                  <a:lnTo>
                    <a:pt x="1" y="571"/>
                  </a:lnTo>
                  <a:lnTo>
                    <a:pt x="408" y="978"/>
                  </a:lnTo>
                  <a:lnTo>
                    <a:pt x="1037" y="34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6361041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30" y="96"/>
                  </a:moveTo>
                  <a:lnTo>
                    <a:pt x="978" y="349"/>
                  </a:lnTo>
                  <a:lnTo>
                    <a:pt x="408" y="920"/>
                  </a:lnTo>
                  <a:lnTo>
                    <a:pt x="112" y="623"/>
                  </a:lnTo>
                  <a:lnTo>
                    <a:pt x="630" y="96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408" y="1030"/>
                  </a:lnTo>
                  <a:lnTo>
                    <a:pt x="1098" y="33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359544" y="3443006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30" y="0"/>
                  </a:moveTo>
                  <a:lnTo>
                    <a:pt x="0" y="630"/>
                  </a:lnTo>
                  <a:lnTo>
                    <a:pt x="75" y="695"/>
                  </a:lnTo>
                  <a:lnTo>
                    <a:pt x="697" y="66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56120" y="3200607"/>
              <a:ext cx="118955" cy="118955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1054" y="1"/>
                  </a:moveTo>
                  <a:lnTo>
                    <a:pt x="1" y="1059"/>
                  </a:lnTo>
                  <a:lnTo>
                    <a:pt x="60" y="1112"/>
                  </a:lnTo>
                  <a:lnTo>
                    <a:pt x="1112" y="5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233536" y="3031098"/>
              <a:ext cx="111794" cy="110939"/>
            </a:xfrm>
            <a:custGeom>
              <a:avLst/>
              <a:gdLst/>
              <a:ahLst/>
              <a:cxnLst/>
              <a:rect l="l" t="t" r="r" b="b"/>
              <a:pathLst>
                <a:path w="1046" h="1038" extrusionOk="0">
                  <a:moveTo>
                    <a:pt x="68" y="0"/>
                  </a:moveTo>
                  <a:lnTo>
                    <a:pt x="0" y="66"/>
                  </a:lnTo>
                  <a:lnTo>
                    <a:pt x="512" y="585"/>
                  </a:lnTo>
                  <a:lnTo>
                    <a:pt x="519" y="578"/>
                  </a:lnTo>
                  <a:lnTo>
                    <a:pt x="978" y="1037"/>
                  </a:lnTo>
                  <a:lnTo>
                    <a:pt x="1046" y="971"/>
                  </a:lnTo>
                  <a:lnTo>
                    <a:pt x="526" y="452"/>
                  </a:lnTo>
                  <a:lnTo>
                    <a:pt x="526" y="45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167914" y="3156894"/>
              <a:ext cx="87960" cy="88067"/>
            </a:xfrm>
            <a:custGeom>
              <a:avLst/>
              <a:gdLst/>
              <a:ahLst/>
              <a:cxnLst/>
              <a:rect l="l" t="t" r="r" b="b"/>
              <a:pathLst>
                <a:path w="823" h="824" extrusionOk="0">
                  <a:moveTo>
                    <a:pt x="422" y="113"/>
                  </a:moveTo>
                  <a:lnTo>
                    <a:pt x="703" y="401"/>
                  </a:lnTo>
                  <a:lnTo>
                    <a:pt x="401" y="712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1" y="424"/>
                  </a:lnTo>
                  <a:lnTo>
                    <a:pt x="401" y="824"/>
                  </a:lnTo>
                  <a:lnTo>
                    <a:pt x="822" y="40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206710" y="3119807"/>
              <a:ext cx="92663" cy="85716"/>
            </a:xfrm>
            <a:custGeom>
              <a:avLst/>
              <a:gdLst/>
              <a:ahLst/>
              <a:cxnLst/>
              <a:rect l="l" t="t" r="r" b="b"/>
              <a:pathLst>
                <a:path w="867" h="802" extrusionOk="0">
                  <a:moveTo>
                    <a:pt x="408" y="111"/>
                  </a:moveTo>
                  <a:lnTo>
                    <a:pt x="749" y="452"/>
                  </a:lnTo>
                  <a:lnTo>
                    <a:pt x="408" y="696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393" y="801"/>
                  </a:lnTo>
                  <a:lnTo>
                    <a:pt x="866" y="46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245506" y="3080904"/>
              <a:ext cx="99075" cy="92022"/>
            </a:xfrm>
            <a:custGeom>
              <a:avLst/>
              <a:gdLst/>
              <a:ahLst/>
              <a:cxnLst/>
              <a:rect l="l" t="t" r="r" b="b"/>
              <a:pathLst>
                <a:path w="927" h="861" extrusionOk="0">
                  <a:moveTo>
                    <a:pt x="407" y="112"/>
                  </a:moveTo>
                  <a:lnTo>
                    <a:pt x="807" y="512"/>
                  </a:lnTo>
                  <a:lnTo>
                    <a:pt x="459" y="756"/>
                  </a:lnTo>
                  <a:lnTo>
                    <a:pt x="110" y="409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9"/>
                  </a:lnTo>
                  <a:lnTo>
                    <a:pt x="452" y="861"/>
                  </a:lnTo>
                  <a:lnTo>
                    <a:pt x="927" y="5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243903" y="311809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74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5" y="46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6284196" y="3040611"/>
              <a:ext cx="106236" cy="99824"/>
            </a:xfrm>
            <a:custGeom>
              <a:avLst/>
              <a:gdLst/>
              <a:ahLst/>
              <a:cxnLst/>
              <a:rect l="l" t="t" r="r" b="b"/>
              <a:pathLst>
                <a:path w="994" h="934" extrusionOk="0">
                  <a:moveTo>
                    <a:pt x="415" y="119"/>
                  </a:moveTo>
                  <a:lnTo>
                    <a:pt x="876" y="571"/>
                  </a:lnTo>
                  <a:lnTo>
                    <a:pt x="520" y="831"/>
                  </a:lnTo>
                  <a:lnTo>
                    <a:pt x="113" y="422"/>
                  </a:lnTo>
                  <a:lnTo>
                    <a:pt x="415" y="119"/>
                  </a:lnTo>
                  <a:close/>
                  <a:moveTo>
                    <a:pt x="415" y="0"/>
                  </a:moveTo>
                  <a:lnTo>
                    <a:pt x="1" y="422"/>
                  </a:lnTo>
                  <a:lnTo>
                    <a:pt x="513" y="934"/>
                  </a:lnTo>
                  <a:lnTo>
                    <a:pt x="993" y="57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322992" y="3003310"/>
              <a:ext cx="111153" cy="103885"/>
            </a:xfrm>
            <a:custGeom>
              <a:avLst/>
              <a:gdLst/>
              <a:ahLst/>
              <a:cxnLst/>
              <a:rect l="l" t="t" r="r" b="b"/>
              <a:pathLst>
                <a:path w="1040" h="972" extrusionOk="0">
                  <a:moveTo>
                    <a:pt x="408" y="113"/>
                  </a:moveTo>
                  <a:lnTo>
                    <a:pt x="920" y="623"/>
                  </a:lnTo>
                  <a:lnTo>
                    <a:pt x="579" y="876"/>
                  </a:lnTo>
                  <a:lnTo>
                    <a:pt x="113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1" y="408"/>
                  </a:lnTo>
                  <a:lnTo>
                    <a:pt x="564" y="972"/>
                  </a:lnTo>
                  <a:lnTo>
                    <a:pt x="1039" y="6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361789" y="2964514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09" y="111"/>
                  </a:moveTo>
                  <a:lnTo>
                    <a:pt x="979" y="682"/>
                  </a:lnTo>
                  <a:lnTo>
                    <a:pt x="632" y="927"/>
                  </a:lnTo>
                  <a:lnTo>
                    <a:pt x="112" y="408"/>
                  </a:lnTo>
                  <a:lnTo>
                    <a:pt x="409" y="111"/>
                  </a:lnTo>
                  <a:close/>
                  <a:moveTo>
                    <a:pt x="409" y="1"/>
                  </a:moveTo>
                  <a:lnTo>
                    <a:pt x="0" y="408"/>
                  </a:lnTo>
                  <a:lnTo>
                    <a:pt x="623" y="1031"/>
                  </a:lnTo>
                  <a:lnTo>
                    <a:pt x="1098" y="68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360293" y="300181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0" y="73"/>
                  </a:lnTo>
                  <a:lnTo>
                    <a:pt x="630" y="696"/>
                  </a:lnTo>
                  <a:lnTo>
                    <a:pt x="697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130614" y="3121410"/>
              <a:ext cx="87212" cy="87105"/>
            </a:xfrm>
            <a:custGeom>
              <a:avLst/>
              <a:gdLst/>
              <a:ahLst/>
              <a:cxnLst/>
              <a:rect l="l" t="t" r="r" b="b"/>
              <a:pathLst>
                <a:path w="816" h="815" extrusionOk="0">
                  <a:moveTo>
                    <a:pt x="415" y="110"/>
                  </a:moveTo>
                  <a:lnTo>
                    <a:pt x="705" y="400"/>
                  </a:lnTo>
                  <a:lnTo>
                    <a:pt x="401" y="704"/>
                  </a:lnTo>
                  <a:lnTo>
                    <a:pt x="111" y="414"/>
                  </a:lnTo>
                  <a:lnTo>
                    <a:pt x="415" y="110"/>
                  </a:lnTo>
                  <a:close/>
                  <a:moveTo>
                    <a:pt x="415" y="0"/>
                  </a:moveTo>
                  <a:lnTo>
                    <a:pt x="1" y="414"/>
                  </a:lnTo>
                  <a:lnTo>
                    <a:pt x="401" y="815"/>
                  </a:lnTo>
                  <a:lnTo>
                    <a:pt x="815" y="40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6169410" y="3077056"/>
              <a:ext cx="86464" cy="92663"/>
            </a:xfrm>
            <a:custGeom>
              <a:avLst/>
              <a:gdLst/>
              <a:ahLst/>
              <a:cxnLst/>
              <a:rect l="l" t="t" r="r" b="b"/>
              <a:pathLst>
                <a:path w="809" h="867" extrusionOk="0">
                  <a:moveTo>
                    <a:pt x="356" y="118"/>
                  </a:moveTo>
                  <a:lnTo>
                    <a:pt x="698" y="459"/>
                  </a:lnTo>
                  <a:lnTo>
                    <a:pt x="401" y="756"/>
                  </a:lnTo>
                  <a:lnTo>
                    <a:pt x="104" y="467"/>
                  </a:lnTo>
                  <a:lnTo>
                    <a:pt x="356" y="118"/>
                  </a:lnTo>
                  <a:close/>
                  <a:moveTo>
                    <a:pt x="342" y="1"/>
                  </a:moveTo>
                  <a:lnTo>
                    <a:pt x="1" y="474"/>
                  </a:lnTo>
                  <a:lnTo>
                    <a:pt x="401" y="867"/>
                  </a:lnTo>
                  <a:lnTo>
                    <a:pt x="808" y="45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202649" y="3031847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350" y="127"/>
                  </a:moveTo>
                  <a:lnTo>
                    <a:pt x="750" y="520"/>
                  </a:lnTo>
                  <a:lnTo>
                    <a:pt x="453" y="815"/>
                  </a:lnTo>
                  <a:lnTo>
                    <a:pt x="104" y="468"/>
                  </a:lnTo>
                  <a:lnTo>
                    <a:pt x="350" y="127"/>
                  </a:lnTo>
                  <a:close/>
                  <a:moveTo>
                    <a:pt x="342" y="0"/>
                  </a:moveTo>
                  <a:lnTo>
                    <a:pt x="1" y="475"/>
                  </a:lnTo>
                  <a:lnTo>
                    <a:pt x="453" y="927"/>
                  </a:lnTo>
                  <a:lnTo>
                    <a:pt x="860" y="52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200191" y="3076094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76" y="1"/>
                  </a:moveTo>
                  <a:lnTo>
                    <a:pt x="1" y="68"/>
                  </a:lnTo>
                  <a:lnTo>
                    <a:pt x="461" y="527"/>
                  </a:lnTo>
                  <a:lnTo>
                    <a:pt x="527" y="46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35246" y="2985889"/>
              <a:ext cx="99075" cy="106343"/>
            </a:xfrm>
            <a:custGeom>
              <a:avLst/>
              <a:gdLst/>
              <a:ahLst/>
              <a:cxnLst/>
              <a:rect l="l" t="t" r="r" b="b"/>
              <a:pathLst>
                <a:path w="927" h="995" extrusionOk="0">
                  <a:moveTo>
                    <a:pt x="363" y="119"/>
                  </a:moveTo>
                  <a:lnTo>
                    <a:pt x="815" y="578"/>
                  </a:lnTo>
                  <a:lnTo>
                    <a:pt x="510" y="882"/>
                  </a:lnTo>
                  <a:lnTo>
                    <a:pt x="103" y="475"/>
                  </a:lnTo>
                  <a:lnTo>
                    <a:pt x="363" y="119"/>
                  </a:lnTo>
                  <a:close/>
                  <a:moveTo>
                    <a:pt x="349" y="0"/>
                  </a:moveTo>
                  <a:lnTo>
                    <a:pt x="0" y="482"/>
                  </a:lnTo>
                  <a:lnTo>
                    <a:pt x="510" y="994"/>
                  </a:lnTo>
                  <a:lnTo>
                    <a:pt x="927" y="5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267737" y="2942283"/>
              <a:ext cx="104633" cy="111153"/>
            </a:xfrm>
            <a:custGeom>
              <a:avLst/>
              <a:gdLst/>
              <a:ahLst/>
              <a:cxnLst/>
              <a:rect l="l" t="t" r="r" b="b"/>
              <a:pathLst>
                <a:path w="979" h="1040" extrusionOk="0">
                  <a:moveTo>
                    <a:pt x="347" y="120"/>
                  </a:moveTo>
                  <a:lnTo>
                    <a:pt x="859" y="630"/>
                  </a:lnTo>
                  <a:lnTo>
                    <a:pt x="569" y="927"/>
                  </a:lnTo>
                  <a:lnTo>
                    <a:pt x="103" y="468"/>
                  </a:lnTo>
                  <a:lnTo>
                    <a:pt x="347" y="120"/>
                  </a:lnTo>
                  <a:close/>
                  <a:moveTo>
                    <a:pt x="340" y="1"/>
                  </a:moveTo>
                  <a:lnTo>
                    <a:pt x="0" y="476"/>
                  </a:lnTo>
                  <a:lnTo>
                    <a:pt x="569" y="1039"/>
                  </a:lnTo>
                  <a:lnTo>
                    <a:pt x="978" y="63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6300014" y="2897287"/>
              <a:ext cx="111153" cy="117138"/>
            </a:xfrm>
            <a:custGeom>
              <a:avLst/>
              <a:gdLst/>
              <a:ahLst/>
              <a:cxnLst/>
              <a:rect l="l" t="t" r="r" b="b"/>
              <a:pathLst>
                <a:path w="1040" h="1096" extrusionOk="0">
                  <a:moveTo>
                    <a:pt x="356" y="127"/>
                  </a:moveTo>
                  <a:lnTo>
                    <a:pt x="920" y="689"/>
                  </a:lnTo>
                  <a:lnTo>
                    <a:pt x="632" y="986"/>
                  </a:lnTo>
                  <a:lnTo>
                    <a:pt x="105" y="466"/>
                  </a:lnTo>
                  <a:lnTo>
                    <a:pt x="356" y="127"/>
                  </a:lnTo>
                  <a:close/>
                  <a:moveTo>
                    <a:pt x="342" y="0"/>
                  </a:moveTo>
                  <a:lnTo>
                    <a:pt x="0" y="473"/>
                  </a:lnTo>
                  <a:lnTo>
                    <a:pt x="632" y="1096"/>
                  </a:lnTo>
                  <a:lnTo>
                    <a:pt x="1039" y="6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298518" y="2941535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8" y="1"/>
                  </a:moveTo>
                  <a:lnTo>
                    <a:pt x="0" y="68"/>
                  </a:lnTo>
                  <a:lnTo>
                    <a:pt x="630" y="698"/>
                  </a:lnTo>
                  <a:lnTo>
                    <a:pt x="697" y="63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5885865" y="3378665"/>
              <a:ext cx="112649" cy="110191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75" y="1"/>
                  </a:moveTo>
                  <a:lnTo>
                    <a:pt x="0" y="69"/>
                  </a:lnTo>
                  <a:lnTo>
                    <a:pt x="520" y="579"/>
                  </a:lnTo>
                  <a:lnTo>
                    <a:pt x="527" y="572"/>
                  </a:lnTo>
                  <a:lnTo>
                    <a:pt x="979" y="1031"/>
                  </a:lnTo>
                  <a:lnTo>
                    <a:pt x="1053" y="965"/>
                  </a:lnTo>
                  <a:lnTo>
                    <a:pt x="534" y="453"/>
                  </a:lnTo>
                  <a:lnTo>
                    <a:pt x="527" y="45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5976176" y="3275742"/>
              <a:ext cx="87319" cy="87319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16" y="112"/>
                  </a:moveTo>
                  <a:lnTo>
                    <a:pt x="704" y="400"/>
                  </a:lnTo>
                  <a:lnTo>
                    <a:pt x="400" y="704"/>
                  </a:lnTo>
                  <a:lnTo>
                    <a:pt x="112" y="416"/>
                  </a:lnTo>
                  <a:lnTo>
                    <a:pt x="416" y="112"/>
                  </a:lnTo>
                  <a:close/>
                  <a:moveTo>
                    <a:pt x="416" y="0"/>
                  </a:moveTo>
                  <a:lnTo>
                    <a:pt x="0" y="416"/>
                  </a:lnTo>
                  <a:lnTo>
                    <a:pt x="400" y="816"/>
                  </a:lnTo>
                  <a:lnTo>
                    <a:pt x="816" y="40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5931822" y="3314645"/>
              <a:ext cx="92663" cy="86357"/>
            </a:xfrm>
            <a:custGeom>
              <a:avLst/>
              <a:gdLst/>
              <a:ahLst/>
              <a:cxnLst/>
              <a:rect l="l" t="t" r="r" b="b"/>
              <a:pathLst>
                <a:path w="867" h="808" extrusionOk="0">
                  <a:moveTo>
                    <a:pt x="467" y="104"/>
                  </a:moveTo>
                  <a:lnTo>
                    <a:pt x="757" y="401"/>
                  </a:lnTo>
                  <a:lnTo>
                    <a:pt x="460" y="689"/>
                  </a:lnTo>
                  <a:lnTo>
                    <a:pt x="127" y="356"/>
                  </a:lnTo>
                  <a:lnTo>
                    <a:pt x="467" y="104"/>
                  </a:lnTo>
                  <a:close/>
                  <a:moveTo>
                    <a:pt x="476" y="1"/>
                  </a:moveTo>
                  <a:lnTo>
                    <a:pt x="1" y="340"/>
                  </a:lnTo>
                  <a:lnTo>
                    <a:pt x="460" y="808"/>
                  </a:lnTo>
                  <a:lnTo>
                    <a:pt x="867" y="401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5886613" y="3347884"/>
              <a:ext cx="99182" cy="91915"/>
            </a:xfrm>
            <a:custGeom>
              <a:avLst/>
              <a:gdLst/>
              <a:ahLst/>
              <a:cxnLst/>
              <a:rect l="l" t="t" r="r" b="b"/>
              <a:pathLst>
                <a:path w="928" h="860" extrusionOk="0">
                  <a:moveTo>
                    <a:pt x="468" y="104"/>
                  </a:moveTo>
                  <a:lnTo>
                    <a:pt x="817" y="453"/>
                  </a:lnTo>
                  <a:lnTo>
                    <a:pt x="520" y="741"/>
                  </a:lnTo>
                  <a:lnTo>
                    <a:pt x="127" y="348"/>
                  </a:lnTo>
                  <a:lnTo>
                    <a:pt x="468" y="104"/>
                  </a:lnTo>
                  <a:close/>
                  <a:moveTo>
                    <a:pt x="475" y="1"/>
                  </a:moveTo>
                  <a:lnTo>
                    <a:pt x="1" y="333"/>
                  </a:lnTo>
                  <a:lnTo>
                    <a:pt x="520" y="860"/>
                  </a:lnTo>
                  <a:lnTo>
                    <a:pt x="927" y="45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5931074" y="334542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6" y="1"/>
                  </a:moveTo>
                  <a:lnTo>
                    <a:pt x="1" y="75"/>
                  </a:lnTo>
                  <a:lnTo>
                    <a:pt x="459" y="527"/>
                  </a:lnTo>
                  <a:lnTo>
                    <a:pt x="527" y="46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5840763" y="3380268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474" y="105"/>
                  </a:moveTo>
                  <a:lnTo>
                    <a:pt x="883" y="512"/>
                  </a:lnTo>
                  <a:lnTo>
                    <a:pt x="579" y="816"/>
                  </a:lnTo>
                  <a:lnTo>
                    <a:pt x="127" y="365"/>
                  </a:lnTo>
                  <a:lnTo>
                    <a:pt x="474" y="105"/>
                  </a:lnTo>
                  <a:close/>
                  <a:moveTo>
                    <a:pt x="490" y="0"/>
                  </a:moveTo>
                  <a:lnTo>
                    <a:pt x="1" y="349"/>
                  </a:lnTo>
                  <a:lnTo>
                    <a:pt x="579" y="927"/>
                  </a:lnTo>
                  <a:lnTo>
                    <a:pt x="993" y="51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5797264" y="3412759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467" y="105"/>
                  </a:moveTo>
                  <a:lnTo>
                    <a:pt x="925" y="571"/>
                  </a:lnTo>
                  <a:lnTo>
                    <a:pt x="637" y="861"/>
                  </a:lnTo>
                  <a:lnTo>
                    <a:pt x="125" y="349"/>
                  </a:lnTo>
                  <a:lnTo>
                    <a:pt x="467" y="105"/>
                  </a:lnTo>
                  <a:close/>
                  <a:moveTo>
                    <a:pt x="474" y="0"/>
                  </a:moveTo>
                  <a:lnTo>
                    <a:pt x="1" y="342"/>
                  </a:lnTo>
                  <a:lnTo>
                    <a:pt x="637" y="971"/>
                  </a:lnTo>
                  <a:lnTo>
                    <a:pt x="1037" y="571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5752054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68" y="103"/>
                  </a:moveTo>
                  <a:lnTo>
                    <a:pt x="986" y="630"/>
                  </a:lnTo>
                  <a:lnTo>
                    <a:pt x="698" y="920"/>
                  </a:lnTo>
                  <a:lnTo>
                    <a:pt x="127" y="356"/>
                  </a:lnTo>
                  <a:lnTo>
                    <a:pt x="468" y="103"/>
                  </a:lnTo>
                  <a:close/>
                  <a:moveTo>
                    <a:pt x="475" y="0"/>
                  </a:moveTo>
                  <a:lnTo>
                    <a:pt x="0" y="342"/>
                  </a:lnTo>
                  <a:lnTo>
                    <a:pt x="698" y="1030"/>
                  </a:lnTo>
                  <a:lnTo>
                    <a:pt x="1098" y="63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5796302" y="344375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1" y="66"/>
                  </a:lnTo>
                  <a:lnTo>
                    <a:pt x="632" y="695"/>
                  </a:lnTo>
                  <a:lnTo>
                    <a:pt x="698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6013369" y="3311439"/>
              <a:ext cx="88174" cy="87853"/>
            </a:xfrm>
            <a:custGeom>
              <a:avLst/>
              <a:gdLst/>
              <a:ahLst/>
              <a:cxnLst/>
              <a:rect l="l" t="t" r="r" b="b"/>
              <a:pathLst>
                <a:path w="825" h="822" extrusionOk="0">
                  <a:moveTo>
                    <a:pt x="424" y="111"/>
                  </a:moveTo>
                  <a:lnTo>
                    <a:pt x="705" y="401"/>
                  </a:lnTo>
                  <a:lnTo>
                    <a:pt x="401" y="712"/>
                  </a:lnTo>
                  <a:lnTo>
                    <a:pt x="113" y="422"/>
                  </a:lnTo>
                  <a:lnTo>
                    <a:pt x="424" y="111"/>
                  </a:lnTo>
                  <a:close/>
                  <a:moveTo>
                    <a:pt x="424" y="0"/>
                  </a:moveTo>
                  <a:lnTo>
                    <a:pt x="1" y="422"/>
                  </a:lnTo>
                  <a:lnTo>
                    <a:pt x="401" y="822"/>
                  </a:lnTo>
                  <a:lnTo>
                    <a:pt x="824" y="401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76176" y="3350236"/>
              <a:ext cx="85609" cy="93625"/>
            </a:xfrm>
            <a:custGeom>
              <a:avLst/>
              <a:gdLst/>
              <a:ahLst/>
              <a:cxnLst/>
              <a:rect l="l" t="t" r="r" b="b"/>
              <a:pathLst>
                <a:path w="801" h="876" extrusionOk="0">
                  <a:moveTo>
                    <a:pt x="407" y="112"/>
                  </a:moveTo>
                  <a:lnTo>
                    <a:pt x="697" y="407"/>
                  </a:lnTo>
                  <a:lnTo>
                    <a:pt x="452" y="749"/>
                  </a:lnTo>
                  <a:lnTo>
                    <a:pt x="112" y="407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461" y="875"/>
                  </a:lnTo>
                  <a:lnTo>
                    <a:pt x="800" y="40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937380" y="3388925"/>
              <a:ext cx="91915" cy="99182"/>
            </a:xfrm>
            <a:custGeom>
              <a:avLst/>
              <a:gdLst/>
              <a:ahLst/>
              <a:cxnLst/>
              <a:rect l="l" t="t" r="r" b="b"/>
              <a:pathLst>
                <a:path w="860" h="928" extrusionOk="0">
                  <a:moveTo>
                    <a:pt x="408" y="113"/>
                  </a:moveTo>
                  <a:lnTo>
                    <a:pt x="756" y="469"/>
                  </a:lnTo>
                  <a:lnTo>
                    <a:pt x="504" y="808"/>
                  </a:lnTo>
                  <a:lnTo>
                    <a:pt x="112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520" y="927"/>
                  </a:lnTo>
                  <a:lnTo>
                    <a:pt x="859" y="45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974573" y="3388177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7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7" y="4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897087" y="3427722"/>
              <a:ext cx="98969" cy="106343"/>
            </a:xfrm>
            <a:custGeom>
              <a:avLst/>
              <a:gdLst/>
              <a:ahLst/>
              <a:cxnLst/>
              <a:rect l="l" t="t" r="r" b="b"/>
              <a:pathLst>
                <a:path w="926" h="995" extrusionOk="0">
                  <a:moveTo>
                    <a:pt x="422" y="113"/>
                  </a:moveTo>
                  <a:lnTo>
                    <a:pt x="822" y="520"/>
                  </a:lnTo>
                  <a:lnTo>
                    <a:pt x="569" y="876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0" y="424"/>
                  </a:lnTo>
                  <a:lnTo>
                    <a:pt x="578" y="995"/>
                  </a:lnTo>
                  <a:lnTo>
                    <a:pt x="925" y="51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859787" y="3466733"/>
              <a:ext cx="103885" cy="111687"/>
            </a:xfrm>
            <a:custGeom>
              <a:avLst/>
              <a:gdLst/>
              <a:ahLst/>
              <a:cxnLst/>
              <a:rect l="l" t="t" r="r" b="b"/>
              <a:pathLst>
                <a:path w="972" h="1045" extrusionOk="0">
                  <a:moveTo>
                    <a:pt x="408" y="111"/>
                  </a:moveTo>
                  <a:lnTo>
                    <a:pt x="867" y="578"/>
                  </a:lnTo>
                  <a:lnTo>
                    <a:pt x="623" y="918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0"/>
                  </a:moveTo>
                  <a:lnTo>
                    <a:pt x="1" y="408"/>
                  </a:lnTo>
                  <a:lnTo>
                    <a:pt x="630" y="1044"/>
                  </a:lnTo>
                  <a:lnTo>
                    <a:pt x="972" y="56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5821097" y="3505529"/>
              <a:ext cx="110084" cy="117138"/>
            </a:xfrm>
            <a:custGeom>
              <a:avLst/>
              <a:gdLst/>
              <a:ahLst/>
              <a:cxnLst/>
              <a:rect l="l" t="t" r="r" b="b"/>
              <a:pathLst>
                <a:path w="1030" h="1096" extrusionOk="0">
                  <a:moveTo>
                    <a:pt x="407" y="110"/>
                  </a:moveTo>
                  <a:lnTo>
                    <a:pt x="925" y="637"/>
                  </a:lnTo>
                  <a:lnTo>
                    <a:pt x="681" y="978"/>
                  </a:lnTo>
                  <a:lnTo>
                    <a:pt x="110" y="407"/>
                  </a:lnTo>
                  <a:lnTo>
                    <a:pt x="407" y="110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688" y="1096"/>
                  </a:lnTo>
                  <a:lnTo>
                    <a:pt x="1030" y="62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5858077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8" y="1"/>
                  </a:moveTo>
                  <a:lnTo>
                    <a:pt x="1" y="67"/>
                  </a:lnTo>
                  <a:lnTo>
                    <a:pt x="632" y="696"/>
                  </a:lnTo>
                  <a:lnTo>
                    <a:pt x="698" y="62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3"/>
          <p:cNvSpPr/>
          <p:nvPr/>
        </p:nvSpPr>
        <p:spPr>
          <a:xfrm>
            <a:off x="256052" y="4743375"/>
            <a:ext cx="695594" cy="191076"/>
          </a:xfrm>
          <a:custGeom>
            <a:avLst/>
            <a:gdLst/>
            <a:ahLst/>
            <a:cxnLst/>
            <a:rect l="l" t="t" r="r" b="b"/>
            <a:pathLst>
              <a:path w="12418" h="3411" extrusionOk="0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6" name="Google Shape;2386;p33"/>
          <p:cNvGrpSpPr/>
          <p:nvPr/>
        </p:nvGrpSpPr>
        <p:grpSpPr>
          <a:xfrm>
            <a:off x="1733274" y="4938638"/>
            <a:ext cx="2749703" cy="122913"/>
            <a:chOff x="5024149" y="4918613"/>
            <a:chExt cx="2749703" cy="122913"/>
          </a:xfrm>
        </p:grpSpPr>
        <p:sp>
          <p:nvSpPr>
            <p:cNvPr id="2387" name="Google Shape;2387;p3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33"/>
          <p:cNvSpPr/>
          <p:nvPr/>
        </p:nvSpPr>
        <p:spPr>
          <a:xfrm flipH="1">
            <a:off x="-379550" y="4938650"/>
            <a:ext cx="2016300" cy="321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33"/>
          <p:cNvGrpSpPr/>
          <p:nvPr/>
        </p:nvGrpSpPr>
        <p:grpSpPr>
          <a:xfrm>
            <a:off x="749106" y="4323982"/>
            <a:ext cx="695586" cy="614618"/>
            <a:chOff x="1491900" y="512600"/>
            <a:chExt cx="971625" cy="858525"/>
          </a:xfrm>
        </p:grpSpPr>
        <p:sp>
          <p:nvSpPr>
            <p:cNvPr id="2419" name="Google Shape;2419;p33"/>
            <p:cNvSpPr/>
            <p:nvPr/>
          </p:nvSpPr>
          <p:spPr>
            <a:xfrm>
              <a:off x="1942500" y="938450"/>
              <a:ext cx="26200" cy="432675"/>
            </a:xfrm>
            <a:custGeom>
              <a:avLst/>
              <a:gdLst/>
              <a:ahLst/>
              <a:cxnLst/>
              <a:rect l="l" t="t" r="r" b="b"/>
              <a:pathLst>
                <a:path w="1048" h="17307" extrusionOk="0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1871750" y="770875"/>
              <a:ext cx="166375" cy="203175"/>
            </a:xfrm>
            <a:custGeom>
              <a:avLst/>
              <a:gdLst/>
              <a:ahLst/>
              <a:cxnLst/>
              <a:rect l="l" t="t" r="r" b="b"/>
              <a:pathLst>
                <a:path w="6655" h="8127" extrusionOk="0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1881275" y="866750"/>
              <a:ext cx="48275" cy="83400"/>
            </a:xfrm>
            <a:custGeom>
              <a:avLst/>
              <a:gdLst/>
              <a:ahLst/>
              <a:cxnLst/>
              <a:rect l="l" t="t" r="r" b="b"/>
              <a:pathLst>
                <a:path w="1931" h="3336" extrusionOk="0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1881275" y="825325"/>
              <a:ext cx="19400" cy="32900"/>
            </a:xfrm>
            <a:custGeom>
              <a:avLst/>
              <a:gdLst/>
              <a:ahLst/>
              <a:cxnLst/>
              <a:rect l="l" t="t" r="r" b="b"/>
              <a:pathLst>
                <a:path w="776" h="1316" extrusionOk="0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1964675" y="984175"/>
              <a:ext cx="140075" cy="122775"/>
            </a:xfrm>
            <a:custGeom>
              <a:avLst/>
              <a:gdLst/>
              <a:ahLst/>
              <a:cxnLst/>
              <a:rect l="l" t="t" r="r" b="b"/>
              <a:pathLst>
                <a:path w="5603" h="4911" extrusionOk="0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2016900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806425" y="984175"/>
              <a:ext cx="140650" cy="122775"/>
            </a:xfrm>
            <a:custGeom>
              <a:avLst/>
              <a:gdLst/>
              <a:ahLst/>
              <a:cxnLst/>
              <a:rect l="l" t="t" r="r" b="b"/>
              <a:pathLst>
                <a:path w="5626" h="4911" extrusionOk="0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1837575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22147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2229125" y="555375"/>
              <a:ext cx="128075" cy="105950"/>
            </a:xfrm>
            <a:custGeom>
              <a:avLst/>
              <a:gdLst/>
              <a:ahLst/>
              <a:cxnLst/>
              <a:rect l="l" t="t" r="r" b="b"/>
              <a:pathLst>
                <a:path w="5123" h="4238" extrusionOk="0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2242650" y="626075"/>
              <a:ext cx="135750" cy="63650"/>
            </a:xfrm>
            <a:custGeom>
              <a:avLst/>
              <a:gdLst/>
              <a:ahLst/>
              <a:cxnLst/>
              <a:rect l="l" t="t" r="r" b="b"/>
              <a:pathLst>
                <a:path w="5430" h="2546" extrusionOk="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2230525" y="656550"/>
              <a:ext cx="130250" cy="103625"/>
            </a:xfrm>
            <a:custGeom>
              <a:avLst/>
              <a:gdLst/>
              <a:ahLst/>
              <a:cxnLst/>
              <a:rect l="l" t="t" r="r" b="b"/>
              <a:pathLst>
                <a:path w="5210" h="4145" extrusionOk="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2207050" y="674925"/>
              <a:ext cx="93800" cy="130625"/>
            </a:xfrm>
            <a:custGeom>
              <a:avLst/>
              <a:gdLst/>
              <a:ahLst/>
              <a:cxnLst/>
              <a:rect l="l" t="t" r="r" b="b"/>
              <a:pathLst>
                <a:path w="3752" h="5225" extrusionOk="0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156125" y="675675"/>
              <a:ext cx="90225" cy="131675"/>
            </a:xfrm>
            <a:custGeom>
              <a:avLst/>
              <a:gdLst/>
              <a:ahLst/>
              <a:cxnLst/>
              <a:rect l="l" t="t" r="r" b="b"/>
              <a:pathLst>
                <a:path w="3609" h="5267" extrusionOk="0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2093925" y="658600"/>
              <a:ext cx="128075" cy="106075"/>
            </a:xfrm>
            <a:custGeom>
              <a:avLst/>
              <a:gdLst/>
              <a:ahLst/>
              <a:cxnLst/>
              <a:rect l="l" t="t" r="r" b="b"/>
              <a:pathLst>
                <a:path w="5123" h="4243" extrusionOk="0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2072825" y="630200"/>
              <a:ext cx="135675" cy="63525"/>
            </a:xfrm>
            <a:custGeom>
              <a:avLst/>
              <a:gdLst/>
              <a:ahLst/>
              <a:cxnLst/>
              <a:rect l="l" t="t" r="r" b="b"/>
              <a:pathLst>
                <a:path w="5427" h="2541" extrusionOk="0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2090350" y="560000"/>
              <a:ext cx="130675" cy="103325"/>
            </a:xfrm>
            <a:custGeom>
              <a:avLst/>
              <a:gdLst/>
              <a:ahLst/>
              <a:cxnLst/>
              <a:rect l="l" t="t" r="r" b="b"/>
              <a:pathLst>
                <a:path w="5227" h="4133" extrusionOk="0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2150275" y="514325"/>
              <a:ext cx="94225" cy="130825"/>
            </a:xfrm>
            <a:custGeom>
              <a:avLst/>
              <a:gdLst/>
              <a:ahLst/>
              <a:cxnLst/>
              <a:rect l="l" t="t" r="r" b="b"/>
              <a:pathLst>
                <a:path w="3769" h="5233" extrusionOk="0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2166925" y="607300"/>
              <a:ext cx="117275" cy="105200"/>
            </a:xfrm>
            <a:custGeom>
              <a:avLst/>
              <a:gdLst/>
              <a:ahLst/>
              <a:cxnLst/>
              <a:rect l="l" t="t" r="r" b="b"/>
              <a:pathLst>
                <a:path w="4691" h="4208" extrusionOk="0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227825" y="817125"/>
              <a:ext cx="231700" cy="176500"/>
            </a:xfrm>
            <a:custGeom>
              <a:avLst/>
              <a:gdLst/>
              <a:ahLst/>
              <a:cxnLst/>
              <a:rect l="l" t="t" r="r" b="b"/>
              <a:pathLst>
                <a:path w="9268" h="7060" extrusionOk="0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280500" y="835425"/>
              <a:ext cx="158250" cy="118850"/>
            </a:xfrm>
            <a:custGeom>
              <a:avLst/>
              <a:gdLst/>
              <a:ahLst/>
              <a:cxnLst/>
              <a:rect l="l" t="t" r="r" b="b"/>
              <a:pathLst>
                <a:path w="6330" h="4754" extrusionOk="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345400" y="851500"/>
              <a:ext cx="5975" cy="54525"/>
            </a:xfrm>
            <a:custGeom>
              <a:avLst/>
              <a:gdLst/>
              <a:ahLst/>
              <a:cxnLst/>
              <a:rect l="l" t="t" r="r" b="b"/>
              <a:pathLst>
                <a:path w="239" h="2181" extrusionOk="0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2301275" y="884800"/>
              <a:ext cx="5850" cy="54550"/>
            </a:xfrm>
            <a:custGeom>
              <a:avLst/>
              <a:gdLst/>
              <a:ahLst/>
              <a:cxnLst/>
              <a:rect l="l" t="t" r="r" b="b"/>
              <a:pathLst>
                <a:path w="234" h="2182" extrusionOk="0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2345400" y="901900"/>
              <a:ext cx="53675" cy="16675"/>
            </a:xfrm>
            <a:custGeom>
              <a:avLst/>
              <a:gdLst/>
              <a:ahLst/>
              <a:cxnLst/>
              <a:rect l="l" t="t" r="r" b="b"/>
              <a:pathLst>
                <a:path w="2147" h="667" extrusionOk="0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301275" y="935150"/>
              <a:ext cx="53225" cy="16850"/>
            </a:xfrm>
            <a:custGeom>
              <a:avLst/>
              <a:gdLst/>
              <a:ahLst/>
              <a:cxnLst/>
              <a:rect l="l" t="t" r="r" b="b"/>
              <a:pathLst>
                <a:path w="2129" h="674" extrusionOk="0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353500" y="827600"/>
              <a:ext cx="64925" cy="20675"/>
            </a:xfrm>
            <a:custGeom>
              <a:avLst/>
              <a:gdLst/>
              <a:ahLst/>
              <a:cxnLst/>
              <a:rect l="l" t="t" r="r" b="b"/>
              <a:pathLst>
                <a:path w="2597" h="827" extrusionOk="0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057050" y="1151150"/>
              <a:ext cx="156425" cy="104125"/>
            </a:xfrm>
            <a:custGeom>
              <a:avLst/>
              <a:gdLst/>
              <a:ahLst/>
              <a:cxnLst/>
              <a:rect l="l" t="t" r="r" b="b"/>
              <a:pathLst>
                <a:path w="6257" h="4165" extrusionOk="0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072300" y="1169850"/>
              <a:ext cx="119975" cy="51575"/>
            </a:xfrm>
            <a:custGeom>
              <a:avLst/>
              <a:gdLst/>
              <a:ahLst/>
              <a:cxnLst/>
              <a:rect l="l" t="t" r="r" b="b"/>
              <a:pathLst>
                <a:path w="4799" h="2063" extrusionOk="0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110150" y="1197375"/>
              <a:ext cx="33875" cy="20050"/>
            </a:xfrm>
            <a:custGeom>
              <a:avLst/>
              <a:gdLst/>
              <a:ahLst/>
              <a:cxnLst/>
              <a:rect l="l" t="t" r="r" b="b"/>
              <a:pathLst>
                <a:path w="1355" h="802" extrusionOk="0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2143575" y="1210900"/>
              <a:ext cx="33775" cy="20475"/>
            </a:xfrm>
            <a:custGeom>
              <a:avLst/>
              <a:gdLst/>
              <a:ahLst/>
              <a:cxnLst/>
              <a:rect l="l" t="t" r="r" b="b"/>
              <a:pathLst>
                <a:path w="1351" h="819" extrusionOk="0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130050" y="1165850"/>
              <a:ext cx="13975" cy="35775"/>
            </a:xfrm>
            <a:custGeom>
              <a:avLst/>
              <a:gdLst/>
              <a:ahLst/>
              <a:cxnLst/>
              <a:rect l="l" t="t" r="r" b="b"/>
              <a:pathLst>
                <a:path w="559" h="1431" extrusionOk="0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2163350" y="1179425"/>
              <a:ext cx="14000" cy="35725"/>
            </a:xfrm>
            <a:custGeom>
              <a:avLst/>
              <a:gdLst/>
              <a:ahLst/>
              <a:cxnLst/>
              <a:rect l="l" t="t" r="r" b="b"/>
              <a:pathLst>
                <a:path w="560" h="1429" extrusionOk="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076400" y="1181800"/>
              <a:ext cx="30200" cy="35625"/>
            </a:xfrm>
            <a:custGeom>
              <a:avLst/>
              <a:gdLst/>
              <a:ahLst/>
              <a:cxnLst/>
              <a:rect l="l" t="t" r="r" b="b"/>
              <a:pathLst>
                <a:path w="1208" h="1425" extrusionOk="0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16712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1684750" y="668550"/>
              <a:ext cx="98225" cy="81450"/>
            </a:xfrm>
            <a:custGeom>
              <a:avLst/>
              <a:gdLst/>
              <a:ahLst/>
              <a:cxnLst/>
              <a:rect l="l" t="t" r="r" b="b"/>
              <a:pathLst>
                <a:path w="3929" h="3258" extrusionOk="0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1695125" y="72297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1685625" y="746500"/>
              <a:ext cx="100075" cy="79250"/>
            </a:xfrm>
            <a:custGeom>
              <a:avLst/>
              <a:gdLst/>
              <a:ahLst/>
              <a:cxnLst/>
              <a:rect l="l" t="t" r="r" b="b"/>
              <a:pathLst>
                <a:path w="4003" h="3170" extrusionOk="0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667675" y="760350"/>
              <a:ext cx="72050" cy="100475"/>
            </a:xfrm>
            <a:custGeom>
              <a:avLst/>
              <a:gdLst/>
              <a:ahLst/>
              <a:cxnLst/>
              <a:rect l="l" t="t" r="r" b="b"/>
              <a:pathLst>
                <a:path w="2882" h="4019" extrusionOk="0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628825" y="760800"/>
              <a:ext cx="69050" cy="101525"/>
            </a:xfrm>
            <a:custGeom>
              <a:avLst/>
              <a:gdLst/>
              <a:ahLst/>
              <a:cxnLst/>
              <a:rect l="l" t="t" r="r" b="b"/>
              <a:pathLst>
                <a:path w="2762" h="4061" extrusionOk="0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1581125" y="747850"/>
              <a:ext cx="98250" cy="81525"/>
            </a:xfrm>
            <a:custGeom>
              <a:avLst/>
              <a:gdLst/>
              <a:ahLst/>
              <a:cxnLst/>
              <a:rect l="l" t="t" r="r" b="b"/>
              <a:pathLst>
                <a:path w="3930" h="3261" extrusionOk="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1564900" y="72612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1578425" y="672225"/>
              <a:ext cx="100075" cy="79175"/>
            </a:xfrm>
            <a:custGeom>
              <a:avLst/>
              <a:gdLst/>
              <a:ahLst/>
              <a:cxnLst/>
              <a:rect l="l" t="t" r="r" b="b"/>
              <a:pathLst>
                <a:path w="4003" h="3167" extrusionOk="0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1624400" y="637075"/>
              <a:ext cx="72050" cy="100450"/>
            </a:xfrm>
            <a:custGeom>
              <a:avLst/>
              <a:gdLst/>
              <a:ahLst/>
              <a:cxnLst/>
              <a:rect l="l" t="t" r="r" b="b"/>
              <a:pathLst>
                <a:path w="2882" h="4018" extrusionOk="0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1636950" y="708700"/>
              <a:ext cx="90225" cy="80475"/>
            </a:xfrm>
            <a:custGeom>
              <a:avLst/>
              <a:gdLst/>
              <a:ahLst/>
              <a:cxnLst/>
              <a:rect l="l" t="t" r="r" b="b"/>
              <a:pathLst>
                <a:path w="3609" h="3219" extrusionOk="0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1491900" y="1060600"/>
              <a:ext cx="182050" cy="121175"/>
            </a:xfrm>
            <a:custGeom>
              <a:avLst/>
              <a:gdLst/>
              <a:ahLst/>
              <a:cxnLst/>
              <a:rect l="l" t="t" r="r" b="b"/>
              <a:pathLst>
                <a:path w="7282" h="4847" extrusionOk="0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1509850" y="1082525"/>
              <a:ext cx="138900" cy="59625"/>
            </a:xfrm>
            <a:custGeom>
              <a:avLst/>
              <a:gdLst/>
              <a:ahLst/>
              <a:cxnLst/>
              <a:rect l="l" t="t" r="r" b="b"/>
              <a:pathLst>
                <a:path w="5556" h="2385" extrusionOk="0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1554100" y="1114475"/>
              <a:ext cx="38300" cy="22700"/>
            </a:xfrm>
            <a:custGeom>
              <a:avLst/>
              <a:gdLst/>
              <a:ahLst/>
              <a:cxnLst/>
              <a:rect l="l" t="t" r="r" b="b"/>
              <a:pathLst>
                <a:path w="1532" h="908" extrusionOk="0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1592825" y="1130425"/>
              <a:ext cx="38300" cy="22975"/>
            </a:xfrm>
            <a:custGeom>
              <a:avLst/>
              <a:gdLst/>
              <a:ahLst/>
              <a:cxnLst/>
              <a:rect l="l" t="t" r="r" b="b"/>
              <a:pathLst>
                <a:path w="1532" h="919" extrusionOk="0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1577025" y="1077650"/>
              <a:ext cx="15375" cy="41025"/>
            </a:xfrm>
            <a:custGeom>
              <a:avLst/>
              <a:gdLst/>
              <a:ahLst/>
              <a:cxnLst/>
              <a:rect l="l" t="t" r="r" b="b"/>
              <a:pathLst>
                <a:path w="615" h="1641" extrusionOk="0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1615850" y="1093775"/>
              <a:ext cx="15275" cy="40700"/>
            </a:xfrm>
            <a:custGeom>
              <a:avLst/>
              <a:gdLst/>
              <a:ahLst/>
              <a:cxnLst/>
              <a:rect l="l" t="t" r="r" b="b"/>
              <a:pathLst>
                <a:path w="611" h="1628" extrusionOk="0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1513975" y="1096150"/>
              <a:ext cx="35175" cy="41450"/>
            </a:xfrm>
            <a:custGeom>
              <a:avLst/>
              <a:gdLst/>
              <a:ahLst/>
              <a:cxnLst/>
              <a:rect l="l" t="t" r="r" b="b"/>
              <a:pathLst>
                <a:path w="1407" h="1658" extrusionOk="0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1694700" y="866250"/>
              <a:ext cx="119425" cy="100650"/>
            </a:xfrm>
            <a:custGeom>
              <a:avLst/>
              <a:gdLst/>
              <a:ahLst/>
              <a:cxnLst/>
              <a:rect l="l" t="t" r="r" b="b"/>
              <a:pathLst>
                <a:path w="4777" h="4026" extrusionOk="0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1726725" y="875100"/>
              <a:ext cx="78425" cy="75050"/>
            </a:xfrm>
            <a:custGeom>
              <a:avLst/>
              <a:gdLst/>
              <a:ahLst/>
              <a:cxnLst/>
              <a:rect l="l" t="t" r="r" b="b"/>
              <a:pathLst>
                <a:path w="3137" h="3002" extrusionOk="0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1755500" y="889350"/>
              <a:ext cx="6825" cy="31075"/>
            </a:xfrm>
            <a:custGeom>
              <a:avLst/>
              <a:gdLst/>
              <a:ahLst/>
              <a:cxnLst/>
              <a:rect l="l" t="t" r="r" b="b"/>
              <a:pathLst>
                <a:path w="273" h="1243" extrusionOk="0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1733850" y="909575"/>
              <a:ext cx="7275" cy="31175"/>
            </a:xfrm>
            <a:custGeom>
              <a:avLst/>
              <a:gdLst/>
              <a:ahLst/>
              <a:cxnLst/>
              <a:rect l="l" t="t" r="r" b="b"/>
              <a:pathLst>
                <a:path w="291" h="1247" extrusionOk="0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757750" y="916225"/>
              <a:ext cx="31625" cy="7750"/>
            </a:xfrm>
            <a:custGeom>
              <a:avLst/>
              <a:gdLst/>
              <a:ahLst/>
              <a:cxnLst/>
              <a:rect l="l" t="t" r="r" b="b"/>
              <a:pathLst>
                <a:path w="1265" h="310" extrusionOk="0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1736550" y="936625"/>
              <a:ext cx="31175" cy="8125"/>
            </a:xfrm>
            <a:custGeom>
              <a:avLst/>
              <a:gdLst/>
              <a:ahLst/>
              <a:cxnLst/>
              <a:rect l="l" t="t" r="r" b="b"/>
              <a:pathLst>
                <a:path w="1247" h="325" extrusionOk="0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1759175" y="873550"/>
              <a:ext cx="34625" cy="13975"/>
            </a:xfrm>
            <a:custGeom>
              <a:avLst/>
              <a:gdLst/>
              <a:ahLst/>
              <a:cxnLst/>
              <a:rect l="l" t="t" r="r" b="b"/>
              <a:pathLst>
                <a:path w="1385" h="559" extrusionOk="0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276925" y="1224100"/>
              <a:ext cx="186600" cy="132525"/>
            </a:xfrm>
            <a:custGeom>
              <a:avLst/>
              <a:gdLst/>
              <a:ahLst/>
              <a:cxnLst/>
              <a:rect l="l" t="t" r="r" b="b"/>
              <a:pathLst>
                <a:path w="7464" h="5301" extrusionOk="0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7586377" y="4683502"/>
            <a:ext cx="1111634" cy="261646"/>
          </a:xfrm>
          <a:custGeom>
            <a:avLst/>
            <a:gdLst/>
            <a:ahLst/>
            <a:cxnLst/>
            <a:rect l="l" t="t" r="r" b="b"/>
            <a:pathLst>
              <a:path w="24557" h="5780" extrusionOk="0">
                <a:moveTo>
                  <a:pt x="11127" y="1"/>
                </a:moveTo>
                <a:cubicBezTo>
                  <a:pt x="10664" y="1"/>
                  <a:pt x="10184" y="73"/>
                  <a:pt x="9641" y="215"/>
                </a:cubicBezTo>
                <a:cubicBezTo>
                  <a:pt x="8315" y="571"/>
                  <a:pt x="5528" y="3053"/>
                  <a:pt x="4231" y="3847"/>
                </a:cubicBezTo>
                <a:cubicBezTo>
                  <a:pt x="2825" y="4706"/>
                  <a:pt x="1" y="5780"/>
                  <a:pt x="1" y="5780"/>
                </a:cubicBezTo>
                <a:lnTo>
                  <a:pt x="24556" y="5780"/>
                </a:lnTo>
                <a:cubicBezTo>
                  <a:pt x="24556" y="5780"/>
                  <a:pt x="21563" y="4899"/>
                  <a:pt x="19741" y="4144"/>
                </a:cubicBezTo>
                <a:cubicBezTo>
                  <a:pt x="17918" y="3379"/>
                  <a:pt x="13968" y="779"/>
                  <a:pt x="13161" y="453"/>
                </a:cubicBezTo>
                <a:cubicBezTo>
                  <a:pt x="12429" y="151"/>
                  <a:pt x="11796" y="1"/>
                  <a:pt x="11127" y="1"/>
                </a:cubicBezTo>
                <a:close/>
              </a:path>
            </a:pathLst>
          </a:custGeom>
          <a:solidFill>
            <a:srgbClr val="00B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7586377" y="4693234"/>
            <a:ext cx="1100272" cy="251914"/>
          </a:xfrm>
          <a:custGeom>
            <a:avLst/>
            <a:gdLst/>
            <a:ahLst/>
            <a:cxnLst/>
            <a:rect l="l" t="t" r="r" b="b"/>
            <a:pathLst>
              <a:path w="24306" h="5565" extrusionOk="0">
                <a:moveTo>
                  <a:pt x="9641" y="0"/>
                </a:moveTo>
                <a:lnTo>
                  <a:pt x="9641" y="0"/>
                </a:lnTo>
                <a:cubicBezTo>
                  <a:pt x="8411" y="430"/>
                  <a:pt x="7440" y="1112"/>
                  <a:pt x="6426" y="1891"/>
                </a:cubicBezTo>
                <a:cubicBezTo>
                  <a:pt x="5003" y="2965"/>
                  <a:pt x="3461" y="4069"/>
                  <a:pt x="1838" y="4802"/>
                </a:cubicBezTo>
                <a:cubicBezTo>
                  <a:pt x="1519" y="4951"/>
                  <a:pt x="1194" y="5084"/>
                  <a:pt x="869" y="5225"/>
                </a:cubicBezTo>
                <a:cubicBezTo>
                  <a:pt x="637" y="5314"/>
                  <a:pt x="230" y="5565"/>
                  <a:pt x="1" y="5565"/>
                </a:cubicBezTo>
                <a:lnTo>
                  <a:pt x="24306" y="5565"/>
                </a:lnTo>
                <a:cubicBezTo>
                  <a:pt x="21905" y="5558"/>
                  <a:pt x="3269" y="5328"/>
                  <a:pt x="9641" y="0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1"/>
          </p:nvPr>
        </p:nvSpPr>
        <p:spPr>
          <a:xfrm>
            <a:off x="3319200" y="3813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2"/>
          </p:nvPr>
        </p:nvSpPr>
        <p:spPr>
          <a:xfrm>
            <a:off x="658408" y="3813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3"/>
          </p:nvPr>
        </p:nvSpPr>
        <p:spPr>
          <a:xfrm>
            <a:off x="3319200" y="3585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4"/>
          </p:nvPr>
        </p:nvSpPr>
        <p:spPr>
          <a:xfrm>
            <a:off x="658183" y="3585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7233675" y="4938650"/>
            <a:ext cx="20307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5"/>
          <p:cNvGrpSpPr/>
          <p:nvPr/>
        </p:nvGrpSpPr>
        <p:grpSpPr>
          <a:xfrm>
            <a:off x="4382899" y="4938638"/>
            <a:ext cx="2749703" cy="122913"/>
            <a:chOff x="5024149" y="4918613"/>
            <a:chExt cx="2749703" cy="122913"/>
          </a:xfrm>
        </p:grpSpPr>
        <p:sp>
          <p:nvSpPr>
            <p:cNvPr id="78" name="Google Shape;78;p5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5"/>
          <p:cNvSpPr txBox="1">
            <a:spLocks noGrp="1"/>
          </p:cNvSpPr>
          <p:nvPr>
            <p:ph type="subTitle" idx="5"/>
          </p:nvPr>
        </p:nvSpPr>
        <p:spPr>
          <a:xfrm>
            <a:off x="5980000" y="381309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6"/>
          </p:nvPr>
        </p:nvSpPr>
        <p:spPr>
          <a:xfrm>
            <a:off x="5980000" y="3585100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0" name="Google Shape;110;p5"/>
          <p:cNvGrpSpPr/>
          <p:nvPr/>
        </p:nvGrpSpPr>
        <p:grpSpPr>
          <a:xfrm>
            <a:off x="8387891" y="4411492"/>
            <a:ext cx="352269" cy="526935"/>
            <a:chOff x="3112813" y="4276608"/>
            <a:chExt cx="202943" cy="303569"/>
          </a:xfrm>
        </p:grpSpPr>
        <p:sp>
          <p:nvSpPr>
            <p:cNvPr id="111" name="Google Shape;111;p5"/>
            <p:cNvSpPr/>
            <p:nvPr/>
          </p:nvSpPr>
          <p:spPr>
            <a:xfrm>
              <a:off x="3169270" y="4373417"/>
              <a:ext cx="87400" cy="206760"/>
            </a:xfrm>
            <a:custGeom>
              <a:avLst/>
              <a:gdLst/>
              <a:ahLst/>
              <a:cxnLst/>
              <a:rect l="l" t="t" r="r" b="b"/>
              <a:pathLst>
                <a:path w="1031" h="2439" extrusionOk="0">
                  <a:moveTo>
                    <a:pt x="230" y="0"/>
                  </a:moveTo>
                  <a:lnTo>
                    <a:pt x="1" y="2439"/>
                  </a:lnTo>
                  <a:lnTo>
                    <a:pt x="1031" y="243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3237766" y="4373417"/>
              <a:ext cx="21447" cy="206760"/>
            </a:xfrm>
            <a:custGeom>
              <a:avLst/>
              <a:gdLst/>
              <a:ahLst/>
              <a:cxnLst/>
              <a:rect l="l" t="t" r="r" b="b"/>
              <a:pathLst>
                <a:path w="253" h="2439" extrusionOk="0">
                  <a:moveTo>
                    <a:pt x="0" y="0"/>
                  </a:moveTo>
                  <a:lnTo>
                    <a:pt x="223" y="2439"/>
                  </a:lnTo>
                  <a:lnTo>
                    <a:pt x="253" y="243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448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212589" y="4373417"/>
              <a:ext cx="44082" cy="206760"/>
            </a:xfrm>
            <a:custGeom>
              <a:avLst/>
              <a:gdLst/>
              <a:ahLst/>
              <a:cxnLst/>
              <a:rect l="l" t="t" r="r" b="b"/>
              <a:pathLst>
                <a:path w="520" h="2439" extrusionOk="0">
                  <a:moveTo>
                    <a:pt x="23" y="0"/>
                  </a:moveTo>
                  <a:lnTo>
                    <a:pt x="0" y="2439"/>
                  </a:lnTo>
                  <a:lnTo>
                    <a:pt x="520" y="2439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3207587" y="4448778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3206400" y="4447422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3207587" y="4482687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3206400" y="4481331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3207587" y="4516596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1"/>
                  </a:moveTo>
                  <a:lnTo>
                    <a:pt x="1" y="163"/>
                  </a:lnTo>
                  <a:lnTo>
                    <a:pt x="164" y="16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3206400" y="4515239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1"/>
                  </a:moveTo>
                  <a:lnTo>
                    <a:pt x="0" y="195"/>
                  </a:lnTo>
                  <a:lnTo>
                    <a:pt x="185" y="19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207587" y="4550589"/>
              <a:ext cx="13987" cy="13733"/>
            </a:xfrm>
            <a:custGeom>
              <a:avLst/>
              <a:gdLst/>
              <a:ahLst/>
              <a:cxnLst/>
              <a:rect l="l" t="t" r="r" b="b"/>
              <a:pathLst>
                <a:path w="165" h="162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206400" y="4549233"/>
              <a:ext cx="15768" cy="16446"/>
            </a:xfrm>
            <a:custGeom>
              <a:avLst/>
              <a:gdLst/>
              <a:ahLst/>
              <a:cxnLst/>
              <a:rect l="l" t="t" r="r" b="b"/>
              <a:pathLst>
                <a:path w="186" h="194" extrusionOk="0">
                  <a:moveTo>
                    <a:pt x="162" y="30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0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207587" y="4414870"/>
              <a:ext cx="13987" cy="13818"/>
            </a:xfrm>
            <a:custGeom>
              <a:avLst/>
              <a:gdLst/>
              <a:ahLst/>
              <a:cxnLst/>
              <a:rect l="l" t="t" r="r" b="b"/>
              <a:pathLst>
                <a:path w="165" h="163" extrusionOk="0">
                  <a:moveTo>
                    <a:pt x="1" y="0"/>
                  </a:moveTo>
                  <a:lnTo>
                    <a:pt x="1" y="162"/>
                  </a:lnTo>
                  <a:lnTo>
                    <a:pt x="164" y="162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206400" y="4413514"/>
              <a:ext cx="15768" cy="16531"/>
            </a:xfrm>
            <a:custGeom>
              <a:avLst/>
              <a:gdLst/>
              <a:ahLst/>
              <a:cxnLst/>
              <a:rect l="l" t="t" r="r" b="b"/>
              <a:pathLst>
                <a:path w="186" h="195" extrusionOk="0">
                  <a:moveTo>
                    <a:pt x="162" y="31"/>
                  </a:moveTo>
                  <a:lnTo>
                    <a:pt x="162" y="164"/>
                  </a:lnTo>
                  <a:lnTo>
                    <a:pt x="22" y="164"/>
                  </a:lnTo>
                  <a:lnTo>
                    <a:pt x="22" y="31"/>
                  </a:lnTo>
                  <a:close/>
                  <a:moveTo>
                    <a:pt x="0" y="0"/>
                  </a:moveTo>
                  <a:lnTo>
                    <a:pt x="0" y="194"/>
                  </a:lnTo>
                  <a:lnTo>
                    <a:pt x="185" y="19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198262" y="4362142"/>
              <a:ext cx="32637" cy="32637"/>
            </a:xfrm>
            <a:custGeom>
              <a:avLst/>
              <a:gdLst/>
              <a:ahLst/>
              <a:cxnLst/>
              <a:rect l="l" t="t" r="r" b="b"/>
              <a:pathLst>
                <a:path w="385" h="385" extrusionOk="0">
                  <a:moveTo>
                    <a:pt x="15" y="0"/>
                  </a:moveTo>
                  <a:lnTo>
                    <a:pt x="0" y="14"/>
                  </a:lnTo>
                  <a:lnTo>
                    <a:pt x="370" y="384"/>
                  </a:lnTo>
                  <a:lnTo>
                    <a:pt x="384" y="37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3150451" y="4313738"/>
              <a:ext cx="30857" cy="31451"/>
            </a:xfrm>
            <a:custGeom>
              <a:avLst/>
              <a:gdLst/>
              <a:ahLst/>
              <a:cxnLst/>
              <a:rect l="l" t="t" r="r" b="b"/>
              <a:pathLst>
                <a:path w="364" h="371" extrusionOk="0">
                  <a:moveTo>
                    <a:pt x="342" y="0"/>
                  </a:moveTo>
                  <a:lnTo>
                    <a:pt x="155" y="185"/>
                  </a:lnTo>
                  <a:lnTo>
                    <a:pt x="1" y="349"/>
                  </a:lnTo>
                  <a:lnTo>
                    <a:pt x="22" y="370"/>
                  </a:lnTo>
                  <a:lnTo>
                    <a:pt x="200" y="192"/>
                  </a:lnTo>
                  <a:lnTo>
                    <a:pt x="200" y="185"/>
                  </a:lnTo>
                  <a:lnTo>
                    <a:pt x="363" y="22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185546" y="4338915"/>
              <a:ext cx="24669" cy="24499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41" y="45"/>
                  </a:moveTo>
                  <a:lnTo>
                    <a:pt x="246" y="148"/>
                  </a:lnTo>
                  <a:lnTo>
                    <a:pt x="150" y="251"/>
                  </a:lnTo>
                  <a:lnTo>
                    <a:pt x="38" y="141"/>
                  </a:lnTo>
                  <a:lnTo>
                    <a:pt x="141" y="45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150" y="288"/>
                  </a:lnTo>
                  <a:lnTo>
                    <a:pt x="291" y="148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3174865" y="4326792"/>
              <a:ext cx="24075" cy="25940"/>
            </a:xfrm>
            <a:custGeom>
              <a:avLst/>
              <a:gdLst/>
              <a:ahLst/>
              <a:cxnLst/>
              <a:rect l="l" t="t" r="r" b="b"/>
              <a:pathLst>
                <a:path w="284" h="306" extrusionOk="0">
                  <a:moveTo>
                    <a:pt x="164" y="38"/>
                  </a:moveTo>
                  <a:lnTo>
                    <a:pt x="246" y="165"/>
                  </a:lnTo>
                  <a:lnTo>
                    <a:pt x="143" y="268"/>
                  </a:lnTo>
                  <a:lnTo>
                    <a:pt x="38" y="165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1" y="165"/>
                  </a:lnTo>
                  <a:lnTo>
                    <a:pt x="143" y="305"/>
                  </a:lnTo>
                  <a:lnTo>
                    <a:pt x="283" y="165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3164354" y="4314331"/>
              <a:ext cx="25686" cy="27636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78" y="38"/>
                  </a:moveTo>
                  <a:lnTo>
                    <a:pt x="267" y="164"/>
                  </a:lnTo>
                  <a:lnTo>
                    <a:pt x="141" y="281"/>
                  </a:lnTo>
                  <a:lnTo>
                    <a:pt x="36" y="178"/>
                  </a:lnTo>
                  <a:lnTo>
                    <a:pt x="178" y="38"/>
                  </a:lnTo>
                  <a:close/>
                  <a:moveTo>
                    <a:pt x="178" y="0"/>
                  </a:moveTo>
                  <a:lnTo>
                    <a:pt x="0" y="178"/>
                  </a:lnTo>
                  <a:lnTo>
                    <a:pt x="141" y="326"/>
                  </a:lnTo>
                  <a:lnTo>
                    <a:pt x="303" y="16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174272" y="4326199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64" y="1"/>
                  </a:moveTo>
                  <a:lnTo>
                    <a:pt x="1" y="164"/>
                  </a:lnTo>
                  <a:lnTo>
                    <a:pt x="31" y="186"/>
                  </a:lnTo>
                  <a:lnTo>
                    <a:pt x="186" y="24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152994" y="4301191"/>
              <a:ext cx="27721" cy="29501"/>
            </a:xfrm>
            <a:custGeom>
              <a:avLst/>
              <a:gdLst/>
              <a:ahLst/>
              <a:cxnLst/>
              <a:rect l="l" t="t" r="r" b="b"/>
              <a:pathLst>
                <a:path w="327" h="348" extrusionOk="0">
                  <a:moveTo>
                    <a:pt x="200" y="45"/>
                  </a:moveTo>
                  <a:lnTo>
                    <a:pt x="289" y="170"/>
                  </a:lnTo>
                  <a:lnTo>
                    <a:pt x="148" y="312"/>
                  </a:lnTo>
                  <a:lnTo>
                    <a:pt x="36" y="200"/>
                  </a:lnTo>
                  <a:lnTo>
                    <a:pt x="200" y="45"/>
                  </a:lnTo>
                  <a:close/>
                  <a:moveTo>
                    <a:pt x="200" y="1"/>
                  </a:moveTo>
                  <a:lnTo>
                    <a:pt x="1" y="200"/>
                  </a:lnTo>
                  <a:lnTo>
                    <a:pt x="148" y="347"/>
                  </a:lnTo>
                  <a:lnTo>
                    <a:pt x="326" y="170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142313" y="4289154"/>
              <a:ext cx="29670" cy="30942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223" y="38"/>
                  </a:moveTo>
                  <a:lnTo>
                    <a:pt x="312" y="164"/>
                  </a:lnTo>
                  <a:lnTo>
                    <a:pt x="148" y="328"/>
                  </a:lnTo>
                  <a:lnTo>
                    <a:pt x="45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48" y="365"/>
                  </a:lnTo>
                  <a:lnTo>
                    <a:pt x="349" y="164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131632" y="4276608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37" y="38"/>
                  </a:moveTo>
                  <a:lnTo>
                    <a:pt x="326" y="164"/>
                  </a:lnTo>
                  <a:lnTo>
                    <a:pt x="141" y="342"/>
                  </a:lnTo>
                  <a:lnTo>
                    <a:pt x="38" y="237"/>
                  </a:lnTo>
                  <a:lnTo>
                    <a:pt x="237" y="38"/>
                  </a:lnTo>
                  <a:close/>
                  <a:moveTo>
                    <a:pt x="244" y="1"/>
                  </a:moveTo>
                  <a:lnTo>
                    <a:pt x="0" y="237"/>
                  </a:lnTo>
                  <a:lnTo>
                    <a:pt x="141" y="387"/>
                  </a:lnTo>
                  <a:lnTo>
                    <a:pt x="363" y="164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142313" y="4288560"/>
              <a:ext cx="20769" cy="2085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3" y="0"/>
                  </a:moveTo>
                  <a:lnTo>
                    <a:pt x="1" y="223"/>
                  </a:lnTo>
                  <a:lnTo>
                    <a:pt x="22" y="246"/>
                  </a:lnTo>
                  <a:lnTo>
                    <a:pt x="244" y="2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175628" y="4349426"/>
              <a:ext cx="24499" cy="24669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50"/>
                  </a:lnTo>
                  <a:lnTo>
                    <a:pt x="148" y="253"/>
                  </a:lnTo>
                  <a:lnTo>
                    <a:pt x="36" y="143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3"/>
                  </a:lnTo>
                  <a:lnTo>
                    <a:pt x="148" y="291"/>
                  </a:lnTo>
                  <a:lnTo>
                    <a:pt x="289" y="15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162997" y="4338915"/>
              <a:ext cx="25856" cy="23906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6"/>
                  </a:moveTo>
                  <a:lnTo>
                    <a:pt x="267" y="148"/>
                  </a:lnTo>
                  <a:lnTo>
                    <a:pt x="164" y="244"/>
                  </a:lnTo>
                  <a:lnTo>
                    <a:pt x="45" y="162"/>
                  </a:lnTo>
                  <a:lnTo>
                    <a:pt x="164" y="36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64" y="281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150451" y="4328149"/>
              <a:ext cx="27721" cy="25940"/>
            </a:xfrm>
            <a:custGeom>
              <a:avLst/>
              <a:gdLst/>
              <a:ahLst/>
              <a:cxnLst/>
              <a:rect l="l" t="t" r="r" b="b"/>
              <a:pathLst>
                <a:path w="327" h="306" extrusionOk="0">
                  <a:moveTo>
                    <a:pt x="186" y="38"/>
                  </a:moveTo>
                  <a:lnTo>
                    <a:pt x="289" y="141"/>
                  </a:lnTo>
                  <a:lnTo>
                    <a:pt x="164" y="268"/>
                  </a:lnTo>
                  <a:lnTo>
                    <a:pt x="45" y="179"/>
                  </a:lnTo>
                  <a:lnTo>
                    <a:pt x="186" y="38"/>
                  </a:lnTo>
                  <a:close/>
                  <a:moveTo>
                    <a:pt x="186" y="1"/>
                  </a:moveTo>
                  <a:lnTo>
                    <a:pt x="1" y="186"/>
                  </a:lnTo>
                  <a:lnTo>
                    <a:pt x="164" y="305"/>
                  </a:lnTo>
                  <a:lnTo>
                    <a:pt x="326" y="141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162997" y="4338915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3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137227" y="4316874"/>
              <a:ext cx="30179" cy="27636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208" y="38"/>
                  </a:moveTo>
                  <a:lnTo>
                    <a:pt x="311" y="148"/>
                  </a:lnTo>
                  <a:lnTo>
                    <a:pt x="171" y="289"/>
                  </a:lnTo>
                  <a:lnTo>
                    <a:pt x="45" y="200"/>
                  </a:lnTo>
                  <a:lnTo>
                    <a:pt x="208" y="38"/>
                  </a:lnTo>
                  <a:close/>
                  <a:moveTo>
                    <a:pt x="208" y="1"/>
                  </a:moveTo>
                  <a:lnTo>
                    <a:pt x="0" y="200"/>
                  </a:lnTo>
                  <a:lnTo>
                    <a:pt x="171" y="326"/>
                  </a:lnTo>
                  <a:lnTo>
                    <a:pt x="356" y="148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125274" y="4306193"/>
              <a:ext cx="30857" cy="29586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23" y="45"/>
                  </a:moveTo>
                  <a:lnTo>
                    <a:pt x="328" y="148"/>
                  </a:lnTo>
                  <a:lnTo>
                    <a:pt x="164" y="311"/>
                  </a:lnTo>
                  <a:lnTo>
                    <a:pt x="45" y="223"/>
                  </a:lnTo>
                  <a:lnTo>
                    <a:pt x="223" y="45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71" y="349"/>
                  </a:lnTo>
                  <a:lnTo>
                    <a:pt x="363" y="14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112813" y="4295512"/>
              <a:ext cx="32722" cy="30772"/>
            </a:xfrm>
            <a:custGeom>
              <a:avLst/>
              <a:gdLst/>
              <a:ahLst/>
              <a:cxnLst/>
              <a:rect l="l" t="t" r="r" b="b"/>
              <a:pathLst>
                <a:path w="386" h="363" extrusionOk="0">
                  <a:moveTo>
                    <a:pt x="244" y="37"/>
                  </a:moveTo>
                  <a:lnTo>
                    <a:pt x="349" y="141"/>
                  </a:lnTo>
                  <a:lnTo>
                    <a:pt x="164" y="325"/>
                  </a:lnTo>
                  <a:lnTo>
                    <a:pt x="44" y="237"/>
                  </a:lnTo>
                  <a:lnTo>
                    <a:pt x="244" y="37"/>
                  </a:lnTo>
                  <a:close/>
                  <a:moveTo>
                    <a:pt x="244" y="0"/>
                  </a:moveTo>
                  <a:lnTo>
                    <a:pt x="0" y="245"/>
                  </a:lnTo>
                  <a:lnTo>
                    <a:pt x="171" y="363"/>
                  </a:lnTo>
                  <a:lnTo>
                    <a:pt x="386" y="141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125274" y="4306193"/>
              <a:ext cx="20939" cy="20684"/>
            </a:xfrm>
            <a:custGeom>
              <a:avLst/>
              <a:gdLst/>
              <a:ahLst/>
              <a:cxnLst/>
              <a:rect l="l" t="t" r="r" b="b"/>
              <a:pathLst>
                <a:path w="247" h="244" extrusionOk="0">
                  <a:moveTo>
                    <a:pt x="223" y="0"/>
                  </a:moveTo>
                  <a:lnTo>
                    <a:pt x="1" y="223"/>
                  </a:lnTo>
                  <a:lnTo>
                    <a:pt x="24" y="244"/>
                  </a:lnTo>
                  <a:lnTo>
                    <a:pt x="246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247260" y="4411140"/>
              <a:ext cx="30857" cy="31366"/>
            </a:xfrm>
            <a:custGeom>
              <a:avLst/>
              <a:gdLst/>
              <a:ahLst/>
              <a:cxnLst/>
              <a:rect l="l" t="t" r="r" b="b"/>
              <a:pathLst>
                <a:path w="364" h="370" extrusionOk="0">
                  <a:moveTo>
                    <a:pt x="340" y="0"/>
                  </a:moveTo>
                  <a:lnTo>
                    <a:pt x="162" y="178"/>
                  </a:lnTo>
                  <a:lnTo>
                    <a:pt x="162" y="185"/>
                  </a:lnTo>
                  <a:lnTo>
                    <a:pt x="0" y="340"/>
                  </a:lnTo>
                  <a:lnTo>
                    <a:pt x="22" y="370"/>
                  </a:lnTo>
                  <a:lnTo>
                    <a:pt x="207" y="185"/>
                  </a:lnTo>
                  <a:lnTo>
                    <a:pt x="363" y="21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218268" y="4392829"/>
              <a:ext cx="24499" cy="24499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1" y="38"/>
                  </a:moveTo>
                  <a:lnTo>
                    <a:pt x="253" y="148"/>
                  </a:lnTo>
                  <a:lnTo>
                    <a:pt x="148" y="244"/>
                  </a:lnTo>
                  <a:lnTo>
                    <a:pt x="45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1" y="141"/>
                  </a:lnTo>
                  <a:lnTo>
                    <a:pt x="148" y="289"/>
                  </a:lnTo>
                  <a:lnTo>
                    <a:pt x="289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229628" y="4403595"/>
              <a:ext cx="23906" cy="25856"/>
            </a:xfrm>
            <a:custGeom>
              <a:avLst/>
              <a:gdLst/>
              <a:ahLst/>
              <a:cxnLst/>
              <a:rect l="l" t="t" r="r" b="b"/>
              <a:pathLst>
                <a:path w="282" h="305" extrusionOk="0">
                  <a:moveTo>
                    <a:pt x="141" y="37"/>
                  </a:moveTo>
                  <a:lnTo>
                    <a:pt x="244" y="141"/>
                  </a:lnTo>
                  <a:lnTo>
                    <a:pt x="127" y="267"/>
                  </a:lnTo>
                  <a:lnTo>
                    <a:pt x="38" y="141"/>
                  </a:lnTo>
                  <a:lnTo>
                    <a:pt x="141" y="37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19" y="304"/>
                  </a:lnTo>
                  <a:lnTo>
                    <a:pt x="281" y="14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3238359" y="4414276"/>
              <a:ext cx="25856" cy="27636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64" y="45"/>
                  </a:moveTo>
                  <a:lnTo>
                    <a:pt x="267" y="148"/>
                  </a:lnTo>
                  <a:lnTo>
                    <a:pt x="127" y="288"/>
                  </a:lnTo>
                  <a:lnTo>
                    <a:pt x="38" y="162"/>
                  </a:lnTo>
                  <a:lnTo>
                    <a:pt x="164" y="45"/>
                  </a:lnTo>
                  <a:close/>
                  <a:moveTo>
                    <a:pt x="164" y="0"/>
                  </a:moveTo>
                  <a:lnTo>
                    <a:pt x="0" y="162"/>
                  </a:lnTo>
                  <a:lnTo>
                    <a:pt x="127" y="326"/>
                  </a:lnTo>
                  <a:lnTo>
                    <a:pt x="304" y="148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3238359" y="4414276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157" y="0"/>
                  </a:moveTo>
                  <a:lnTo>
                    <a:pt x="0" y="155"/>
                  </a:lnTo>
                  <a:lnTo>
                    <a:pt x="24" y="185"/>
                  </a:lnTo>
                  <a:lnTo>
                    <a:pt x="185" y="2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247854" y="4424788"/>
              <a:ext cx="27636" cy="30264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78" y="45"/>
                  </a:moveTo>
                  <a:lnTo>
                    <a:pt x="289" y="150"/>
                  </a:lnTo>
                  <a:lnTo>
                    <a:pt x="127" y="312"/>
                  </a:lnTo>
                  <a:lnTo>
                    <a:pt x="38" y="188"/>
                  </a:lnTo>
                  <a:lnTo>
                    <a:pt x="178" y="45"/>
                  </a:lnTo>
                  <a:close/>
                  <a:moveTo>
                    <a:pt x="178" y="1"/>
                  </a:moveTo>
                  <a:lnTo>
                    <a:pt x="0" y="188"/>
                  </a:lnTo>
                  <a:lnTo>
                    <a:pt x="127" y="357"/>
                  </a:lnTo>
                  <a:lnTo>
                    <a:pt x="326" y="15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57178" y="4436148"/>
              <a:ext cx="29077" cy="30942"/>
            </a:xfrm>
            <a:custGeom>
              <a:avLst/>
              <a:gdLst/>
              <a:ahLst/>
              <a:cxnLst/>
              <a:rect l="l" t="t" r="r" b="b"/>
              <a:pathLst>
                <a:path w="343" h="365" extrusionOk="0">
                  <a:moveTo>
                    <a:pt x="202" y="38"/>
                  </a:moveTo>
                  <a:lnTo>
                    <a:pt x="305" y="142"/>
                  </a:lnTo>
                  <a:lnTo>
                    <a:pt x="120" y="320"/>
                  </a:lnTo>
                  <a:lnTo>
                    <a:pt x="31" y="201"/>
                  </a:lnTo>
                  <a:lnTo>
                    <a:pt x="202" y="38"/>
                  </a:lnTo>
                  <a:close/>
                  <a:moveTo>
                    <a:pt x="202" y="0"/>
                  </a:moveTo>
                  <a:lnTo>
                    <a:pt x="1" y="201"/>
                  </a:lnTo>
                  <a:lnTo>
                    <a:pt x="120" y="365"/>
                  </a:lnTo>
                  <a:lnTo>
                    <a:pt x="342" y="14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266079" y="4446829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223" y="38"/>
                  </a:moveTo>
                  <a:lnTo>
                    <a:pt x="326" y="141"/>
                  </a:lnTo>
                  <a:lnTo>
                    <a:pt x="125" y="342"/>
                  </a:lnTo>
                  <a:lnTo>
                    <a:pt x="36" y="223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23"/>
                  </a:lnTo>
                  <a:lnTo>
                    <a:pt x="118" y="386"/>
                  </a:lnTo>
                  <a:lnTo>
                    <a:pt x="363" y="14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265316" y="4446235"/>
              <a:ext cx="21532" cy="21447"/>
            </a:xfrm>
            <a:custGeom>
              <a:avLst/>
              <a:gdLst/>
              <a:ahLst/>
              <a:cxnLst/>
              <a:rect l="l" t="t" r="r" b="b"/>
              <a:pathLst>
                <a:path w="254" h="253" extrusionOk="0">
                  <a:moveTo>
                    <a:pt x="223" y="0"/>
                  </a:moveTo>
                  <a:lnTo>
                    <a:pt x="1" y="223"/>
                  </a:lnTo>
                  <a:lnTo>
                    <a:pt x="31" y="253"/>
                  </a:lnTo>
                  <a:lnTo>
                    <a:pt x="253" y="3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229034" y="4382148"/>
              <a:ext cx="24499" cy="24669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1" y="38"/>
                  </a:moveTo>
                  <a:lnTo>
                    <a:pt x="244" y="148"/>
                  </a:lnTo>
                  <a:lnTo>
                    <a:pt x="141" y="253"/>
                  </a:lnTo>
                  <a:lnTo>
                    <a:pt x="37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90"/>
                  </a:lnTo>
                  <a:lnTo>
                    <a:pt x="288" y="1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239715" y="4392829"/>
              <a:ext cx="25686" cy="24499"/>
            </a:xfrm>
            <a:custGeom>
              <a:avLst/>
              <a:gdLst/>
              <a:ahLst/>
              <a:cxnLst/>
              <a:rect l="l" t="t" r="r" b="b"/>
              <a:pathLst>
                <a:path w="303" h="289" extrusionOk="0">
                  <a:moveTo>
                    <a:pt x="141" y="38"/>
                  </a:moveTo>
                  <a:lnTo>
                    <a:pt x="258" y="127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8"/>
                  </a:lnTo>
                  <a:close/>
                  <a:moveTo>
                    <a:pt x="141" y="1"/>
                  </a:moveTo>
                  <a:lnTo>
                    <a:pt x="0" y="141"/>
                  </a:lnTo>
                  <a:lnTo>
                    <a:pt x="141" y="289"/>
                  </a:lnTo>
                  <a:lnTo>
                    <a:pt x="303" y="12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250227" y="4402239"/>
              <a:ext cx="27890" cy="25856"/>
            </a:xfrm>
            <a:custGeom>
              <a:avLst/>
              <a:gdLst/>
              <a:ahLst/>
              <a:cxnLst/>
              <a:rect l="l" t="t" r="r" b="b"/>
              <a:pathLst>
                <a:path w="329" h="305" extrusionOk="0">
                  <a:moveTo>
                    <a:pt x="164" y="37"/>
                  </a:moveTo>
                  <a:lnTo>
                    <a:pt x="284" y="126"/>
                  </a:lnTo>
                  <a:lnTo>
                    <a:pt x="143" y="267"/>
                  </a:lnTo>
                  <a:lnTo>
                    <a:pt x="38" y="164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64"/>
                  </a:lnTo>
                  <a:lnTo>
                    <a:pt x="143" y="304"/>
                  </a:lnTo>
                  <a:lnTo>
                    <a:pt x="328" y="119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250227" y="4401561"/>
              <a:ext cx="15937" cy="15768"/>
            </a:xfrm>
            <a:custGeom>
              <a:avLst/>
              <a:gdLst/>
              <a:ahLst/>
              <a:cxnLst/>
              <a:rect l="l" t="t" r="r" b="b"/>
              <a:pathLst>
                <a:path w="188" h="186" extrusionOk="0">
                  <a:moveTo>
                    <a:pt x="157" y="1"/>
                  </a:moveTo>
                  <a:lnTo>
                    <a:pt x="1" y="165"/>
                  </a:lnTo>
                  <a:lnTo>
                    <a:pt x="24" y="186"/>
                  </a:lnTo>
                  <a:lnTo>
                    <a:pt x="188" y="3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260993" y="4411733"/>
              <a:ext cx="30179" cy="27636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85" y="37"/>
                  </a:moveTo>
                  <a:lnTo>
                    <a:pt x="311" y="126"/>
                  </a:lnTo>
                  <a:lnTo>
                    <a:pt x="150" y="281"/>
                  </a:lnTo>
                  <a:lnTo>
                    <a:pt x="45" y="178"/>
                  </a:lnTo>
                  <a:lnTo>
                    <a:pt x="185" y="37"/>
                  </a:lnTo>
                  <a:close/>
                  <a:moveTo>
                    <a:pt x="185" y="0"/>
                  </a:moveTo>
                  <a:lnTo>
                    <a:pt x="0" y="178"/>
                  </a:lnTo>
                  <a:lnTo>
                    <a:pt x="150" y="326"/>
                  </a:lnTo>
                  <a:lnTo>
                    <a:pt x="356" y="11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272268" y="4420465"/>
              <a:ext cx="30857" cy="29586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201" y="38"/>
                  </a:moveTo>
                  <a:lnTo>
                    <a:pt x="319" y="127"/>
                  </a:lnTo>
                  <a:lnTo>
                    <a:pt x="141" y="304"/>
                  </a:lnTo>
                  <a:lnTo>
                    <a:pt x="38" y="201"/>
                  </a:lnTo>
                  <a:lnTo>
                    <a:pt x="201" y="38"/>
                  </a:lnTo>
                  <a:close/>
                  <a:moveTo>
                    <a:pt x="201" y="0"/>
                  </a:moveTo>
                  <a:lnTo>
                    <a:pt x="1" y="201"/>
                  </a:lnTo>
                  <a:lnTo>
                    <a:pt x="141" y="349"/>
                  </a:lnTo>
                  <a:lnTo>
                    <a:pt x="363" y="119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282949" y="4429959"/>
              <a:ext cx="32807" cy="30857"/>
            </a:xfrm>
            <a:custGeom>
              <a:avLst/>
              <a:gdLst/>
              <a:ahLst/>
              <a:cxnLst/>
              <a:rect l="l" t="t" r="r" b="b"/>
              <a:pathLst>
                <a:path w="387" h="364" extrusionOk="0">
                  <a:moveTo>
                    <a:pt x="223" y="38"/>
                  </a:moveTo>
                  <a:lnTo>
                    <a:pt x="342" y="118"/>
                  </a:lnTo>
                  <a:lnTo>
                    <a:pt x="141" y="319"/>
                  </a:lnTo>
                  <a:lnTo>
                    <a:pt x="38" y="215"/>
                  </a:lnTo>
                  <a:lnTo>
                    <a:pt x="223" y="38"/>
                  </a:lnTo>
                  <a:close/>
                  <a:moveTo>
                    <a:pt x="223" y="0"/>
                  </a:moveTo>
                  <a:lnTo>
                    <a:pt x="1" y="215"/>
                  </a:lnTo>
                  <a:lnTo>
                    <a:pt x="141" y="363"/>
                  </a:lnTo>
                  <a:lnTo>
                    <a:pt x="387" y="118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282355" y="4429366"/>
              <a:ext cx="20769" cy="20684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223" y="0"/>
                  </a:moveTo>
                  <a:lnTo>
                    <a:pt x="1" y="222"/>
                  </a:lnTo>
                  <a:lnTo>
                    <a:pt x="31" y="244"/>
                  </a:lnTo>
                  <a:lnTo>
                    <a:pt x="244" y="22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197499" y="4361464"/>
              <a:ext cx="33400" cy="33316"/>
            </a:xfrm>
            <a:custGeom>
              <a:avLst/>
              <a:gdLst/>
              <a:ahLst/>
              <a:cxnLst/>
              <a:rect l="l" t="t" r="r" b="b"/>
              <a:pathLst>
                <a:path w="394" h="393" extrusionOk="0">
                  <a:moveTo>
                    <a:pt x="372" y="1"/>
                  </a:moveTo>
                  <a:lnTo>
                    <a:pt x="0" y="371"/>
                  </a:lnTo>
                  <a:lnTo>
                    <a:pt x="24" y="392"/>
                  </a:lnTo>
                  <a:lnTo>
                    <a:pt x="393" y="22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247260" y="4314331"/>
              <a:ext cx="31451" cy="30857"/>
            </a:xfrm>
            <a:custGeom>
              <a:avLst/>
              <a:gdLst/>
              <a:ahLst/>
              <a:cxnLst/>
              <a:rect l="l" t="t" r="r" b="b"/>
              <a:pathLst>
                <a:path w="371" h="364" extrusionOk="0">
                  <a:moveTo>
                    <a:pt x="22" y="0"/>
                  </a:moveTo>
                  <a:lnTo>
                    <a:pt x="0" y="23"/>
                  </a:lnTo>
                  <a:lnTo>
                    <a:pt x="178" y="201"/>
                  </a:lnTo>
                  <a:lnTo>
                    <a:pt x="185" y="201"/>
                  </a:lnTo>
                  <a:lnTo>
                    <a:pt x="347" y="363"/>
                  </a:lnTo>
                  <a:lnTo>
                    <a:pt x="370" y="342"/>
                  </a:lnTo>
                  <a:lnTo>
                    <a:pt x="185" y="15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229034" y="4349426"/>
              <a:ext cx="24499" cy="24669"/>
            </a:xfrm>
            <a:custGeom>
              <a:avLst/>
              <a:gdLst/>
              <a:ahLst/>
              <a:cxnLst/>
              <a:rect l="l" t="t" r="r" b="b"/>
              <a:pathLst>
                <a:path w="289" h="291" extrusionOk="0">
                  <a:moveTo>
                    <a:pt x="148" y="38"/>
                  </a:moveTo>
                  <a:lnTo>
                    <a:pt x="244" y="143"/>
                  </a:lnTo>
                  <a:lnTo>
                    <a:pt x="141" y="246"/>
                  </a:lnTo>
                  <a:lnTo>
                    <a:pt x="37" y="150"/>
                  </a:lnTo>
                  <a:lnTo>
                    <a:pt x="148" y="38"/>
                  </a:lnTo>
                  <a:close/>
                  <a:moveTo>
                    <a:pt x="148" y="1"/>
                  </a:moveTo>
                  <a:lnTo>
                    <a:pt x="0" y="150"/>
                  </a:lnTo>
                  <a:lnTo>
                    <a:pt x="141" y="291"/>
                  </a:lnTo>
                  <a:lnTo>
                    <a:pt x="288" y="143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239715" y="4338915"/>
              <a:ext cx="25686" cy="23906"/>
            </a:xfrm>
            <a:custGeom>
              <a:avLst/>
              <a:gdLst/>
              <a:ahLst/>
              <a:cxnLst/>
              <a:rect l="l" t="t" r="r" b="b"/>
              <a:pathLst>
                <a:path w="303" h="282" extrusionOk="0">
                  <a:moveTo>
                    <a:pt x="141" y="36"/>
                  </a:moveTo>
                  <a:lnTo>
                    <a:pt x="267" y="155"/>
                  </a:lnTo>
                  <a:lnTo>
                    <a:pt x="141" y="244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41" y="281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250227" y="4328149"/>
              <a:ext cx="27890" cy="25940"/>
            </a:xfrm>
            <a:custGeom>
              <a:avLst/>
              <a:gdLst/>
              <a:ahLst/>
              <a:cxnLst/>
              <a:rect l="l" t="t" r="r" b="b"/>
              <a:pathLst>
                <a:path w="329" h="306" extrusionOk="0">
                  <a:moveTo>
                    <a:pt x="150" y="38"/>
                  </a:moveTo>
                  <a:lnTo>
                    <a:pt x="291" y="179"/>
                  </a:lnTo>
                  <a:lnTo>
                    <a:pt x="164" y="268"/>
                  </a:lnTo>
                  <a:lnTo>
                    <a:pt x="45" y="141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1" y="141"/>
                  </a:lnTo>
                  <a:lnTo>
                    <a:pt x="164" y="305"/>
                  </a:lnTo>
                  <a:lnTo>
                    <a:pt x="328" y="17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250227" y="4338152"/>
              <a:ext cx="15937" cy="15937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64" y="187"/>
                  </a:lnTo>
                  <a:lnTo>
                    <a:pt x="188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261586" y="4316874"/>
              <a:ext cx="29586" cy="27636"/>
            </a:xfrm>
            <a:custGeom>
              <a:avLst/>
              <a:gdLst/>
              <a:ahLst/>
              <a:cxnLst/>
              <a:rect l="l" t="t" r="r" b="b"/>
              <a:pathLst>
                <a:path w="349" h="326" extrusionOk="0">
                  <a:moveTo>
                    <a:pt x="150" y="38"/>
                  </a:moveTo>
                  <a:lnTo>
                    <a:pt x="304" y="200"/>
                  </a:lnTo>
                  <a:lnTo>
                    <a:pt x="178" y="289"/>
                  </a:lnTo>
                  <a:lnTo>
                    <a:pt x="38" y="148"/>
                  </a:lnTo>
                  <a:lnTo>
                    <a:pt x="150" y="38"/>
                  </a:lnTo>
                  <a:close/>
                  <a:moveTo>
                    <a:pt x="150" y="1"/>
                  </a:moveTo>
                  <a:lnTo>
                    <a:pt x="0" y="148"/>
                  </a:lnTo>
                  <a:lnTo>
                    <a:pt x="178" y="326"/>
                  </a:lnTo>
                  <a:lnTo>
                    <a:pt x="349" y="200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272268" y="4306193"/>
              <a:ext cx="30857" cy="28992"/>
            </a:xfrm>
            <a:custGeom>
              <a:avLst/>
              <a:gdLst/>
              <a:ahLst/>
              <a:cxnLst/>
              <a:rect l="l" t="t" r="r" b="b"/>
              <a:pathLst>
                <a:path w="364" h="342" extrusionOk="0">
                  <a:moveTo>
                    <a:pt x="141" y="38"/>
                  </a:moveTo>
                  <a:lnTo>
                    <a:pt x="328" y="223"/>
                  </a:lnTo>
                  <a:lnTo>
                    <a:pt x="201" y="304"/>
                  </a:lnTo>
                  <a:lnTo>
                    <a:pt x="38" y="141"/>
                  </a:lnTo>
                  <a:lnTo>
                    <a:pt x="141" y="38"/>
                  </a:lnTo>
                  <a:close/>
                  <a:moveTo>
                    <a:pt x="141" y="0"/>
                  </a:moveTo>
                  <a:lnTo>
                    <a:pt x="1" y="141"/>
                  </a:lnTo>
                  <a:lnTo>
                    <a:pt x="201" y="342"/>
                  </a:lnTo>
                  <a:lnTo>
                    <a:pt x="363" y="223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3282949" y="4295512"/>
              <a:ext cx="32807" cy="30772"/>
            </a:xfrm>
            <a:custGeom>
              <a:avLst/>
              <a:gdLst/>
              <a:ahLst/>
              <a:cxnLst/>
              <a:rect l="l" t="t" r="r" b="b"/>
              <a:pathLst>
                <a:path w="387" h="363" extrusionOk="0">
                  <a:moveTo>
                    <a:pt x="148" y="37"/>
                  </a:moveTo>
                  <a:lnTo>
                    <a:pt x="349" y="237"/>
                  </a:lnTo>
                  <a:lnTo>
                    <a:pt x="223" y="325"/>
                  </a:lnTo>
                  <a:lnTo>
                    <a:pt x="45" y="141"/>
                  </a:lnTo>
                  <a:lnTo>
                    <a:pt x="148" y="37"/>
                  </a:lnTo>
                  <a:close/>
                  <a:moveTo>
                    <a:pt x="148" y="0"/>
                  </a:moveTo>
                  <a:lnTo>
                    <a:pt x="1" y="141"/>
                  </a:lnTo>
                  <a:lnTo>
                    <a:pt x="223" y="363"/>
                  </a:lnTo>
                  <a:lnTo>
                    <a:pt x="387" y="24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3282949" y="4305599"/>
              <a:ext cx="20939" cy="21278"/>
            </a:xfrm>
            <a:custGeom>
              <a:avLst/>
              <a:gdLst/>
              <a:ahLst/>
              <a:cxnLst/>
              <a:rect l="l" t="t" r="r" b="b"/>
              <a:pathLst>
                <a:path w="247" h="251" extrusionOk="0">
                  <a:moveTo>
                    <a:pt x="24" y="0"/>
                  </a:moveTo>
                  <a:lnTo>
                    <a:pt x="1" y="29"/>
                  </a:lnTo>
                  <a:lnTo>
                    <a:pt x="223" y="251"/>
                  </a:lnTo>
                  <a:lnTo>
                    <a:pt x="246" y="22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218268" y="4338915"/>
              <a:ext cx="24499" cy="24499"/>
            </a:xfrm>
            <a:custGeom>
              <a:avLst/>
              <a:gdLst/>
              <a:ahLst/>
              <a:cxnLst/>
              <a:rect l="l" t="t" r="r" b="b"/>
              <a:pathLst>
                <a:path w="289" h="289" extrusionOk="0">
                  <a:moveTo>
                    <a:pt x="148" y="45"/>
                  </a:moveTo>
                  <a:lnTo>
                    <a:pt x="253" y="148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8"/>
                  </a:lnTo>
                  <a:lnTo>
                    <a:pt x="141" y="288"/>
                  </a:lnTo>
                  <a:lnTo>
                    <a:pt x="289" y="148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229628" y="4326792"/>
              <a:ext cx="23906" cy="25940"/>
            </a:xfrm>
            <a:custGeom>
              <a:avLst/>
              <a:gdLst/>
              <a:ahLst/>
              <a:cxnLst/>
              <a:rect l="l" t="t" r="r" b="b"/>
              <a:pathLst>
                <a:path w="282" h="306" extrusionOk="0">
                  <a:moveTo>
                    <a:pt x="119" y="45"/>
                  </a:moveTo>
                  <a:lnTo>
                    <a:pt x="244" y="165"/>
                  </a:lnTo>
                  <a:lnTo>
                    <a:pt x="134" y="268"/>
                  </a:lnTo>
                  <a:lnTo>
                    <a:pt x="38" y="165"/>
                  </a:lnTo>
                  <a:lnTo>
                    <a:pt x="119" y="45"/>
                  </a:lnTo>
                  <a:close/>
                  <a:moveTo>
                    <a:pt x="119" y="1"/>
                  </a:moveTo>
                  <a:lnTo>
                    <a:pt x="0" y="165"/>
                  </a:lnTo>
                  <a:lnTo>
                    <a:pt x="134" y="305"/>
                  </a:lnTo>
                  <a:lnTo>
                    <a:pt x="281" y="165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238359" y="4314331"/>
              <a:ext cx="25856" cy="27636"/>
            </a:xfrm>
            <a:custGeom>
              <a:avLst/>
              <a:gdLst/>
              <a:ahLst/>
              <a:cxnLst/>
              <a:rect l="l" t="t" r="r" b="b"/>
              <a:pathLst>
                <a:path w="305" h="326" extrusionOk="0">
                  <a:moveTo>
                    <a:pt x="127" y="45"/>
                  </a:moveTo>
                  <a:lnTo>
                    <a:pt x="267" y="185"/>
                  </a:lnTo>
                  <a:lnTo>
                    <a:pt x="164" y="290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0" y="0"/>
                  </a:moveTo>
                  <a:lnTo>
                    <a:pt x="0" y="164"/>
                  </a:lnTo>
                  <a:lnTo>
                    <a:pt x="164" y="326"/>
                  </a:lnTo>
                  <a:lnTo>
                    <a:pt x="304" y="18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37766" y="4326199"/>
              <a:ext cx="15768" cy="15768"/>
            </a:xfrm>
            <a:custGeom>
              <a:avLst/>
              <a:gdLst/>
              <a:ahLst/>
              <a:cxnLst/>
              <a:rect l="l" t="t" r="r" b="b"/>
              <a:pathLst>
                <a:path w="186" h="186" extrusionOk="0">
                  <a:moveTo>
                    <a:pt x="31" y="1"/>
                  </a:moveTo>
                  <a:lnTo>
                    <a:pt x="0" y="31"/>
                  </a:lnTo>
                  <a:lnTo>
                    <a:pt x="164" y="186"/>
                  </a:lnTo>
                  <a:lnTo>
                    <a:pt x="185" y="164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247854" y="4301191"/>
              <a:ext cx="27636" cy="30264"/>
            </a:xfrm>
            <a:custGeom>
              <a:avLst/>
              <a:gdLst/>
              <a:ahLst/>
              <a:cxnLst/>
              <a:rect l="l" t="t" r="r" b="b"/>
              <a:pathLst>
                <a:path w="326" h="357" extrusionOk="0">
                  <a:moveTo>
                    <a:pt x="127" y="45"/>
                  </a:moveTo>
                  <a:lnTo>
                    <a:pt x="289" y="207"/>
                  </a:lnTo>
                  <a:lnTo>
                    <a:pt x="178" y="312"/>
                  </a:lnTo>
                  <a:lnTo>
                    <a:pt x="38" y="170"/>
                  </a:lnTo>
                  <a:lnTo>
                    <a:pt x="127" y="45"/>
                  </a:lnTo>
                  <a:close/>
                  <a:moveTo>
                    <a:pt x="127" y="1"/>
                  </a:moveTo>
                  <a:lnTo>
                    <a:pt x="0" y="170"/>
                  </a:lnTo>
                  <a:lnTo>
                    <a:pt x="178" y="356"/>
                  </a:lnTo>
                  <a:lnTo>
                    <a:pt x="326" y="207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256585" y="4289154"/>
              <a:ext cx="29670" cy="30942"/>
            </a:xfrm>
            <a:custGeom>
              <a:avLst/>
              <a:gdLst/>
              <a:ahLst/>
              <a:cxnLst/>
              <a:rect l="l" t="t" r="r" b="b"/>
              <a:pathLst>
                <a:path w="350" h="365" extrusionOk="0">
                  <a:moveTo>
                    <a:pt x="127" y="45"/>
                  </a:moveTo>
                  <a:lnTo>
                    <a:pt x="305" y="223"/>
                  </a:lnTo>
                  <a:lnTo>
                    <a:pt x="202" y="328"/>
                  </a:lnTo>
                  <a:lnTo>
                    <a:pt x="38" y="164"/>
                  </a:lnTo>
                  <a:lnTo>
                    <a:pt x="127" y="45"/>
                  </a:lnTo>
                  <a:close/>
                  <a:moveTo>
                    <a:pt x="127" y="0"/>
                  </a:moveTo>
                  <a:lnTo>
                    <a:pt x="1" y="164"/>
                  </a:lnTo>
                  <a:lnTo>
                    <a:pt x="202" y="365"/>
                  </a:lnTo>
                  <a:lnTo>
                    <a:pt x="349" y="22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266079" y="4276608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25" y="45"/>
                  </a:moveTo>
                  <a:lnTo>
                    <a:pt x="326" y="246"/>
                  </a:lnTo>
                  <a:lnTo>
                    <a:pt x="223" y="349"/>
                  </a:lnTo>
                  <a:lnTo>
                    <a:pt x="36" y="164"/>
                  </a:lnTo>
                  <a:lnTo>
                    <a:pt x="125" y="45"/>
                  </a:lnTo>
                  <a:close/>
                  <a:moveTo>
                    <a:pt x="118" y="1"/>
                  </a:moveTo>
                  <a:lnTo>
                    <a:pt x="1" y="164"/>
                  </a:lnTo>
                  <a:lnTo>
                    <a:pt x="223" y="387"/>
                  </a:lnTo>
                  <a:lnTo>
                    <a:pt x="363" y="246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3265316" y="4289154"/>
              <a:ext cx="20939" cy="20854"/>
            </a:xfrm>
            <a:custGeom>
              <a:avLst/>
              <a:gdLst/>
              <a:ahLst/>
              <a:cxnLst/>
              <a:rect l="l" t="t" r="r" b="b"/>
              <a:pathLst>
                <a:path w="247" h="246" extrusionOk="0">
                  <a:moveTo>
                    <a:pt x="24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6" y="216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3149858" y="4411140"/>
              <a:ext cx="31451" cy="30772"/>
            </a:xfrm>
            <a:custGeom>
              <a:avLst/>
              <a:gdLst/>
              <a:ahLst/>
              <a:cxnLst/>
              <a:rect l="l" t="t" r="r" b="b"/>
              <a:pathLst>
                <a:path w="371" h="363" extrusionOk="0">
                  <a:moveTo>
                    <a:pt x="29" y="0"/>
                  </a:moveTo>
                  <a:lnTo>
                    <a:pt x="0" y="21"/>
                  </a:lnTo>
                  <a:lnTo>
                    <a:pt x="185" y="206"/>
                  </a:lnTo>
                  <a:lnTo>
                    <a:pt x="349" y="363"/>
                  </a:lnTo>
                  <a:lnTo>
                    <a:pt x="370" y="340"/>
                  </a:lnTo>
                  <a:lnTo>
                    <a:pt x="193" y="162"/>
                  </a:lnTo>
                  <a:lnTo>
                    <a:pt x="185" y="16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174865" y="4382148"/>
              <a:ext cx="24669" cy="2466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50" y="45"/>
                  </a:moveTo>
                  <a:lnTo>
                    <a:pt x="253" y="141"/>
                  </a:lnTo>
                  <a:lnTo>
                    <a:pt x="143" y="253"/>
                  </a:lnTo>
                  <a:lnTo>
                    <a:pt x="45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3" y="290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162997" y="4393423"/>
              <a:ext cx="25856" cy="23906"/>
            </a:xfrm>
            <a:custGeom>
              <a:avLst/>
              <a:gdLst/>
              <a:ahLst/>
              <a:cxnLst/>
              <a:rect l="l" t="t" r="r" b="b"/>
              <a:pathLst>
                <a:path w="305" h="282" extrusionOk="0">
                  <a:moveTo>
                    <a:pt x="164" y="38"/>
                  </a:moveTo>
                  <a:lnTo>
                    <a:pt x="267" y="141"/>
                  </a:lnTo>
                  <a:lnTo>
                    <a:pt x="164" y="246"/>
                  </a:lnTo>
                  <a:lnTo>
                    <a:pt x="38" y="120"/>
                  </a:lnTo>
                  <a:lnTo>
                    <a:pt x="164" y="38"/>
                  </a:lnTo>
                  <a:close/>
                  <a:moveTo>
                    <a:pt x="164" y="1"/>
                  </a:moveTo>
                  <a:lnTo>
                    <a:pt x="0" y="120"/>
                  </a:lnTo>
                  <a:lnTo>
                    <a:pt x="164" y="282"/>
                  </a:lnTo>
                  <a:lnTo>
                    <a:pt x="304" y="141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150451" y="4402239"/>
              <a:ext cx="27721" cy="25856"/>
            </a:xfrm>
            <a:custGeom>
              <a:avLst/>
              <a:gdLst/>
              <a:ahLst/>
              <a:cxnLst/>
              <a:rect l="l" t="t" r="r" b="b"/>
              <a:pathLst>
                <a:path w="327" h="305" extrusionOk="0">
                  <a:moveTo>
                    <a:pt x="164" y="37"/>
                  </a:moveTo>
                  <a:lnTo>
                    <a:pt x="282" y="164"/>
                  </a:lnTo>
                  <a:lnTo>
                    <a:pt x="178" y="267"/>
                  </a:lnTo>
                  <a:lnTo>
                    <a:pt x="38" y="126"/>
                  </a:lnTo>
                  <a:lnTo>
                    <a:pt x="164" y="37"/>
                  </a:lnTo>
                  <a:close/>
                  <a:moveTo>
                    <a:pt x="164" y="0"/>
                  </a:moveTo>
                  <a:lnTo>
                    <a:pt x="1" y="126"/>
                  </a:lnTo>
                  <a:lnTo>
                    <a:pt x="178" y="304"/>
                  </a:lnTo>
                  <a:lnTo>
                    <a:pt x="326" y="16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162404" y="4402239"/>
              <a:ext cx="15768" cy="15852"/>
            </a:xfrm>
            <a:custGeom>
              <a:avLst/>
              <a:gdLst/>
              <a:ahLst/>
              <a:cxnLst/>
              <a:rect l="l" t="t" r="r" b="b"/>
              <a:pathLst>
                <a:path w="186" h="187" extrusionOk="0">
                  <a:moveTo>
                    <a:pt x="30" y="0"/>
                  </a:moveTo>
                  <a:lnTo>
                    <a:pt x="0" y="23"/>
                  </a:lnTo>
                  <a:lnTo>
                    <a:pt x="164" y="187"/>
                  </a:lnTo>
                  <a:lnTo>
                    <a:pt x="185" y="15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137227" y="4411733"/>
              <a:ext cx="30179" cy="27636"/>
            </a:xfrm>
            <a:custGeom>
              <a:avLst/>
              <a:gdLst/>
              <a:ahLst/>
              <a:cxnLst/>
              <a:rect l="l" t="t" r="r" b="b"/>
              <a:pathLst>
                <a:path w="356" h="326" extrusionOk="0">
                  <a:moveTo>
                    <a:pt x="171" y="37"/>
                  </a:moveTo>
                  <a:lnTo>
                    <a:pt x="311" y="178"/>
                  </a:lnTo>
                  <a:lnTo>
                    <a:pt x="208" y="288"/>
                  </a:lnTo>
                  <a:lnTo>
                    <a:pt x="45" y="126"/>
                  </a:lnTo>
                  <a:lnTo>
                    <a:pt x="171" y="37"/>
                  </a:lnTo>
                  <a:close/>
                  <a:moveTo>
                    <a:pt x="171" y="0"/>
                  </a:moveTo>
                  <a:lnTo>
                    <a:pt x="0" y="126"/>
                  </a:lnTo>
                  <a:lnTo>
                    <a:pt x="208" y="326"/>
                  </a:lnTo>
                  <a:lnTo>
                    <a:pt x="356" y="178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125274" y="4420465"/>
              <a:ext cx="30857" cy="29586"/>
            </a:xfrm>
            <a:custGeom>
              <a:avLst/>
              <a:gdLst/>
              <a:ahLst/>
              <a:cxnLst/>
              <a:rect l="l" t="t" r="r" b="b"/>
              <a:pathLst>
                <a:path w="364" h="349" extrusionOk="0">
                  <a:moveTo>
                    <a:pt x="164" y="38"/>
                  </a:moveTo>
                  <a:lnTo>
                    <a:pt x="328" y="201"/>
                  </a:lnTo>
                  <a:lnTo>
                    <a:pt x="223" y="304"/>
                  </a:lnTo>
                  <a:lnTo>
                    <a:pt x="45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1" y="127"/>
                  </a:lnTo>
                  <a:lnTo>
                    <a:pt x="223" y="349"/>
                  </a:lnTo>
                  <a:lnTo>
                    <a:pt x="363" y="201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112813" y="4429959"/>
              <a:ext cx="32722" cy="30857"/>
            </a:xfrm>
            <a:custGeom>
              <a:avLst/>
              <a:gdLst/>
              <a:ahLst/>
              <a:cxnLst/>
              <a:rect l="l" t="t" r="r" b="b"/>
              <a:pathLst>
                <a:path w="386" h="364" extrusionOk="0">
                  <a:moveTo>
                    <a:pt x="164" y="38"/>
                  </a:moveTo>
                  <a:lnTo>
                    <a:pt x="349" y="223"/>
                  </a:lnTo>
                  <a:lnTo>
                    <a:pt x="244" y="326"/>
                  </a:lnTo>
                  <a:lnTo>
                    <a:pt x="44" y="127"/>
                  </a:lnTo>
                  <a:lnTo>
                    <a:pt x="164" y="38"/>
                  </a:lnTo>
                  <a:close/>
                  <a:moveTo>
                    <a:pt x="164" y="0"/>
                  </a:moveTo>
                  <a:lnTo>
                    <a:pt x="0" y="118"/>
                  </a:lnTo>
                  <a:lnTo>
                    <a:pt x="244" y="363"/>
                  </a:lnTo>
                  <a:lnTo>
                    <a:pt x="386" y="22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3124681" y="4429366"/>
              <a:ext cx="21532" cy="20684"/>
            </a:xfrm>
            <a:custGeom>
              <a:avLst/>
              <a:gdLst/>
              <a:ahLst/>
              <a:cxnLst/>
              <a:rect l="l" t="t" r="r" b="b"/>
              <a:pathLst>
                <a:path w="254" h="244" extrusionOk="0">
                  <a:moveTo>
                    <a:pt x="31" y="0"/>
                  </a:moveTo>
                  <a:lnTo>
                    <a:pt x="0" y="22"/>
                  </a:lnTo>
                  <a:lnTo>
                    <a:pt x="223" y="244"/>
                  </a:lnTo>
                  <a:lnTo>
                    <a:pt x="253" y="22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3185546" y="4392236"/>
              <a:ext cx="24669" cy="24499"/>
            </a:xfrm>
            <a:custGeom>
              <a:avLst/>
              <a:gdLst/>
              <a:ahLst/>
              <a:cxnLst/>
              <a:rect l="l" t="t" r="r" b="b"/>
              <a:pathLst>
                <a:path w="291" h="289" extrusionOk="0">
                  <a:moveTo>
                    <a:pt x="150" y="45"/>
                  </a:moveTo>
                  <a:lnTo>
                    <a:pt x="253" y="141"/>
                  </a:lnTo>
                  <a:lnTo>
                    <a:pt x="141" y="251"/>
                  </a:lnTo>
                  <a:lnTo>
                    <a:pt x="38" y="148"/>
                  </a:lnTo>
                  <a:lnTo>
                    <a:pt x="150" y="45"/>
                  </a:lnTo>
                  <a:close/>
                  <a:moveTo>
                    <a:pt x="150" y="1"/>
                  </a:moveTo>
                  <a:lnTo>
                    <a:pt x="1" y="148"/>
                  </a:lnTo>
                  <a:lnTo>
                    <a:pt x="141" y="289"/>
                  </a:lnTo>
                  <a:lnTo>
                    <a:pt x="291" y="14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3174865" y="4403595"/>
              <a:ext cx="24075" cy="25856"/>
            </a:xfrm>
            <a:custGeom>
              <a:avLst/>
              <a:gdLst/>
              <a:ahLst/>
              <a:cxnLst/>
              <a:rect l="l" t="t" r="r" b="b"/>
              <a:pathLst>
                <a:path w="284" h="305" extrusionOk="0">
                  <a:moveTo>
                    <a:pt x="150" y="37"/>
                  </a:moveTo>
                  <a:lnTo>
                    <a:pt x="253" y="141"/>
                  </a:lnTo>
                  <a:lnTo>
                    <a:pt x="164" y="260"/>
                  </a:lnTo>
                  <a:lnTo>
                    <a:pt x="45" y="141"/>
                  </a:lnTo>
                  <a:lnTo>
                    <a:pt x="150" y="37"/>
                  </a:lnTo>
                  <a:close/>
                  <a:moveTo>
                    <a:pt x="150" y="0"/>
                  </a:moveTo>
                  <a:lnTo>
                    <a:pt x="1" y="141"/>
                  </a:lnTo>
                  <a:lnTo>
                    <a:pt x="164" y="304"/>
                  </a:lnTo>
                  <a:lnTo>
                    <a:pt x="283" y="141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164354" y="4414276"/>
              <a:ext cx="25686" cy="27636"/>
            </a:xfrm>
            <a:custGeom>
              <a:avLst/>
              <a:gdLst/>
              <a:ahLst/>
              <a:cxnLst/>
              <a:rect l="l" t="t" r="r" b="b"/>
              <a:pathLst>
                <a:path w="303" h="326" extrusionOk="0">
                  <a:moveTo>
                    <a:pt x="141" y="36"/>
                  </a:moveTo>
                  <a:lnTo>
                    <a:pt x="267" y="162"/>
                  </a:lnTo>
                  <a:lnTo>
                    <a:pt x="178" y="281"/>
                  </a:lnTo>
                  <a:lnTo>
                    <a:pt x="36" y="141"/>
                  </a:lnTo>
                  <a:lnTo>
                    <a:pt x="141" y="36"/>
                  </a:lnTo>
                  <a:close/>
                  <a:moveTo>
                    <a:pt x="141" y="0"/>
                  </a:moveTo>
                  <a:lnTo>
                    <a:pt x="0" y="141"/>
                  </a:lnTo>
                  <a:lnTo>
                    <a:pt x="185" y="326"/>
                  </a:lnTo>
                  <a:lnTo>
                    <a:pt x="303" y="16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174865" y="4413514"/>
              <a:ext cx="15937" cy="15937"/>
            </a:xfrm>
            <a:custGeom>
              <a:avLst/>
              <a:gdLst/>
              <a:ahLst/>
              <a:cxnLst/>
              <a:rect l="l" t="t" r="r" b="b"/>
              <a:pathLst>
                <a:path w="188" h="188" extrusionOk="0">
                  <a:moveTo>
                    <a:pt x="24" y="0"/>
                  </a:moveTo>
                  <a:lnTo>
                    <a:pt x="1" y="31"/>
                  </a:lnTo>
                  <a:lnTo>
                    <a:pt x="157" y="187"/>
                  </a:lnTo>
                  <a:lnTo>
                    <a:pt x="187" y="16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3152994" y="4424788"/>
              <a:ext cx="27721" cy="30264"/>
            </a:xfrm>
            <a:custGeom>
              <a:avLst/>
              <a:gdLst/>
              <a:ahLst/>
              <a:cxnLst/>
              <a:rect l="l" t="t" r="r" b="b"/>
              <a:pathLst>
                <a:path w="327" h="357" extrusionOk="0">
                  <a:moveTo>
                    <a:pt x="148" y="45"/>
                  </a:moveTo>
                  <a:lnTo>
                    <a:pt x="289" y="188"/>
                  </a:lnTo>
                  <a:lnTo>
                    <a:pt x="200" y="312"/>
                  </a:lnTo>
                  <a:lnTo>
                    <a:pt x="45" y="150"/>
                  </a:lnTo>
                  <a:lnTo>
                    <a:pt x="148" y="45"/>
                  </a:lnTo>
                  <a:close/>
                  <a:moveTo>
                    <a:pt x="148" y="1"/>
                  </a:moveTo>
                  <a:lnTo>
                    <a:pt x="1" y="150"/>
                  </a:lnTo>
                  <a:lnTo>
                    <a:pt x="207" y="357"/>
                  </a:lnTo>
                  <a:lnTo>
                    <a:pt x="326" y="17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3142313" y="4435554"/>
              <a:ext cx="29670" cy="31535"/>
            </a:xfrm>
            <a:custGeom>
              <a:avLst/>
              <a:gdLst/>
              <a:ahLst/>
              <a:cxnLst/>
              <a:rect l="l" t="t" r="r" b="b"/>
              <a:pathLst>
                <a:path w="350" h="372" extrusionOk="0">
                  <a:moveTo>
                    <a:pt x="148" y="45"/>
                  </a:moveTo>
                  <a:lnTo>
                    <a:pt x="312" y="208"/>
                  </a:lnTo>
                  <a:lnTo>
                    <a:pt x="223" y="327"/>
                  </a:lnTo>
                  <a:lnTo>
                    <a:pt x="45" y="149"/>
                  </a:lnTo>
                  <a:lnTo>
                    <a:pt x="148" y="45"/>
                  </a:lnTo>
                  <a:close/>
                  <a:moveTo>
                    <a:pt x="148" y="0"/>
                  </a:moveTo>
                  <a:lnTo>
                    <a:pt x="1" y="149"/>
                  </a:lnTo>
                  <a:lnTo>
                    <a:pt x="230" y="372"/>
                  </a:lnTo>
                  <a:lnTo>
                    <a:pt x="349" y="20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3131632" y="4446829"/>
              <a:ext cx="30857" cy="32807"/>
            </a:xfrm>
            <a:custGeom>
              <a:avLst/>
              <a:gdLst/>
              <a:ahLst/>
              <a:cxnLst/>
              <a:rect l="l" t="t" r="r" b="b"/>
              <a:pathLst>
                <a:path w="364" h="387" extrusionOk="0">
                  <a:moveTo>
                    <a:pt x="148" y="38"/>
                  </a:moveTo>
                  <a:lnTo>
                    <a:pt x="326" y="223"/>
                  </a:lnTo>
                  <a:lnTo>
                    <a:pt x="244" y="342"/>
                  </a:lnTo>
                  <a:lnTo>
                    <a:pt x="45" y="141"/>
                  </a:lnTo>
                  <a:lnTo>
                    <a:pt x="148" y="38"/>
                  </a:lnTo>
                  <a:close/>
                  <a:moveTo>
                    <a:pt x="148" y="0"/>
                  </a:moveTo>
                  <a:lnTo>
                    <a:pt x="0" y="141"/>
                  </a:lnTo>
                  <a:lnTo>
                    <a:pt x="244" y="386"/>
                  </a:lnTo>
                  <a:lnTo>
                    <a:pt x="363" y="216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3142313" y="4446235"/>
              <a:ext cx="20769" cy="20854"/>
            </a:xfrm>
            <a:custGeom>
              <a:avLst/>
              <a:gdLst/>
              <a:ahLst/>
              <a:cxnLst/>
              <a:rect l="l" t="t" r="r" b="b"/>
              <a:pathLst>
                <a:path w="245" h="246" extrusionOk="0">
                  <a:moveTo>
                    <a:pt x="22" y="0"/>
                  </a:moveTo>
                  <a:lnTo>
                    <a:pt x="1" y="23"/>
                  </a:lnTo>
                  <a:lnTo>
                    <a:pt x="223" y="246"/>
                  </a:lnTo>
                  <a:lnTo>
                    <a:pt x="244" y="22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5"/>
          <p:cNvGrpSpPr/>
          <p:nvPr/>
        </p:nvGrpSpPr>
        <p:grpSpPr>
          <a:xfrm>
            <a:off x="297309" y="228915"/>
            <a:ext cx="246888" cy="246888"/>
            <a:chOff x="4396276" y="3156781"/>
            <a:chExt cx="367777" cy="369040"/>
          </a:xfrm>
        </p:grpSpPr>
        <p:sp>
          <p:nvSpPr>
            <p:cNvPr id="195" name="Google Shape;195;p5"/>
            <p:cNvSpPr/>
            <p:nvPr/>
          </p:nvSpPr>
          <p:spPr>
            <a:xfrm>
              <a:off x="4396276" y="3156781"/>
              <a:ext cx="367777" cy="369040"/>
            </a:xfrm>
            <a:custGeom>
              <a:avLst/>
              <a:gdLst/>
              <a:ahLst/>
              <a:cxnLst/>
              <a:rect l="l" t="t" r="r" b="b"/>
              <a:pathLst>
                <a:path w="2542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1972" y="2551"/>
                    <a:pt x="2541" y="1980"/>
                    <a:pt x="2541" y="1276"/>
                  </a:cubicBezTo>
                  <a:cubicBezTo>
                    <a:pt x="2541" y="572"/>
                    <a:pt x="1972" y="1"/>
                    <a:pt x="1275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396276" y="3156781"/>
              <a:ext cx="183599" cy="369040"/>
            </a:xfrm>
            <a:custGeom>
              <a:avLst/>
              <a:gdLst/>
              <a:ahLst/>
              <a:cxnLst/>
              <a:rect l="l" t="t" r="r" b="b"/>
              <a:pathLst>
                <a:path w="1269" h="2551" extrusionOk="0">
                  <a:moveTo>
                    <a:pt x="1268" y="1"/>
                  </a:moveTo>
                  <a:cubicBezTo>
                    <a:pt x="564" y="8"/>
                    <a:pt x="0" y="572"/>
                    <a:pt x="0" y="1276"/>
                  </a:cubicBezTo>
                  <a:cubicBezTo>
                    <a:pt x="0" y="1980"/>
                    <a:pt x="564" y="2542"/>
                    <a:pt x="1268" y="2551"/>
                  </a:cubicBezTo>
                  <a:cubicBezTo>
                    <a:pt x="1268" y="2542"/>
                    <a:pt x="578" y="1913"/>
                    <a:pt x="578" y="1276"/>
                  </a:cubicBezTo>
                  <a:cubicBezTo>
                    <a:pt x="578" y="639"/>
                    <a:pt x="1268" y="8"/>
                    <a:pt x="1268" y="1"/>
                  </a:cubicBezTo>
                  <a:close/>
                </a:path>
              </a:pathLst>
            </a:custGeom>
            <a:solidFill>
              <a:srgbClr val="FFE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437003" y="264962"/>
            <a:ext cx="428508" cy="155543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1167099" y="305853"/>
            <a:ext cx="152272" cy="73749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713225" y="588375"/>
            <a:ext cx="152274" cy="73751"/>
          </a:xfrm>
          <a:custGeom>
            <a:avLst/>
            <a:gdLst/>
            <a:ahLst/>
            <a:cxnLst/>
            <a:rect l="l" t="t" r="r" b="b"/>
            <a:pathLst>
              <a:path w="993" h="481" extrusionOk="0">
                <a:moveTo>
                  <a:pt x="851" y="0"/>
                </a:moveTo>
                <a:cubicBezTo>
                  <a:pt x="787" y="0"/>
                  <a:pt x="715" y="30"/>
                  <a:pt x="644" y="89"/>
                </a:cubicBezTo>
                <a:cubicBezTo>
                  <a:pt x="578" y="141"/>
                  <a:pt x="534" y="207"/>
                  <a:pt x="511" y="267"/>
                </a:cubicBezTo>
                <a:cubicBezTo>
                  <a:pt x="459" y="230"/>
                  <a:pt x="394" y="192"/>
                  <a:pt x="312" y="178"/>
                </a:cubicBezTo>
                <a:cubicBezTo>
                  <a:pt x="281" y="173"/>
                  <a:pt x="251" y="170"/>
                  <a:pt x="224" y="170"/>
                </a:cubicBezTo>
                <a:cubicBezTo>
                  <a:pt x="93" y="170"/>
                  <a:pt x="6" y="227"/>
                  <a:pt x="1" y="326"/>
                </a:cubicBezTo>
                <a:cubicBezTo>
                  <a:pt x="1" y="326"/>
                  <a:pt x="33" y="251"/>
                  <a:pt x="203" y="251"/>
                </a:cubicBezTo>
                <a:cubicBezTo>
                  <a:pt x="233" y="251"/>
                  <a:pt x="266" y="253"/>
                  <a:pt x="305" y="258"/>
                </a:cubicBezTo>
                <a:cubicBezTo>
                  <a:pt x="386" y="274"/>
                  <a:pt x="445" y="303"/>
                  <a:pt x="490" y="333"/>
                </a:cubicBezTo>
                <a:lnTo>
                  <a:pt x="490" y="480"/>
                </a:lnTo>
                <a:lnTo>
                  <a:pt x="555" y="466"/>
                </a:lnTo>
                <a:lnTo>
                  <a:pt x="630" y="452"/>
                </a:lnTo>
                <a:lnTo>
                  <a:pt x="555" y="319"/>
                </a:lnTo>
                <a:cubicBezTo>
                  <a:pt x="586" y="274"/>
                  <a:pt x="623" y="214"/>
                  <a:pt x="689" y="162"/>
                </a:cubicBezTo>
                <a:cubicBezTo>
                  <a:pt x="782" y="77"/>
                  <a:pt x="862" y="57"/>
                  <a:pt x="916" y="57"/>
                </a:cubicBezTo>
                <a:cubicBezTo>
                  <a:pt x="964" y="57"/>
                  <a:pt x="993" y="73"/>
                  <a:pt x="993" y="73"/>
                </a:cubicBezTo>
                <a:cubicBezTo>
                  <a:pt x="958" y="24"/>
                  <a:pt x="908" y="0"/>
                  <a:pt x="85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160426" y="563804"/>
            <a:ext cx="338554" cy="122898"/>
          </a:xfrm>
          <a:custGeom>
            <a:avLst/>
            <a:gdLst/>
            <a:ahLst/>
            <a:cxnLst/>
            <a:rect l="l" t="t" r="r" b="b"/>
            <a:pathLst>
              <a:path w="7269" h="2639" extrusionOk="0">
                <a:moveTo>
                  <a:pt x="3113" y="1"/>
                </a:moveTo>
                <a:cubicBezTo>
                  <a:pt x="2305" y="1"/>
                  <a:pt x="1615" y="497"/>
                  <a:pt x="1334" y="1192"/>
                </a:cubicBezTo>
                <a:cubicBezTo>
                  <a:pt x="1283" y="1185"/>
                  <a:pt x="1238" y="1185"/>
                  <a:pt x="1187" y="1185"/>
                </a:cubicBezTo>
                <a:cubicBezTo>
                  <a:pt x="534" y="1185"/>
                  <a:pt x="1" y="1712"/>
                  <a:pt x="1" y="2371"/>
                </a:cubicBezTo>
                <a:cubicBezTo>
                  <a:pt x="1" y="2460"/>
                  <a:pt x="15" y="2549"/>
                  <a:pt x="38" y="2638"/>
                </a:cubicBezTo>
                <a:lnTo>
                  <a:pt x="5876" y="2638"/>
                </a:lnTo>
                <a:cubicBezTo>
                  <a:pt x="5891" y="2624"/>
                  <a:pt x="5907" y="2615"/>
                  <a:pt x="5921" y="2601"/>
                </a:cubicBezTo>
                <a:cubicBezTo>
                  <a:pt x="5921" y="2615"/>
                  <a:pt x="5928" y="2624"/>
                  <a:pt x="5935" y="2638"/>
                </a:cubicBezTo>
                <a:lnTo>
                  <a:pt x="7217" y="2638"/>
                </a:lnTo>
                <a:cubicBezTo>
                  <a:pt x="7248" y="2556"/>
                  <a:pt x="7269" y="2467"/>
                  <a:pt x="7269" y="2371"/>
                </a:cubicBezTo>
                <a:cubicBezTo>
                  <a:pt x="7269" y="1986"/>
                  <a:pt x="6958" y="1674"/>
                  <a:pt x="6573" y="1674"/>
                </a:cubicBezTo>
                <a:cubicBezTo>
                  <a:pt x="6440" y="1674"/>
                  <a:pt x="6314" y="1712"/>
                  <a:pt x="6202" y="1779"/>
                </a:cubicBezTo>
                <a:cubicBezTo>
                  <a:pt x="6136" y="1335"/>
                  <a:pt x="5750" y="993"/>
                  <a:pt x="5291" y="993"/>
                </a:cubicBezTo>
                <a:cubicBezTo>
                  <a:pt x="5128" y="993"/>
                  <a:pt x="4980" y="1038"/>
                  <a:pt x="4854" y="1103"/>
                </a:cubicBezTo>
                <a:cubicBezTo>
                  <a:pt x="4543" y="453"/>
                  <a:pt x="3883" y="1"/>
                  <a:pt x="3113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2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62" r:id="rId7"/>
    <p:sldLayoutId id="2147483679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37"/>
          <p:cNvSpPr/>
          <p:nvPr/>
        </p:nvSpPr>
        <p:spPr>
          <a:xfrm>
            <a:off x="6208225" y="1611088"/>
            <a:ext cx="3611700" cy="361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3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Carbon</a:t>
            </a:r>
            <a:r>
              <a:rPr lang="en-US" dirty="0" err="1">
                <a:solidFill>
                  <a:schemeClr val="bg2"/>
                </a:solidFill>
              </a:rPr>
              <a:t>Scope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94" name="Google Shape;2494;p37"/>
          <p:cNvSpPr txBox="1">
            <a:spLocks noGrp="1"/>
          </p:cNvSpPr>
          <p:nvPr>
            <p:ph type="subTitle" idx="1"/>
          </p:nvPr>
        </p:nvSpPr>
        <p:spPr>
          <a:xfrm>
            <a:off x="489883" y="3682688"/>
            <a:ext cx="2489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PRAKTIKUM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Konstantin </a:t>
            </a:r>
            <a:r>
              <a:rPr lang="en-US" sz="1400" dirty="0" err="1"/>
              <a:t>Mihajlov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Anastasija Todorov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Matej </a:t>
            </a:r>
            <a:r>
              <a:rPr lang="en-US" sz="1400" dirty="0" err="1"/>
              <a:t>Filipov</a:t>
            </a:r>
            <a:endParaRPr sz="1400" dirty="0"/>
          </a:p>
        </p:txBody>
      </p:sp>
      <p:grpSp>
        <p:nvGrpSpPr>
          <p:cNvPr id="2495" name="Google Shape;2495;p37"/>
          <p:cNvGrpSpPr/>
          <p:nvPr/>
        </p:nvGrpSpPr>
        <p:grpSpPr>
          <a:xfrm>
            <a:off x="3543047" y="1998952"/>
            <a:ext cx="4962455" cy="2353774"/>
            <a:chOff x="3543047" y="2291777"/>
            <a:chExt cx="4962455" cy="2353774"/>
          </a:xfrm>
        </p:grpSpPr>
        <p:grpSp>
          <p:nvGrpSpPr>
            <p:cNvPr id="2496" name="Google Shape;2496;p37"/>
            <p:cNvGrpSpPr/>
            <p:nvPr/>
          </p:nvGrpSpPr>
          <p:grpSpPr>
            <a:xfrm>
              <a:off x="5144543" y="3090517"/>
              <a:ext cx="711915" cy="309843"/>
              <a:chOff x="5089506" y="3133229"/>
              <a:chExt cx="711915" cy="309843"/>
            </a:xfrm>
          </p:grpSpPr>
          <p:sp>
            <p:nvSpPr>
              <p:cNvPr id="2497" name="Google Shape;2497;p37"/>
              <p:cNvSpPr/>
              <p:nvPr/>
            </p:nvSpPr>
            <p:spPr>
              <a:xfrm>
                <a:off x="5089506" y="3133229"/>
                <a:ext cx="711915" cy="309843"/>
              </a:xfrm>
              <a:custGeom>
                <a:avLst/>
                <a:gdLst/>
                <a:ahLst/>
                <a:cxnLst/>
                <a:rect l="l" t="t" r="r" b="b"/>
                <a:pathLst>
                  <a:path w="8568" h="3729" extrusionOk="0">
                    <a:moveTo>
                      <a:pt x="4485" y="1"/>
                    </a:moveTo>
                    <a:cubicBezTo>
                      <a:pt x="4480" y="1"/>
                      <a:pt x="4475" y="1"/>
                      <a:pt x="4470" y="1"/>
                    </a:cubicBezTo>
                    <a:cubicBezTo>
                      <a:pt x="3848" y="17"/>
                      <a:pt x="3328" y="424"/>
                      <a:pt x="3150" y="995"/>
                    </a:cubicBezTo>
                    <a:cubicBezTo>
                      <a:pt x="3069" y="972"/>
                      <a:pt x="2987" y="965"/>
                      <a:pt x="2898" y="965"/>
                    </a:cubicBezTo>
                    <a:cubicBezTo>
                      <a:pt x="2231" y="979"/>
                      <a:pt x="1706" y="1521"/>
                      <a:pt x="1714" y="2188"/>
                    </a:cubicBezTo>
                    <a:lnTo>
                      <a:pt x="1632" y="2188"/>
                    </a:lnTo>
                    <a:cubicBezTo>
                      <a:pt x="698" y="2202"/>
                      <a:pt x="209" y="2862"/>
                      <a:pt x="1" y="3728"/>
                    </a:cubicBezTo>
                    <a:lnTo>
                      <a:pt x="8567" y="3602"/>
                    </a:lnTo>
                    <a:cubicBezTo>
                      <a:pt x="8382" y="2907"/>
                      <a:pt x="7826" y="2357"/>
                      <a:pt x="7130" y="2179"/>
                    </a:cubicBezTo>
                    <a:cubicBezTo>
                      <a:pt x="7108" y="1592"/>
                      <a:pt x="6626" y="1128"/>
                      <a:pt x="6033" y="1128"/>
                    </a:cubicBezTo>
                    <a:cubicBezTo>
                      <a:pt x="6028" y="1128"/>
                      <a:pt x="6024" y="1128"/>
                      <a:pt x="6019" y="1128"/>
                    </a:cubicBezTo>
                    <a:cubicBezTo>
                      <a:pt x="5975" y="1128"/>
                      <a:pt x="5921" y="1135"/>
                      <a:pt x="5877" y="1143"/>
                    </a:cubicBezTo>
                    <a:cubicBezTo>
                      <a:pt x="5744" y="488"/>
                      <a:pt x="5174" y="1"/>
                      <a:pt x="4485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497810" y="3229281"/>
                <a:ext cx="78271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85" extrusionOk="0">
                    <a:moveTo>
                      <a:pt x="941" y="1"/>
                    </a:moveTo>
                    <a:cubicBezTo>
                      <a:pt x="422" y="1"/>
                      <a:pt x="1" y="424"/>
                      <a:pt x="1" y="943"/>
                    </a:cubicBezTo>
                    <a:cubicBezTo>
                      <a:pt x="1" y="1461"/>
                      <a:pt x="422" y="1884"/>
                      <a:pt x="941" y="1884"/>
                    </a:cubicBezTo>
                    <a:cubicBezTo>
                      <a:pt x="941" y="1884"/>
                      <a:pt x="274" y="1713"/>
                      <a:pt x="230" y="943"/>
                    </a:cubicBezTo>
                    <a:cubicBezTo>
                      <a:pt x="193" y="246"/>
                      <a:pt x="941" y="1"/>
                      <a:pt x="94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5098230" y="3321096"/>
                <a:ext cx="222349" cy="113418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365" extrusionOk="0">
                    <a:moveTo>
                      <a:pt x="1260" y="0"/>
                    </a:moveTo>
                    <a:cubicBezTo>
                      <a:pt x="1148" y="0"/>
                      <a:pt x="1045" y="16"/>
                      <a:pt x="942" y="38"/>
                    </a:cubicBezTo>
                    <a:cubicBezTo>
                      <a:pt x="481" y="222"/>
                      <a:pt x="186" y="616"/>
                      <a:pt x="1" y="1119"/>
                    </a:cubicBezTo>
                    <a:cubicBezTo>
                      <a:pt x="163" y="800"/>
                      <a:pt x="518" y="319"/>
                      <a:pt x="1267" y="267"/>
                    </a:cubicBezTo>
                    <a:lnTo>
                      <a:pt x="1356" y="267"/>
                    </a:lnTo>
                    <a:cubicBezTo>
                      <a:pt x="2320" y="267"/>
                      <a:pt x="2676" y="1364"/>
                      <a:pt x="2676" y="1364"/>
                    </a:cubicBezTo>
                    <a:cubicBezTo>
                      <a:pt x="2660" y="608"/>
                      <a:pt x="2037" y="0"/>
                      <a:pt x="1281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5389445" y="3256351"/>
                <a:ext cx="42044" cy="4187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04" extrusionOk="0">
                    <a:moveTo>
                      <a:pt x="253" y="1"/>
                    </a:moveTo>
                    <a:cubicBezTo>
                      <a:pt x="113" y="1"/>
                      <a:pt x="0" y="113"/>
                      <a:pt x="0" y="253"/>
                    </a:cubicBezTo>
                    <a:cubicBezTo>
                      <a:pt x="0" y="394"/>
                      <a:pt x="113" y="504"/>
                      <a:pt x="253" y="504"/>
                    </a:cubicBezTo>
                    <a:cubicBezTo>
                      <a:pt x="394" y="504"/>
                      <a:pt x="506" y="394"/>
                      <a:pt x="506" y="253"/>
                    </a:cubicBezTo>
                    <a:cubicBezTo>
                      <a:pt x="506" y="113"/>
                      <a:pt x="394" y="1"/>
                      <a:pt x="253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1" name="Google Shape;2501;p37"/>
            <p:cNvGrpSpPr/>
            <p:nvPr/>
          </p:nvGrpSpPr>
          <p:grpSpPr>
            <a:xfrm>
              <a:off x="3543047" y="3827485"/>
              <a:ext cx="564098" cy="245780"/>
              <a:chOff x="3406747" y="3772073"/>
              <a:chExt cx="564098" cy="245780"/>
            </a:xfrm>
          </p:grpSpPr>
          <p:sp>
            <p:nvSpPr>
              <p:cNvPr id="2502" name="Google Shape;2502;p37"/>
              <p:cNvSpPr/>
              <p:nvPr/>
            </p:nvSpPr>
            <p:spPr>
              <a:xfrm>
                <a:off x="3406747" y="3772073"/>
                <a:ext cx="564098" cy="24578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3585390" y="3847851"/>
                <a:ext cx="62151" cy="1245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3901797" y="3923546"/>
                <a:ext cx="3755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61"/>
                      <a:pt x="297" y="157"/>
                      <a:pt x="416" y="283"/>
                    </a:cubicBezTo>
                    <a:lnTo>
                      <a:pt x="452" y="232"/>
                    </a:lnTo>
                    <a:cubicBezTo>
                      <a:pt x="319" y="120"/>
                      <a:pt x="171" y="38"/>
                      <a:pt x="0" y="0"/>
                    </a:cubicBezTo>
                    <a:close/>
                  </a:path>
                </a:pathLst>
              </a:custGeom>
              <a:solidFill>
                <a:srgbClr val="959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3787880" y="3920554"/>
                <a:ext cx="148565" cy="90568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6" name="Google Shape;2506;p37"/>
            <p:cNvSpPr/>
            <p:nvPr/>
          </p:nvSpPr>
          <p:spPr>
            <a:xfrm>
              <a:off x="4583678" y="2820859"/>
              <a:ext cx="603981" cy="2192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7" name="Google Shape;2507;p37"/>
            <p:cNvGrpSpPr/>
            <p:nvPr/>
          </p:nvGrpSpPr>
          <p:grpSpPr>
            <a:xfrm>
              <a:off x="5369392" y="2716836"/>
              <a:ext cx="335102" cy="121976"/>
              <a:chOff x="5369379" y="2651511"/>
              <a:chExt cx="335102" cy="121976"/>
            </a:xfrm>
          </p:grpSpPr>
          <p:sp>
            <p:nvSpPr>
              <p:cNvPr id="2508" name="Google Shape;2508;p37"/>
              <p:cNvSpPr/>
              <p:nvPr/>
            </p:nvSpPr>
            <p:spPr>
              <a:xfrm>
                <a:off x="5369379" y="2651511"/>
                <a:ext cx="335102" cy="121976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468" extrusionOk="0">
                    <a:moveTo>
                      <a:pt x="2306" y="0"/>
                    </a:moveTo>
                    <a:cubicBezTo>
                      <a:pt x="1875" y="0"/>
                      <a:pt x="1512" y="253"/>
                      <a:pt x="1342" y="616"/>
                    </a:cubicBezTo>
                    <a:cubicBezTo>
                      <a:pt x="1267" y="578"/>
                      <a:pt x="1187" y="557"/>
                      <a:pt x="1098" y="557"/>
                    </a:cubicBezTo>
                    <a:cubicBezTo>
                      <a:pt x="838" y="557"/>
                      <a:pt x="623" y="742"/>
                      <a:pt x="586" y="986"/>
                    </a:cubicBezTo>
                    <a:cubicBezTo>
                      <a:pt x="527" y="950"/>
                      <a:pt x="460" y="927"/>
                      <a:pt x="387" y="927"/>
                    </a:cubicBezTo>
                    <a:cubicBezTo>
                      <a:pt x="171" y="927"/>
                      <a:pt x="1" y="1105"/>
                      <a:pt x="1" y="1320"/>
                    </a:cubicBezTo>
                    <a:cubicBezTo>
                      <a:pt x="1" y="1372"/>
                      <a:pt x="8" y="1416"/>
                      <a:pt x="31" y="1468"/>
                    </a:cubicBezTo>
                    <a:lnTo>
                      <a:pt x="742" y="1468"/>
                    </a:lnTo>
                    <a:cubicBezTo>
                      <a:pt x="742" y="1460"/>
                      <a:pt x="742" y="1453"/>
                      <a:pt x="749" y="1446"/>
                    </a:cubicBezTo>
                    <a:cubicBezTo>
                      <a:pt x="757" y="1453"/>
                      <a:pt x="764" y="1460"/>
                      <a:pt x="771" y="1468"/>
                    </a:cubicBezTo>
                    <a:lnTo>
                      <a:pt x="4009" y="1468"/>
                    </a:lnTo>
                    <a:cubicBezTo>
                      <a:pt x="4023" y="1416"/>
                      <a:pt x="4032" y="1364"/>
                      <a:pt x="4032" y="1320"/>
                    </a:cubicBezTo>
                    <a:cubicBezTo>
                      <a:pt x="4032" y="957"/>
                      <a:pt x="3735" y="660"/>
                      <a:pt x="3373" y="660"/>
                    </a:cubicBezTo>
                    <a:cubicBezTo>
                      <a:pt x="3342" y="660"/>
                      <a:pt x="3321" y="660"/>
                      <a:pt x="3291" y="667"/>
                    </a:cubicBezTo>
                    <a:cubicBezTo>
                      <a:pt x="3134" y="274"/>
                      <a:pt x="2750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480803" y="2651511"/>
                <a:ext cx="162025" cy="109097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313" extrusionOk="0">
                    <a:moveTo>
                      <a:pt x="965" y="0"/>
                    </a:moveTo>
                    <a:cubicBezTo>
                      <a:pt x="534" y="0"/>
                      <a:pt x="171" y="253"/>
                      <a:pt x="1" y="616"/>
                    </a:cubicBezTo>
                    <a:lnTo>
                      <a:pt x="1372" y="1313"/>
                    </a:lnTo>
                    <a:cubicBezTo>
                      <a:pt x="1372" y="979"/>
                      <a:pt x="1624" y="705"/>
                      <a:pt x="1950" y="660"/>
                    </a:cubicBezTo>
                    <a:cubicBezTo>
                      <a:pt x="1793" y="274"/>
                      <a:pt x="1409" y="0"/>
                      <a:pt x="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642745" y="2706350"/>
                <a:ext cx="61736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3" extrusionOk="0">
                    <a:moveTo>
                      <a:pt x="1" y="0"/>
                    </a:moveTo>
                    <a:lnTo>
                      <a:pt x="742" y="653"/>
                    </a:lnTo>
                    <a:cubicBezTo>
                      <a:pt x="742" y="290"/>
                      <a:pt x="445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594719" y="2706350"/>
                <a:ext cx="48109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53" extrusionOk="0">
                    <a:moveTo>
                      <a:pt x="579" y="0"/>
                    </a:moveTo>
                    <a:cubicBezTo>
                      <a:pt x="253" y="45"/>
                      <a:pt x="1" y="319"/>
                      <a:pt x="1" y="653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417987" y="2697792"/>
                <a:ext cx="62899" cy="356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29" extrusionOk="0">
                    <a:moveTo>
                      <a:pt x="513" y="0"/>
                    </a:moveTo>
                    <a:cubicBezTo>
                      <a:pt x="253" y="0"/>
                      <a:pt x="38" y="185"/>
                      <a:pt x="1" y="429"/>
                    </a:cubicBezTo>
                    <a:lnTo>
                      <a:pt x="757" y="59"/>
                    </a:lnTo>
                    <a:cubicBezTo>
                      <a:pt x="682" y="21"/>
                      <a:pt x="602" y="0"/>
                      <a:pt x="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3" name="Google Shape;2513;p37"/>
            <p:cNvSpPr/>
            <p:nvPr/>
          </p:nvSpPr>
          <p:spPr>
            <a:xfrm>
              <a:off x="3698744" y="3470154"/>
              <a:ext cx="409551" cy="200745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7550383" y="3515693"/>
              <a:ext cx="296382" cy="145324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4270820" y="3715773"/>
              <a:ext cx="1197493" cy="666216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4628356" y="3569203"/>
              <a:ext cx="435973" cy="327624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4317517" y="4131971"/>
              <a:ext cx="759276" cy="249353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49749" y="3411082"/>
              <a:ext cx="1654488" cy="975310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541599" y="3263847"/>
              <a:ext cx="451927" cy="50311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023034" y="4384980"/>
              <a:ext cx="11217" cy="1413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4968195" y="4041403"/>
              <a:ext cx="1233970" cy="344990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6429914" y="3718848"/>
              <a:ext cx="553629" cy="6718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6429914" y="3960141"/>
              <a:ext cx="553629" cy="3464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7"/>
            <p:cNvSpPr/>
            <p:nvPr/>
          </p:nvSpPr>
          <p:spPr>
            <a:xfrm>
              <a:off x="6429914" y="4086355"/>
              <a:ext cx="553629" cy="116492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6826336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>
              <a:off x="6703280" y="4081452"/>
              <a:ext cx="68466" cy="125134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6950223" y="4081452"/>
              <a:ext cx="36393" cy="125134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6887989" y="4081452"/>
              <a:ext cx="68466" cy="125134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6764933" y="4081452"/>
              <a:ext cx="68300" cy="125134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6426258" y="4081452"/>
              <a:ext cx="36975" cy="125134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6456336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6518571" y="4081452"/>
              <a:ext cx="67801" cy="125134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6641627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6580224" y="4081452"/>
              <a:ext cx="68300" cy="125134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6593020" y="3340123"/>
              <a:ext cx="173741" cy="105059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6593020" y="3340871"/>
              <a:ext cx="99293" cy="1039871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6626339" y="3592634"/>
              <a:ext cx="124469" cy="628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6618944" y="3735383"/>
              <a:ext cx="135520" cy="90651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5886256" y="2611175"/>
              <a:ext cx="321475" cy="256914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6203411" y="2610012"/>
              <a:ext cx="391022" cy="258659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7406388" y="3808668"/>
              <a:ext cx="625086" cy="580051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8031391" y="3821713"/>
              <a:ext cx="665" cy="55903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7876843" y="3821713"/>
              <a:ext cx="154630" cy="525212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7380463" y="3796454"/>
              <a:ext cx="676103" cy="25342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7949381" y="3921421"/>
              <a:ext cx="39551" cy="57914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7878588" y="3921421"/>
              <a:ext cx="38969" cy="57914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7807214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7735839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7664382" y="3921421"/>
              <a:ext cx="38886" cy="57914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7593008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7521633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7450093" y="3921421"/>
              <a:ext cx="38969" cy="57914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7949381" y="4032845"/>
              <a:ext cx="39551" cy="57997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7878588" y="4032845"/>
              <a:ext cx="38969" cy="57997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7807214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7735839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7664382" y="4032845"/>
              <a:ext cx="38886" cy="57997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7593008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7521633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7450093" y="4032845"/>
              <a:ext cx="38969" cy="57997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7949381" y="4144268"/>
              <a:ext cx="39551" cy="58578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7878588" y="4144268"/>
              <a:ext cx="38969" cy="58578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7807214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7735839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7664382" y="4144268"/>
              <a:ext cx="38886" cy="58578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7593008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7521633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7450093" y="4144268"/>
              <a:ext cx="38969" cy="58578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7405723" y="4346842"/>
              <a:ext cx="625751" cy="37058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6977809" y="3630772"/>
              <a:ext cx="519229" cy="759941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7237133" y="3630772"/>
              <a:ext cx="255585" cy="74997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7064721" y="3840741"/>
              <a:ext cx="324550" cy="38221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7051095" y="3991050"/>
              <a:ext cx="356705" cy="38803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7082004" y="3630772"/>
              <a:ext cx="292477" cy="43207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6201499" y="3282376"/>
              <a:ext cx="293806" cy="1108338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6202081" y="3282376"/>
              <a:ext cx="293225" cy="109836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6202081" y="3739869"/>
              <a:ext cx="285248" cy="52347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6201499" y="3888767"/>
              <a:ext cx="289569" cy="12380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6201499" y="3917765"/>
              <a:ext cx="289569" cy="12297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6201499" y="3946680"/>
              <a:ext cx="289569" cy="12380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6201499" y="3975513"/>
              <a:ext cx="289569" cy="1246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6201499" y="4004511"/>
              <a:ext cx="289569" cy="1246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4890090" y="4233507"/>
              <a:ext cx="741994" cy="151556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5474296" y="4181243"/>
              <a:ext cx="727287" cy="20631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5614718" y="4229269"/>
              <a:ext cx="124469" cy="69048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5758214" y="4239739"/>
              <a:ext cx="64810" cy="33319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773764" y="4109204"/>
              <a:ext cx="144161" cy="181718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845138" y="4192876"/>
              <a:ext cx="6315" cy="1897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4811902" y="4237828"/>
              <a:ext cx="36393" cy="29580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4848213" y="4229851"/>
              <a:ext cx="31408" cy="25342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4822953" y="4211904"/>
              <a:ext cx="25342" cy="2052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807570" y="3795207"/>
              <a:ext cx="528286" cy="514161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807570" y="3802436"/>
              <a:ext cx="256748" cy="50693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6056258" y="4028690"/>
              <a:ext cx="36975" cy="355791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5974331" y="4154738"/>
              <a:ext cx="101037" cy="81345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6075286" y="4131971"/>
              <a:ext cx="85084" cy="6896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6006238" y="4082616"/>
              <a:ext cx="69131" cy="5550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289587" y="3976011"/>
              <a:ext cx="367756" cy="35795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289587" y="3980997"/>
              <a:ext cx="178727" cy="352966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5462663" y="4138618"/>
              <a:ext cx="25924" cy="247774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5406079" y="4226112"/>
              <a:ext cx="69629" cy="56834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5475625" y="4210740"/>
              <a:ext cx="59825" cy="4810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5427599" y="4176341"/>
              <a:ext cx="48109" cy="38803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5695980" y="3921504"/>
              <a:ext cx="400411" cy="389692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5702212" y="3938454"/>
              <a:ext cx="187285" cy="370332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5883182" y="4123828"/>
              <a:ext cx="27170" cy="264309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5822277" y="4216972"/>
              <a:ext cx="74615" cy="6040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5896808" y="4200271"/>
              <a:ext cx="63481" cy="51183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5845625" y="4163296"/>
              <a:ext cx="51267" cy="42044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4970770" y="3920175"/>
              <a:ext cx="400245" cy="389194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4976919" y="3936710"/>
              <a:ext cx="187950" cy="370748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5157972" y="4122000"/>
              <a:ext cx="27669" cy="26439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5096901" y="4215643"/>
              <a:ext cx="75363" cy="60490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5172181" y="4199108"/>
              <a:ext cx="63481" cy="51183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5120415" y="4162133"/>
              <a:ext cx="51848" cy="4129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5079784" y="3847803"/>
              <a:ext cx="471037" cy="457909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5088924" y="3867080"/>
              <a:ext cx="222930" cy="44037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5303213" y="4092420"/>
              <a:ext cx="30826" cy="293972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5236160" y="4196615"/>
              <a:ext cx="83090" cy="67137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5319167" y="4178086"/>
              <a:ext cx="70294" cy="56834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5262001" y="4136873"/>
              <a:ext cx="57249" cy="46364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4913521" y="3981744"/>
              <a:ext cx="214954" cy="270956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5020707" y="4064419"/>
              <a:ext cx="9805" cy="321974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4964539" y="4142524"/>
              <a:ext cx="61071" cy="49854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5025527" y="4128315"/>
              <a:ext cx="51848" cy="42459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4983732" y="4098153"/>
              <a:ext cx="41877" cy="33901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4520672" y="4091922"/>
              <a:ext cx="154049" cy="19476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4597032" y="4151497"/>
              <a:ext cx="7478" cy="231156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556982" y="4207084"/>
              <a:ext cx="43872" cy="36393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600771" y="4197197"/>
              <a:ext cx="37557" cy="30909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570609" y="4175760"/>
              <a:ext cx="30245" cy="245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4235590" y="4259348"/>
              <a:ext cx="302448" cy="125715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4273147" y="4263087"/>
              <a:ext cx="41296" cy="59742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4273147" y="4261259"/>
              <a:ext cx="56834" cy="114083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4382161" y="4309950"/>
              <a:ext cx="59825" cy="3016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5192371" y="3780002"/>
              <a:ext cx="98046" cy="42958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4806824" y="3215603"/>
              <a:ext cx="152272" cy="73749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4614314" y="3649467"/>
              <a:ext cx="49937" cy="21437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4273158" y="3783825"/>
              <a:ext cx="124976" cy="53510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5244136" y="3707630"/>
              <a:ext cx="36393" cy="15621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5952811" y="4309285"/>
              <a:ext cx="193932" cy="80763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5976741" y="4309950"/>
              <a:ext cx="36393" cy="7336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046952" y="4341275"/>
              <a:ext cx="38304" cy="198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741691" y="4301890"/>
              <a:ext cx="200164" cy="83173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889508" y="4304300"/>
              <a:ext cx="27835" cy="39551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879538" y="4303136"/>
              <a:ext cx="37806" cy="758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4805089" y="4335791"/>
              <a:ext cx="39551" cy="19692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4599524" y="4010078"/>
              <a:ext cx="197671" cy="248771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697986" y="4086521"/>
              <a:ext cx="9389" cy="296133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646221" y="4157895"/>
              <a:ext cx="56086" cy="46115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4702223" y="4144850"/>
              <a:ext cx="48109" cy="39551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4664168" y="4117264"/>
              <a:ext cx="38138" cy="31408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7094301" y="3230029"/>
              <a:ext cx="116326" cy="116991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617697" y="3224462"/>
              <a:ext cx="74033" cy="739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668299" y="3084622"/>
              <a:ext cx="143413" cy="142998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7040044" y="3353750"/>
              <a:ext cx="49439" cy="4869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7614528" y="3054460"/>
              <a:ext cx="546234" cy="237720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7772814" y="3127164"/>
              <a:ext cx="60323" cy="12006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7979709" y="3186905"/>
              <a:ext cx="177979" cy="89903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0" name="Google Shape;2660;p37"/>
            <p:cNvGrpSpPr/>
            <p:nvPr/>
          </p:nvGrpSpPr>
          <p:grpSpPr>
            <a:xfrm>
              <a:off x="4210705" y="2640464"/>
              <a:ext cx="553629" cy="271123"/>
              <a:chOff x="4210705" y="2640464"/>
              <a:chExt cx="553629" cy="271123"/>
            </a:xfrm>
          </p:grpSpPr>
          <p:sp>
            <p:nvSpPr>
              <p:cNvPr id="2661" name="Google Shape;2661;p37"/>
              <p:cNvSpPr/>
              <p:nvPr/>
            </p:nvSpPr>
            <p:spPr>
              <a:xfrm>
                <a:off x="4210705" y="2640464"/>
                <a:ext cx="553629" cy="271123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3263" extrusionOk="0">
                    <a:moveTo>
                      <a:pt x="3742" y="1"/>
                    </a:moveTo>
                    <a:cubicBezTo>
                      <a:pt x="2549" y="1"/>
                      <a:pt x="1578" y="934"/>
                      <a:pt x="1519" y="2113"/>
                    </a:cubicBezTo>
                    <a:cubicBezTo>
                      <a:pt x="1400" y="2069"/>
                      <a:pt x="1275" y="2046"/>
                      <a:pt x="1142" y="2046"/>
                    </a:cubicBezTo>
                    <a:cubicBezTo>
                      <a:pt x="511" y="2046"/>
                      <a:pt x="0" y="2551"/>
                      <a:pt x="0" y="3180"/>
                    </a:cubicBezTo>
                    <a:cubicBezTo>
                      <a:pt x="0" y="3209"/>
                      <a:pt x="0" y="3232"/>
                      <a:pt x="7" y="3262"/>
                    </a:cubicBezTo>
                    <a:lnTo>
                      <a:pt x="6610" y="3262"/>
                    </a:lnTo>
                    <a:cubicBezTo>
                      <a:pt x="6646" y="3164"/>
                      <a:pt x="6662" y="3061"/>
                      <a:pt x="6662" y="2951"/>
                    </a:cubicBezTo>
                    <a:cubicBezTo>
                      <a:pt x="6662" y="2520"/>
                      <a:pt x="6365" y="2165"/>
                      <a:pt x="5958" y="2076"/>
                    </a:cubicBezTo>
                    <a:cubicBezTo>
                      <a:pt x="5883" y="920"/>
                      <a:pt x="4921" y="1"/>
                      <a:pt x="3742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7"/>
              <p:cNvSpPr/>
              <p:nvPr/>
            </p:nvSpPr>
            <p:spPr>
              <a:xfrm>
                <a:off x="4527636" y="2731640"/>
                <a:ext cx="88740" cy="8874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534" y="0"/>
                    </a:moveTo>
                    <a:cubicBezTo>
                      <a:pt x="237" y="0"/>
                      <a:pt x="0" y="237"/>
                      <a:pt x="0" y="534"/>
                    </a:cubicBezTo>
                    <a:cubicBezTo>
                      <a:pt x="0" y="831"/>
                      <a:pt x="237" y="1067"/>
                      <a:pt x="534" y="1067"/>
                    </a:cubicBezTo>
                    <a:cubicBezTo>
                      <a:pt x="831" y="1067"/>
                      <a:pt x="1067" y="831"/>
                      <a:pt x="1067" y="534"/>
                    </a:cubicBezTo>
                    <a:cubicBezTo>
                      <a:pt x="1067" y="237"/>
                      <a:pt x="831" y="0"/>
                      <a:pt x="534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7"/>
              <p:cNvSpPr/>
              <p:nvPr/>
            </p:nvSpPr>
            <p:spPr>
              <a:xfrm>
                <a:off x="4471141" y="2722964"/>
                <a:ext cx="32737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2" y="0"/>
                    </a:moveTo>
                    <a:cubicBezTo>
                      <a:pt x="90" y="0"/>
                      <a:pt x="1" y="89"/>
                      <a:pt x="1" y="192"/>
                    </a:cubicBezTo>
                    <a:cubicBezTo>
                      <a:pt x="1" y="304"/>
                      <a:pt x="90" y="393"/>
                      <a:pt x="202" y="393"/>
                    </a:cubicBezTo>
                    <a:cubicBezTo>
                      <a:pt x="312" y="393"/>
                      <a:pt x="394" y="304"/>
                      <a:pt x="394" y="192"/>
                    </a:cubicBezTo>
                    <a:cubicBezTo>
                      <a:pt x="394" y="89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4" name="Google Shape;2664;p37"/>
            <p:cNvSpPr/>
            <p:nvPr/>
          </p:nvSpPr>
          <p:spPr>
            <a:xfrm>
              <a:off x="5074217" y="3494671"/>
              <a:ext cx="106023" cy="21196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5" name="Google Shape;2665;p37"/>
            <p:cNvGrpSpPr/>
            <p:nvPr/>
          </p:nvGrpSpPr>
          <p:grpSpPr>
            <a:xfrm>
              <a:off x="4281501" y="3120144"/>
              <a:ext cx="367777" cy="369040"/>
              <a:chOff x="4396276" y="3156781"/>
              <a:chExt cx="367777" cy="369040"/>
            </a:xfrm>
          </p:grpSpPr>
          <p:sp>
            <p:nvSpPr>
              <p:cNvPr id="2666" name="Google Shape;2666;p37"/>
              <p:cNvSpPr/>
              <p:nvPr/>
            </p:nvSpPr>
            <p:spPr>
              <a:xfrm>
                <a:off x="4396276" y="3156781"/>
                <a:ext cx="367777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7"/>
              <p:cNvSpPr/>
              <p:nvPr/>
            </p:nvSpPr>
            <p:spPr>
              <a:xfrm>
                <a:off x="4396276" y="3156781"/>
                <a:ext cx="183599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8" name="Google Shape;2668;p37"/>
            <p:cNvSpPr/>
            <p:nvPr/>
          </p:nvSpPr>
          <p:spPr>
            <a:xfrm>
              <a:off x="6747650" y="2916032"/>
              <a:ext cx="256831" cy="13485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6660904" y="2291777"/>
              <a:ext cx="256748" cy="134772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6210224" y="3088942"/>
              <a:ext cx="126214" cy="13502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6947066" y="2688199"/>
              <a:ext cx="410714" cy="215535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7108427" y="3034851"/>
              <a:ext cx="482670" cy="137348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3899474" y="4380650"/>
              <a:ext cx="2303416" cy="13254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3761424" y="4513100"/>
              <a:ext cx="2441468" cy="132449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6202081" y="4380659"/>
              <a:ext cx="2135247" cy="132529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6202081" y="4513105"/>
              <a:ext cx="2303421" cy="132445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6202081" y="4644138"/>
              <a:ext cx="1737080" cy="1413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6904690" y="3470159"/>
              <a:ext cx="152719" cy="920554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6904690" y="3470159"/>
              <a:ext cx="87411" cy="919142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6934270" y="3691843"/>
              <a:ext cx="108931" cy="54756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6927457" y="3816063"/>
              <a:ext cx="118902" cy="7960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37"/>
          <p:cNvGrpSpPr/>
          <p:nvPr/>
        </p:nvGrpSpPr>
        <p:grpSpPr>
          <a:xfrm>
            <a:off x="3830673" y="4479700"/>
            <a:ext cx="4529499" cy="124290"/>
            <a:chOff x="1492723" y="4512625"/>
            <a:chExt cx="4529499" cy="124290"/>
          </a:xfrm>
        </p:grpSpPr>
        <p:sp>
          <p:nvSpPr>
            <p:cNvPr id="2683" name="Google Shape;2683;p37"/>
            <p:cNvSpPr/>
            <p:nvPr/>
          </p:nvSpPr>
          <p:spPr>
            <a:xfrm>
              <a:off x="1492723" y="4514335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1679357" y="4513689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1866012" y="4513689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056464" y="4513125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40720" y="4515003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31172" y="4513125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617828" y="4513125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806381" y="4513146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2988739" y="4513605"/>
              <a:ext cx="33814" cy="26114"/>
            </a:xfrm>
            <a:custGeom>
              <a:avLst/>
              <a:gdLst/>
              <a:ahLst/>
              <a:cxnLst/>
              <a:rect l="l" t="t" r="r" b="b"/>
              <a:pathLst>
                <a:path w="1621" h="1252" extrusionOk="0">
                  <a:moveTo>
                    <a:pt x="754" y="1"/>
                  </a:moveTo>
                  <a:cubicBezTo>
                    <a:pt x="297" y="92"/>
                    <a:pt x="0" y="480"/>
                    <a:pt x="183" y="845"/>
                  </a:cubicBezTo>
                  <a:cubicBezTo>
                    <a:pt x="282" y="1023"/>
                    <a:pt x="568" y="1251"/>
                    <a:pt x="776" y="1251"/>
                  </a:cubicBezTo>
                  <a:cubicBezTo>
                    <a:pt x="809" y="1251"/>
                    <a:pt x="840" y="1246"/>
                    <a:pt x="868" y="1233"/>
                  </a:cubicBezTo>
                  <a:cubicBezTo>
                    <a:pt x="1324" y="1233"/>
                    <a:pt x="1621" y="845"/>
                    <a:pt x="1438" y="389"/>
                  </a:cubicBezTo>
                  <a:cubicBezTo>
                    <a:pt x="1324" y="183"/>
                    <a:pt x="1050" y="92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3177293" y="4515003"/>
              <a:ext cx="33814" cy="26239"/>
            </a:xfrm>
            <a:custGeom>
              <a:avLst/>
              <a:gdLst/>
              <a:ahLst/>
              <a:cxnLst/>
              <a:rect l="l" t="t" r="r" b="b"/>
              <a:pathLst>
                <a:path w="1621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59" y="1166"/>
                    <a:pt x="1324" y="1075"/>
                    <a:pt x="1415" y="892"/>
                  </a:cubicBezTo>
                  <a:cubicBezTo>
                    <a:pt x="1621" y="413"/>
                    <a:pt x="1324" y="25"/>
                    <a:pt x="845" y="25"/>
                  </a:cubicBezTo>
                  <a:cubicBezTo>
                    <a:pt x="812" y="8"/>
                    <a:pt x="772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3367745" y="4513689"/>
              <a:ext cx="25720" cy="26406"/>
            </a:xfrm>
            <a:custGeom>
              <a:avLst/>
              <a:gdLst/>
              <a:ahLst/>
              <a:cxnLst/>
              <a:rect l="l" t="t" r="r" b="b"/>
              <a:pathLst>
                <a:path w="1233" h="1266" extrusionOk="0">
                  <a:moveTo>
                    <a:pt x="691" y="1"/>
                  </a:moveTo>
                  <a:cubicBezTo>
                    <a:pt x="565" y="1"/>
                    <a:pt x="424" y="31"/>
                    <a:pt x="274" y="88"/>
                  </a:cubicBezTo>
                  <a:cubicBezTo>
                    <a:pt x="92" y="179"/>
                    <a:pt x="0" y="567"/>
                    <a:pt x="0" y="750"/>
                  </a:cubicBezTo>
                  <a:cubicBezTo>
                    <a:pt x="125" y="1077"/>
                    <a:pt x="345" y="1266"/>
                    <a:pt x="596" y="1266"/>
                  </a:cubicBezTo>
                  <a:cubicBezTo>
                    <a:pt x="712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233" y="476"/>
                  </a:cubicBezTo>
                  <a:cubicBezTo>
                    <a:pt x="1170" y="147"/>
                    <a:pt x="967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3556298" y="4513125"/>
              <a:ext cx="27619" cy="27407"/>
            </a:xfrm>
            <a:custGeom>
              <a:avLst/>
              <a:gdLst/>
              <a:ahLst/>
              <a:cxnLst/>
              <a:rect l="l" t="t" r="r" b="b"/>
              <a:pathLst>
                <a:path w="1324" h="1314" extrusionOk="0">
                  <a:moveTo>
                    <a:pt x="663" y="1"/>
                  </a:moveTo>
                  <a:cubicBezTo>
                    <a:pt x="359" y="1"/>
                    <a:pt x="76" y="194"/>
                    <a:pt x="0" y="594"/>
                  </a:cubicBezTo>
                  <a:cubicBezTo>
                    <a:pt x="0" y="777"/>
                    <a:pt x="183" y="1256"/>
                    <a:pt x="365" y="1256"/>
                  </a:cubicBezTo>
                  <a:cubicBezTo>
                    <a:pt x="467" y="1295"/>
                    <a:pt x="561" y="1313"/>
                    <a:pt x="647" y="1313"/>
                  </a:cubicBezTo>
                  <a:cubicBezTo>
                    <a:pt x="966" y="1313"/>
                    <a:pt x="1180" y="1063"/>
                    <a:pt x="1324" y="686"/>
                  </a:cubicBezTo>
                  <a:cubicBezTo>
                    <a:pt x="1141" y="503"/>
                    <a:pt x="1050" y="115"/>
                    <a:pt x="845" y="24"/>
                  </a:cubicBezTo>
                  <a:cubicBezTo>
                    <a:pt x="784" y="9"/>
                    <a:pt x="723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3738656" y="4513605"/>
              <a:ext cx="33814" cy="27636"/>
            </a:xfrm>
            <a:custGeom>
              <a:avLst/>
              <a:gdLst/>
              <a:ahLst/>
              <a:cxnLst/>
              <a:rect l="l" t="t" r="r" b="b"/>
              <a:pathLst>
                <a:path w="1621" h="1325" extrusionOk="0">
                  <a:moveTo>
                    <a:pt x="662" y="1"/>
                  </a:moveTo>
                  <a:cubicBezTo>
                    <a:pt x="297" y="183"/>
                    <a:pt x="0" y="571"/>
                    <a:pt x="297" y="959"/>
                  </a:cubicBezTo>
                  <a:cubicBezTo>
                    <a:pt x="388" y="1142"/>
                    <a:pt x="753" y="1325"/>
                    <a:pt x="959" y="1325"/>
                  </a:cubicBezTo>
                  <a:cubicBezTo>
                    <a:pt x="1438" y="1142"/>
                    <a:pt x="1621" y="754"/>
                    <a:pt x="1324" y="389"/>
                  </a:cubicBezTo>
                  <a:cubicBezTo>
                    <a:pt x="1233" y="183"/>
                    <a:pt x="959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3931006" y="4514335"/>
              <a:ext cx="25741" cy="27365"/>
            </a:xfrm>
            <a:custGeom>
              <a:avLst/>
              <a:gdLst/>
              <a:ahLst/>
              <a:cxnLst/>
              <a:rect l="l" t="t" r="r" b="b"/>
              <a:pathLst>
                <a:path w="1234" h="1312" extrusionOk="0">
                  <a:moveTo>
                    <a:pt x="676" y="0"/>
                  </a:moveTo>
                  <a:cubicBezTo>
                    <a:pt x="587" y="0"/>
                    <a:pt x="490" y="18"/>
                    <a:pt x="389" y="57"/>
                  </a:cubicBezTo>
                  <a:cubicBezTo>
                    <a:pt x="206" y="57"/>
                    <a:pt x="92" y="445"/>
                    <a:pt x="1" y="628"/>
                  </a:cubicBezTo>
                  <a:cubicBezTo>
                    <a:pt x="1" y="1106"/>
                    <a:pt x="274" y="1312"/>
                    <a:pt x="645" y="1312"/>
                  </a:cubicBezTo>
                  <a:cubicBezTo>
                    <a:pt x="716" y="1312"/>
                    <a:pt x="791" y="1304"/>
                    <a:pt x="868" y="1290"/>
                  </a:cubicBezTo>
                  <a:cubicBezTo>
                    <a:pt x="1051" y="1198"/>
                    <a:pt x="1233" y="810"/>
                    <a:pt x="1233" y="628"/>
                  </a:cubicBezTo>
                  <a:cubicBezTo>
                    <a:pt x="1233" y="250"/>
                    <a:pt x="1007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117662" y="4514022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1" y="460"/>
                  </a:cubicBezTo>
                  <a:cubicBezTo>
                    <a:pt x="0" y="643"/>
                    <a:pt x="183" y="1031"/>
                    <a:pt x="388" y="1213"/>
                  </a:cubicBezTo>
                  <a:cubicBezTo>
                    <a:pt x="485" y="1262"/>
                    <a:pt x="584" y="1284"/>
                    <a:pt x="680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0" y="72"/>
                  </a:cubicBezTo>
                  <a:cubicBezTo>
                    <a:pt x="947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301918" y="4513605"/>
              <a:ext cx="33835" cy="27636"/>
            </a:xfrm>
            <a:custGeom>
              <a:avLst/>
              <a:gdLst/>
              <a:ahLst/>
              <a:cxnLst/>
              <a:rect l="l" t="t" r="r" b="b"/>
              <a:pathLst>
                <a:path w="1622" h="1325" extrusionOk="0">
                  <a:moveTo>
                    <a:pt x="685" y="1"/>
                  </a:moveTo>
                  <a:cubicBezTo>
                    <a:pt x="206" y="183"/>
                    <a:pt x="1" y="571"/>
                    <a:pt x="297" y="959"/>
                  </a:cubicBezTo>
                  <a:cubicBezTo>
                    <a:pt x="389" y="1142"/>
                    <a:pt x="777" y="1325"/>
                    <a:pt x="959" y="1325"/>
                  </a:cubicBezTo>
                  <a:cubicBezTo>
                    <a:pt x="1439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490471" y="4515003"/>
              <a:ext cx="31916" cy="26239"/>
            </a:xfrm>
            <a:custGeom>
              <a:avLst/>
              <a:gdLst/>
              <a:ahLst/>
              <a:cxnLst/>
              <a:rect l="l" t="t" r="r" b="b"/>
              <a:pathLst>
                <a:path w="1530" h="1258" extrusionOk="0">
                  <a:moveTo>
                    <a:pt x="702" y="1"/>
                  </a:moveTo>
                  <a:cubicBezTo>
                    <a:pt x="450" y="1"/>
                    <a:pt x="206" y="154"/>
                    <a:pt x="206" y="322"/>
                  </a:cubicBezTo>
                  <a:cubicBezTo>
                    <a:pt x="0" y="778"/>
                    <a:pt x="297" y="1166"/>
                    <a:pt x="776" y="1258"/>
                  </a:cubicBezTo>
                  <a:cubicBezTo>
                    <a:pt x="959" y="1166"/>
                    <a:pt x="1347" y="1075"/>
                    <a:pt x="1438" y="892"/>
                  </a:cubicBezTo>
                  <a:cubicBezTo>
                    <a:pt x="1530" y="413"/>
                    <a:pt x="1347" y="25"/>
                    <a:pt x="868" y="25"/>
                  </a:cubicBezTo>
                  <a:cubicBezTo>
                    <a:pt x="814" y="8"/>
                    <a:pt x="75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680923" y="4514022"/>
              <a:ext cx="28119" cy="26802"/>
            </a:xfrm>
            <a:custGeom>
              <a:avLst/>
              <a:gdLst/>
              <a:ahLst/>
              <a:cxnLst/>
              <a:rect l="l" t="t" r="r" b="b"/>
              <a:pathLst>
                <a:path w="1348" h="1285" extrusionOk="0">
                  <a:moveTo>
                    <a:pt x="658" y="1"/>
                  </a:moveTo>
                  <a:cubicBezTo>
                    <a:pt x="389" y="1"/>
                    <a:pt x="151" y="175"/>
                    <a:pt x="1" y="460"/>
                  </a:cubicBezTo>
                  <a:cubicBezTo>
                    <a:pt x="1" y="643"/>
                    <a:pt x="92" y="1031"/>
                    <a:pt x="297" y="1213"/>
                  </a:cubicBezTo>
                  <a:cubicBezTo>
                    <a:pt x="424" y="1262"/>
                    <a:pt x="537" y="1284"/>
                    <a:pt x="640" y="1284"/>
                  </a:cubicBezTo>
                  <a:cubicBezTo>
                    <a:pt x="924" y="1284"/>
                    <a:pt x="1129" y="1110"/>
                    <a:pt x="1347" y="825"/>
                  </a:cubicBezTo>
                  <a:cubicBezTo>
                    <a:pt x="1233" y="551"/>
                    <a:pt x="1142" y="163"/>
                    <a:pt x="959" y="72"/>
                  </a:cubicBezTo>
                  <a:cubicBezTo>
                    <a:pt x="856" y="24"/>
                    <a:pt x="755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67579" y="4514335"/>
              <a:ext cx="27619" cy="27365"/>
            </a:xfrm>
            <a:custGeom>
              <a:avLst/>
              <a:gdLst/>
              <a:ahLst/>
              <a:cxnLst/>
              <a:rect l="l" t="t" r="r" b="b"/>
              <a:pathLst>
                <a:path w="1324" h="1312" extrusionOk="0">
                  <a:moveTo>
                    <a:pt x="667" y="0"/>
                  </a:moveTo>
                  <a:cubicBezTo>
                    <a:pt x="579" y="0"/>
                    <a:pt x="485" y="18"/>
                    <a:pt x="388" y="57"/>
                  </a:cubicBezTo>
                  <a:cubicBezTo>
                    <a:pt x="183" y="57"/>
                    <a:pt x="183" y="445"/>
                    <a:pt x="0" y="628"/>
                  </a:cubicBezTo>
                  <a:cubicBezTo>
                    <a:pt x="77" y="1106"/>
                    <a:pt x="362" y="1312"/>
                    <a:pt x="735" y="1312"/>
                  </a:cubicBezTo>
                  <a:cubicBezTo>
                    <a:pt x="806" y="1312"/>
                    <a:pt x="881" y="1304"/>
                    <a:pt x="959" y="1290"/>
                  </a:cubicBezTo>
                  <a:cubicBezTo>
                    <a:pt x="1141" y="1198"/>
                    <a:pt x="1324" y="810"/>
                    <a:pt x="1324" y="628"/>
                  </a:cubicBezTo>
                  <a:cubicBezTo>
                    <a:pt x="1252" y="250"/>
                    <a:pt x="996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051835" y="4513605"/>
              <a:ext cx="33835" cy="27636"/>
            </a:xfrm>
            <a:custGeom>
              <a:avLst/>
              <a:gdLst/>
              <a:ahLst/>
              <a:cxnLst/>
              <a:rect l="l" t="t" r="r" b="b"/>
              <a:pathLst>
                <a:path w="1622" h="1325" extrusionOk="0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242287" y="4512625"/>
              <a:ext cx="28119" cy="27469"/>
            </a:xfrm>
            <a:custGeom>
              <a:avLst/>
              <a:gdLst/>
              <a:ahLst/>
              <a:cxnLst/>
              <a:rect l="l" t="t" r="r" b="b"/>
              <a:pathLst>
                <a:path w="1348" h="1317" extrusionOk="0">
                  <a:moveTo>
                    <a:pt x="748" y="1"/>
                  </a:moveTo>
                  <a:cubicBezTo>
                    <a:pt x="633" y="1"/>
                    <a:pt x="512" y="44"/>
                    <a:pt x="389" y="139"/>
                  </a:cubicBezTo>
                  <a:cubicBezTo>
                    <a:pt x="206" y="230"/>
                    <a:pt x="1" y="618"/>
                    <a:pt x="115" y="801"/>
                  </a:cubicBezTo>
                  <a:cubicBezTo>
                    <a:pt x="177" y="1128"/>
                    <a:pt x="367" y="1317"/>
                    <a:pt x="633" y="1317"/>
                  </a:cubicBezTo>
                  <a:cubicBezTo>
                    <a:pt x="757" y="1317"/>
                    <a:pt x="898" y="1276"/>
                    <a:pt x="1051" y="1189"/>
                  </a:cubicBezTo>
                  <a:cubicBezTo>
                    <a:pt x="1256" y="1098"/>
                    <a:pt x="1256" y="710"/>
                    <a:pt x="1347" y="527"/>
                  </a:cubicBezTo>
                  <a:cubicBezTo>
                    <a:pt x="1207" y="200"/>
                    <a:pt x="99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0840" y="4514335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76" y="0"/>
                  </a:moveTo>
                  <a:cubicBezTo>
                    <a:pt x="587" y="0"/>
                    <a:pt x="490" y="18"/>
                    <a:pt x="388" y="57"/>
                  </a:cubicBezTo>
                  <a:cubicBezTo>
                    <a:pt x="206" y="57"/>
                    <a:pt x="92" y="445"/>
                    <a:pt x="0" y="628"/>
                  </a:cubicBezTo>
                  <a:cubicBezTo>
                    <a:pt x="77" y="1106"/>
                    <a:pt x="362" y="1312"/>
                    <a:pt x="681" y="1312"/>
                  </a:cubicBezTo>
                  <a:cubicBezTo>
                    <a:pt x="743" y="1312"/>
                    <a:pt x="805" y="1304"/>
                    <a:pt x="868" y="1290"/>
                  </a:cubicBezTo>
                  <a:cubicBezTo>
                    <a:pt x="1050" y="1198"/>
                    <a:pt x="1233" y="810"/>
                    <a:pt x="1233" y="628"/>
                  </a:cubicBezTo>
                  <a:cubicBezTo>
                    <a:pt x="1233" y="250"/>
                    <a:pt x="1006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5619394" y="4513146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604" y="0"/>
                  </a:moveTo>
                  <a:cubicBezTo>
                    <a:pt x="537" y="0"/>
                    <a:pt x="466" y="8"/>
                    <a:pt x="388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41" y="1312"/>
                    <a:pt x="577" y="1312"/>
                  </a:cubicBezTo>
                  <a:cubicBezTo>
                    <a:pt x="668" y="1312"/>
                    <a:pt x="766" y="1294"/>
                    <a:pt x="868" y="1255"/>
                  </a:cubicBezTo>
                  <a:cubicBezTo>
                    <a:pt x="1050" y="1255"/>
                    <a:pt x="1141" y="867"/>
                    <a:pt x="1233" y="685"/>
                  </a:cubicBezTo>
                  <a:cubicBezTo>
                    <a:pt x="1156" y="206"/>
                    <a:pt x="951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801752" y="4513605"/>
              <a:ext cx="33814" cy="27636"/>
            </a:xfrm>
            <a:custGeom>
              <a:avLst/>
              <a:gdLst/>
              <a:ahLst/>
              <a:cxnLst/>
              <a:rect l="l" t="t" r="r" b="b"/>
              <a:pathLst>
                <a:path w="1621" h="1325" extrusionOk="0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959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990305" y="4513605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662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776" y="1325"/>
                    <a:pt x="959" y="1325"/>
                  </a:cubicBezTo>
                  <a:cubicBezTo>
                    <a:pt x="1347" y="1142"/>
                    <a:pt x="1529" y="754"/>
                    <a:pt x="1347" y="389"/>
                  </a:cubicBezTo>
                  <a:cubicBezTo>
                    <a:pt x="1233" y="183"/>
                    <a:pt x="867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582233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7"/>
            <p:cNvSpPr/>
            <p:nvPr/>
          </p:nvSpPr>
          <p:spPr>
            <a:xfrm>
              <a:off x="1770786" y="4605524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1956941" y="4606546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2143596" y="4606546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2332150" y="4606567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2520703" y="4605754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2706858" y="4605524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2895412" y="4606922"/>
              <a:ext cx="33835" cy="29993"/>
            </a:xfrm>
            <a:custGeom>
              <a:avLst/>
              <a:gdLst/>
              <a:ahLst/>
              <a:cxnLst/>
              <a:rect l="l" t="t" r="r" b="b"/>
              <a:pathLst>
                <a:path w="1622" h="1438" extrusionOk="0">
                  <a:moveTo>
                    <a:pt x="777" y="0"/>
                  </a:moveTo>
                  <a:cubicBezTo>
                    <a:pt x="297" y="92"/>
                    <a:pt x="1" y="366"/>
                    <a:pt x="92" y="571"/>
                  </a:cubicBezTo>
                  <a:cubicBezTo>
                    <a:pt x="266" y="1208"/>
                    <a:pt x="554" y="1437"/>
                    <a:pt x="874" y="1437"/>
                  </a:cubicBezTo>
                  <a:cubicBezTo>
                    <a:pt x="932" y="1437"/>
                    <a:pt x="991" y="1430"/>
                    <a:pt x="1051" y="1416"/>
                  </a:cubicBezTo>
                  <a:cubicBezTo>
                    <a:pt x="1530" y="1233"/>
                    <a:pt x="1621" y="754"/>
                    <a:pt x="1439" y="366"/>
                  </a:cubicBezTo>
                  <a:cubicBezTo>
                    <a:pt x="1347" y="183"/>
                    <a:pt x="959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083965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0" y="1199"/>
                    <a:pt x="297" y="1381"/>
                    <a:pt x="754" y="1473"/>
                  </a:cubicBezTo>
                  <a:cubicBezTo>
                    <a:pt x="1233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2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272519" y="4606546"/>
              <a:ext cx="31916" cy="29451"/>
            </a:xfrm>
            <a:custGeom>
              <a:avLst/>
              <a:gdLst/>
              <a:ahLst/>
              <a:cxnLst/>
              <a:rect l="l" t="t" r="r" b="b"/>
              <a:pathLst>
                <a:path w="1530" h="1412" extrusionOk="0">
                  <a:moveTo>
                    <a:pt x="579" y="1"/>
                  </a:moveTo>
                  <a:cubicBezTo>
                    <a:pt x="208" y="1"/>
                    <a:pt x="0" y="263"/>
                    <a:pt x="0" y="680"/>
                  </a:cubicBezTo>
                  <a:cubicBezTo>
                    <a:pt x="0" y="954"/>
                    <a:pt x="183" y="1342"/>
                    <a:pt x="388" y="1342"/>
                  </a:cubicBezTo>
                  <a:cubicBezTo>
                    <a:pt x="505" y="1389"/>
                    <a:pt x="618" y="1412"/>
                    <a:pt x="723" y="1412"/>
                  </a:cubicBezTo>
                  <a:cubicBezTo>
                    <a:pt x="1030" y="1412"/>
                    <a:pt x="1280" y="1219"/>
                    <a:pt x="1415" y="863"/>
                  </a:cubicBezTo>
                  <a:cubicBezTo>
                    <a:pt x="1530" y="384"/>
                    <a:pt x="1233" y="110"/>
                    <a:pt x="753" y="18"/>
                  </a:cubicBezTo>
                  <a:cubicBezTo>
                    <a:pt x="692" y="7"/>
                    <a:pt x="634" y="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3456775" y="4606922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85" y="0"/>
                    <a:pt x="389" y="183"/>
                    <a:pt x="297" y="366"/>
                  </a:cubicBezTo>
                  <a:cubicBezTo>
                    <a:pt x="1" y="754"/>
                    <a:pt x="206" y="1233"/>
                    <a:pt x="685" y="1324"/>
                  </a:cubicBezTo>
                  <a:cubicBezTo>
                    <a:pt x="765" y="1364"/>
                    <a:pt x="846" y="1382"/>
                    <a:pt x="925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439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3645329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1008" y="0"/>
                  </a:moveTo>
                  <a:cubicBezTo>
                    <a:pt x="939" y="0"/>
                    <a:pt x="862" y="18"/>
                    <a:pt x="777" y="56"/>
                  </a:cubicBezTo>
                  <a:cubicBezTo>
                    <a:pt x="480" y="56"/>
                    <a:pt x="206" y="330"/>
                    <a:pt x="206" y="536"/>
                  </a:cubicBezTo>
                  <a:cubicBezTo>
                    <a:pt x="0" y="992"/>
                    <a:pt x="297" y="1380"/>
                    <a:pt x="777" y="1380"/>
                  </a:cubicBezTo>
                  <a:cubicBezTo>
                    <a:pt x="835" y="1392"/>
                    <a:pt x="891" y="1398"/>
                    <a:pt x="944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56" y="329"/>
                    <a:pt x="1306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3835780" y="4606546"/>
              <a:ext cx="31916" cy="29451"/>
            </a:xfrm>
            <a:custGeom>
              <a:avLst/>
              <a:gdLst/>
              <a:ahLst/>
              <a:cxnLst/>
              <a:rect l="l" t="t" r="r" b="b"/>
              <a:pathLst>
                <a:path w="1530" h="1412" extrusionOk="0">
                  <a:moveTo>
                    <a:pt x="574" y="1"/>
                  </a:moveTo>
                  <a:cubicBezTo>
                    <a:pt x="157" y="1"/>
                    <a:pt x="1" y="263"/>
                    <a:pt x="1" y="680"/>
                  </a:cubicBezTo>
                  <a:cubicBezTo>
                    <a:pt x="1" y="954"/>
                    <a:pt x="206" y="1342"/>
                    <a:pt x="389" y="1342"/>
                  </a:cubicBezTo>
                  <a:cubicBezTo>
                    <a:pt x="511" y="1389"/>
                    <a:pt x="627" y="1412"/>
                    <a:pt x="732" y="1412"/>
                  </a:cubicBezTo>
                  <a:cubicBezTo>
                    <a:pt x="1039" y="1412"/>
                    <a:pt x="1262" y="1219"/>
                    <a:pt x="1347" y="863"/>
                  </a:cubicBezTo>
                  <a:cubicBezTo>
                    <a:pt x="1530" y="384"/>
                    <a:pt x="1142" y="110"/>
                    <a:pt x="777" y="18"/>
                  </a:cubicBezTo>
                  <a:cubicBezTo>
                    <a:pt x="703" y="7"/>
                    <a:pt x="636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4020517" y="4606922"/>
              <a:ext cx="35733" cy="29993"/>
            </a:xfrm>
            <a:custGeom>
              <a:avLst/>
              <a:gdLst/>
              <a:ahLst/>
              <a:cxnLst/>
              <a:rect l="l" t="t" r="r" b="b"/>
              <a:pathLst>
                <a:path w="1713" h="1438" extrusionOk="0">
                  <a:moveTo>
                    <a:pt x="754" y="0"/>
                  </a:moveTo>
                  <a:cubicBezTo>
                    <a:pt x="275" y="92"/>
                    <a:pt x="1" y="366"/>
                    <a:pt x="92" y="571"/>
                  </a:cubicBezTo>
                  <a:cubicBezTo>
                    <a:pt x="247" y="1208"/>
                    <a:pt x="548" y="1437"/>
                    <a:pt x="928" y="1437"/>
                  </a:cubicBezTo>
                  <a:cubicBezTo>
                    <a:pt x="997" y="1437"/>
                    <a:pt x="1068" y="1430"/>
                    <a:pt x="1142" y="1416"/>
                  </a:cubicBezTo>
                  <a:cubicBezTo>
                    <a:pt x="1507" y="1233"/>
                    <a:pt x="1713" y="754"/>
                    <a:pt x="1416" y="366"/>
                  </a:cubicBezTo>
                  <a:cubicBezTo>
                    <a:pt x="1325" y="183"/>
                    <a:pt x="93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4209070" y="4606922"/>
              <a:ext cx="33355" cy="29993"/>
            </a:xfrm>
            <a:custGeom>
              <a:avLst/>
              <a:gdLst/>
              <a:ahLst/>
              <a:cxnLst/>
              <a:rect l="l" t="t" r="r" b="b"/>
              <a:pathLst>
                <a:path w="1599" h="1438" extrusionOk="0">
                  <a:moveTo>
                    <a:pt x="754" y="0"/>
                  </a:moveTo>
                  <a:cubicBezTo>
                    <a:pt x="275" y="92"/>
                    <a:pt x="1" y="366"/>
                    <a:pt x="1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2" y="1430"/>
                    <a:pt x="1028" y="1416"/>
                  </a:cubicBezTo>
                  <a:cubicBezTo>
                    <a:pt x="1416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4395246" y="4606922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868" y="0"/>
                  </a:moveTo>
                  <a:cubicBezTo>
                    <a:pt x="662" y="0"/>
                    <a:pt x="297" y="183"/>
                    <a:pt x="206" y="366"/>
                  </a:cubicBezTo>
                  <a:cubicBezTo>
                    <a:pt x="0" y="754"/>
                    <a:pt x="206" y="1233"/>
                    <a:pt x="571" y="1324"/>
                  </a:cubicBezTo>
                  <a:cubicBezTo>
                    <a:pt x="675" y="1364"/>
                    <a:pt x="775" y="1382"/>
                    <a:pt x="869" y="1382"/>
                  </a:cubicBezTo>
                  <a:cubicBezTo>
                    <a:pt x="1205" y="1382"/>
                    <a:pt x="1458" y="1148"/>
                    <a:pt x="1530" y="845"/>
                  </a:cubicBezTo>
                  <a:cubicBezTo>
                    <a:pt x="1712" y="274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4583799" y="4606922"/>
              <a:ext cx="33814" cy="29993"/>
            </a:xfrm>
            <a:custGeom>
              <a:avLst/>
              <a:gdLst/>
              <a:ahLst/>
              <a:cxnLst/>
              <a:rect l="l" t="t" r="r" b="b"/>
              <a:pathLst>
                <a:path w="1621" h="1438" extrusionOk="0">
                  <a:moveTo>
                    <a:pt x="753" y="0"/>
                  </a:moveTo>
                  <a:cubicBezTo>
                    <a:pt x="297" y="92"/>
                    <a:pt x="0" y="366"/>
                    <a:pt x="0" y="571"/>
                  </a:cubicBezTo>
                  <a:cubicBezTo>
                    <a:pt x="251" y="1208"/>
                    <a:pt x="551" y="1437"/>
                    <a:pt x="873" y="1437"/>
                  </a:cubicBezTo>
                  <a:cubicBezTo>
                    <a:pt x="931" y="1437"/>
                    <a:pt x="990" y="1430"/>
                    <a:pt x="1050" y="1416"/>
                  </a:cubicBezTo>
                  <a:cubicBezTo>
                    <a:pt x="1438" y="1233"/>
                    <a:pt x="1621" y="754"/>
                    <a:pt x="1438" y="366"/>
                  </a:cubicBezTo>
                  <a:cubicBezTo>
                    <a:pt x="1324" y="183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4772332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697" y="1"/>
                  </a:moveTo>
                  <a:cubicBezTo>
                    <a:pt x="346" y="1"/>
                    <a:pt x="92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4" y="1381"/>
                    <a:pt x="1622" y="1199"/>
                    <a:pt x="1416" y="628"/>
                  </a:cubicBezTo>
                  <a:cubicBezTo>
                    <a:pt x="1416" y="423"/>
                    <a:pt x="1142" y="149"/>
                    <a:pt x="960" y="57"/>
                  </a:cubicBezTo>
                  <a:cubicBezTo>
                    <a:pt x="868" y="18"/>
                    <a:pt x="779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4958987" y="4606922"/>
              <a:ext cx="33355" cy="29993"/>
            </a:xfrm>
            <a:custGeom>
              <a:avLst/>
              <a:gdLst/>
              <a:ahLst/>
              <a:cxnLst/>
              <a:rect l="l" t="t" r="r" b="b"/>
              <a:pathLst>
                <a:path w="1599" h="1438" extrusionOk="0">
                  <a:moveTo>
                    <a:pt x="754" y="0"/>
                  </a:moveTo>
                  <a:cubicBezTo>
                    <a:pt x="274" y="92"/>
                    <a:pt x="0" y="366"/>
                    <a:pt x="0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1" y="1430"/>
                    <a:pt x="1028" y="1416"/>
                  </a:cubicBezTo>
                  <a:cubicBezTo>
                    <a:pt x="1507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7"/>
            <p:cNvSpPr/>
            <p:nvPr/>
          </p:nvSpPr>
          <p:spPr>
            <a:xfrm>
              <a:off x="5147061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6" y="1"/>
                  </a:moveTo>
                  <a:cubicBezTo>
                    <a:pt x="382" y="1"/>
                    <a:pt x="188" y="314"/>
                    <a:pt x="115" y="628"/>
                  </a:cubicBezTo>
                  <a:cubicBezTo>
                    <a:pt x="0" y="1199"/>
                    <a:pt x="297" y="1381"/>
                    <a:pt x="777" y="1473"/>
                  </a:cubicBezTo>
                  <a:cubicBezTo>
                    <a:pt x="1256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3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7"/>
            <p:cNvSpPr/>
            <p:nvPr/>
          </p:nvSpPr>
          <p:spPr>
            <a:xfrm>
              <a:off x="5333716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47" y="0"/>
                  </a:moveTo>
                  <a:cubicBezTo>
                    <a:pt x="864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97" y="1380"/>
                    <a:pt x="753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29" y="1136"/>
                    <a:pt x="1529" y="718"/>
                  </a:cubicBezTo>
                  <a:cubicBezTo>
                    <a:pt x="1455" y="329"/>
                    <a:pt x="1306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7"/>
            <p:cNvSpPr/>
            <p:nvPr/>
          </p:nvSpPr>
          <p:spPr>
            <a:xfrm>
              <a:off x="5522249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3" y="1381"/>
                    <a:pt x="1621" y="1199"/>
                    <a:pt x="1416" y="628"/>
                  </a:cubicBezTo>
                  <a:cubicBezTo>
                    <a:pt x="1416" y="423"/>
                    <a:pt x="1142" y="149"/>
                    <a:pt x="959" y="57"/>
                  </a:cubicBezTo>
                  <a:cubicBezTo>
                    <a:pt x="868" y="18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7"/>
            <p:cNvSpPr/>
            <p:nvPr/>
          </p:nvSpPr>
          <p:spPr>
            <a:xfrm>
              <a:off x="5708904" y="4605524"/>
              <a:ext cx="33355" cy="29034"/>
            </a:xfrm>
            <a:custGeom>
              <a:avLst/>
              <a:gdLst/>
              <a:ahLst/>
              <a:cxnLst/>
              <a:rect l="l" t="t" r="r" b="b"/>
              <a:pathLst>
                <a:path w="1599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183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598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7"/>
            <p:cNvSpPr/>
            <p:nvPr/>
          </p:nvSpPr>
          <p:spPr>
            <a:xfrm>
              <a:off x="5895080" y="4605754"/>
              <a:ext cx="33814" cy="29159"/>
            </a:xfrm>
            <a:custGeom>
              <a:avLst/>
              <a:gdLst/>
              <a:ahLst/>
              <a:cxnLst/>
              <a:rect l="l" t="t" r="r" b="b"/>
              <a:pathLst>
                <a:path w="1621" h="1398" extrusionOk="0">
                  <a:moveTo>
                    <a:pt x="1059" y="0"/>
                  </a:moveTo>
                  <a:cubicBezTo>
                    <a:pt x="977" y="0"/>
                    <a:pt x="883" y="18"/>
                    <a:pt x="776" y="56"/>
                  </a:cubicBezTo>
                  <a:cubicBezTo>
                    <a:pt x="571" y="56"/>
                    <a:pt x="297" y="330"/>
                    <a:pt x="205" y="536"/>
                  </a:cubicBezTo>
                  <a:cubicBezTo>
                    <a:pt x="0" y="992"/>
                    <a:pt x="388" y="1380"/>
                    <a:pt x="776" y="1380"/>
                  </a:cubicBezTo>
                  <a:cubicBezTo>
                    <a:pt x="849" y="1392"/>
                    <a:pt x="916" y="1398"/>
                    <a:pt x="978" y="1398"/>
                  </a:cubicBezTo>
                  <a:cubicBezTo>
                    <a:pt x="1392" y="1398"/>
                    <a:pt x="1541" y="1136"/>
                    <a:pt x="1621" y="718"/>
                  </a:cubicBezTo>
                  <a:cubicBezTo>
                    <a:pt x="1547" y="329"/>
                    <a:pt x="1412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6A771AC-EFD7-42DF-99A0-AB3599AA9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509" y="203010"/>
            <a:ext cx="1578727" cy="5877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40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40"/>
          <p:cNvSpPr txBox="1">
            <a:spLocks noGrp="1"/>
          </p:cNvSpPr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Opis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in </a:t>
            </a:r>
            <a:r>
              <a:rPr lang="en-US" b="1" i="0" dirty="0" err="1">
                <a:solidFill>
                  <a:schemeClr val="accent1"/>
                </a:solidFill>
                <a:effectLst/>
                <a:latin typeface="-apple-system"/>
              </a:rPr>
              <a:t>vizija</a:t>
            </a:r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accent1"/>
                </a:solidFill>
                <a:effectLst/>
                <a:latin typeface="-apple-system"/>
              </a:rPr>
              <a:t>projekta</a:t>
            </a:r>
            <a:b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</a:b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829" name="Google Shape;2829;p40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2830" name="Google Shape;2830;p40"/>
            <p:cNvSpPr/>
            <p:nvPr/>
          </p:nvSpPr>
          <p:spPr>
            <a:xfrm>
              <a:off x="6729050" y="3130136"/>
              <a:ext cx="1375116" cy="1024669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0"/>
            <p:cNvSpPr/>
            <p:nvPr/>
          </p:nvSpPr>
          <p:spPr>
            <a:xfrm>
              <a:off x="5381966" y="3130136"/>
              <a:ext cx="1347688" cy="1024140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5198280" y="2452665"/>
              <a:ext cx="34153" cy="21459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3" name="Google Shape;2833;p40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2834" name="Google Shape;2834;p40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0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0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7" name="Google Shape;2837;p40"/>
            <p:cNvSpPr/>
            <p:nvPr/>
          </p:nvSpPr>
          <p:spPr>
            <a:xfrm>
              <a:off x="5516525" y="1327946"/>
              <a:ext cx="814774" cy="35460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5983828" y="1437873"/>
              <a:ext cx="89579" cy="179249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5526511" y="1542950"/>
              <a:ext cx="254474" cy="129801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>
              <a:off x="6729579" y="3391121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6729579" y="3429656"/>
              <a:ext cx="76" cy="400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6729579" y="3410086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6729579" y="3448773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6730108" y="3429656"/>
              <a:ext cx="416109" cy="43749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6729579" y="3468419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7073981" y="3741568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7073981" y="3761214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7073981" y="3780255"/>
              <a:ext cx="417167" cy="43749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6315812" y="3391121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6729579" y="3429656"/>
              <a:ext cx="76" cy="188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6729050" y="3429656"/>
              <a:ext cx="604" cy="2947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6315812" y="341008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6729579" y="3448773"/>
              <a:ext cx="76" cy="166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6729050" y="3448773"/>
              <a:ext cx="604" cy="3400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6729579" y="3471743"/>
              <a:ext cx="3476" cy="113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6315812" y="342965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6729579" y="3468419"/>
              <a:ext cx="3476" cy="3929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6729050" y="3468419"/>
              <a:ext cx="604" cy="3929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>
              <a:off x="5631616" y="3319339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5631616" y="3338455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631616" y="3358101"/>
              <a:ext cx="417847" cy="43674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4971071" y="2283638"/>
              <a:ext cx="1088971" cy="605840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296206" y="2150350"/>
              <a:ext cx="396463" cy="29793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013536" y="2662118"/>
              <a:ext cx="690467" cy="2267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588472" y="2006559"/>
              <a:ext cx="1504551" cy="886923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6126685" y="1872667"/>
              <a:ext cx="410971" cy="457516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5655116" y="2892198"/>
              <a:ext cx="10201" cy="1285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5605246" y="2579757"/>
              <a:ext cx="1122142" cy="31372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6934497" y="2286433"/>
              <a:ext cx="503456" cy="61097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6934497" y="2505860"/>
              <a:ext cx="503456" cy="3150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6934497" y="2620635"/>
              <a:ext cx="503456" cy="105935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729499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718309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7407654" y="2616177"/>
              <a:ext cx="33095" cy="113793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735106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723915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6931173" y="2616177"/>
              <a:ext cx="33624" cy="113793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6958526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7015120" y="2616177"/>
              <a:ext cx="61657" cy="113793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712702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707118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7082822" y="1942031"/>
              <a:ext cx="157996" cy="955381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7082822" y="1942711"/>
              <a:ext cx="90294" cy="945633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7113121" y="2171658"/>
              <a:ext cx="113189" cy="571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7106396" y="2301470"/>
              <a:ext cx="123238" cy="82436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6440108" y="1279143"/>
              <a:ext cx="292342" cy="233632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6728521" y="1278085"/>
              <a:ext cx="355585" cy="235218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7822479" y="2368114"/>
              <a:ext cx="568438" cy="52748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8390841" y="2379977"/>
              <a:ext cx="604" cy="508368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8250299" y="2379977"/>
              <a:ext cx="140617" cy="47761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7798904" y="2357006"/>
              <a:ext cx="614832" cy="23046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8316263" y="2470649"/>
              <a:ext cx="35967" cy="5266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8251886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81869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8122074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8057092" y="2470649"/>
              <a:ext cx="35362" cy="5266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7992186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79272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7862223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8316263" y="2571975"/>
              <a:ext cx="35967" cy="52741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8251886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81869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8122074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8057092" y="2571975"/>
              <a:ext cx="35362" cy="52741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7992186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79272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7862223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8316263" y="2673301"/>
              <a:ext cx="35967" cy="53270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8251886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0"/>
            <p:cNvSpPr/>
            <p:nvPr/>
          </p:nvSpPr>
          <p:spPr>
            <a:xfrm>
              <a:off x="81869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8122074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8057092" y="2673301"/>
              <a:ext cx="35362" cy="53270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7992186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79272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7862223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7821874" y="2857516"/>
              <a:ext cx="569042" cy="3370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7432740" y="2206340"/>
              <a:ext cx="472174" cy="691072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7668563" y="2206340"/>
              <a:ext cx="232423" cy="682005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7511776" y="2397280"/>
              <a:ext cx="295137" cy="34758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7499384" y="2533968"/>
              <a:ext cx="324379" cy="35287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7527492" y="2206340"/>
              <a:ext cx="265971" cy="39291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6726783" y="1889517"/>
              <a:ext cx="267180" cy="100789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6727312" y="1889517"/>
              <a:ext cx="266651" cy="99882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6727312" y="2305550"/>
              <a:ext cx="259397" cy="47603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6726783" y="2440954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6726783" y="2467324"/>
              <a:ext cx="263327" cy="11183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6726783" y="2493619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6726783" y="2519838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6726783" y="2546209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5534220" y="2754452"/>
              <a:ext cx="674751" cy="137821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6065482" y="2706925"/>
              <a:ext cx="661377" cy="187615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6193178" y="2750599"/>
              <a:ext cx="113189" cy="62790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6323670" y="2760119"/>
              <a:ext cx="58937" cy="3030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5428436" y="2641414"/>
              <a:ext cx="131097" cy="165250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5493342" y="2717503"/>
              <a:ext cx="5743" cy="172579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5463118" y="2758381"/>
              <a:ext cx="33095" cy="2689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5496137" y="2751127"/>
              <a:ext cx="28562" cy="23046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5473167" y="2734806"/>
              <a:ext cx="23046" cy="1866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6368553" y="2355873"/>
              <a:ext cx="480410" cy="467565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6368553" y="2362447"/>
              <a:ext cx="233480" cy="46099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6594704" y="2568197"/>
              <a:ext cx="33624" cy="323548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6520202" y="2682821"/>
              <a:ext cx="91881" cy="73973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6612007" y="2662118"/>
              <a:ext cx="77373" cy="6271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6549217" y="2617235"/>
              <a:ext cx="62866" cy="5047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5897512" y="2520292"/>
              <a:ext cx="334429" cy="32551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5897512" y="2524825"/>
              <a:ext cx="162530" cy="320979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6054903" y="2668163"/>
              <a:ext cx="23575" cy="225320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6003447" y="2747727"/>
              <a:ext cx="63319" cy="51683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6066691" y="2733749"/>
              <a:ext cx="54403" cy="4374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6023017" y="2702467"/>
              <a:ext cx="43749" cy="35287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6267076" y="2470724"/>
              <a:ext cx="364124" cy="354376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6272743" y="2486139"/>
              <a:ext cx="170312" cy="336771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6437313" y="2654713"/>
              <a:ext cx="24708" cy="240356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6381927" y="2739416"/>
              <a:ext cx="67853" cy="54932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6449704" y="2724228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6403160" y="2690604"/>
              <a:ext cx="46621" cy="38233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5607588" y="2469515"/>
              <a:ext cx="363973" cy="35392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5613180" y="2484552"/>
              <a:ext cx="170917" cy="33714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5777825" y="2653051"/>
              <a:ext cx="25161" cy="24043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5722288" y="2738207"/>
              <a:ext cx="68533" cy="55008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5790746" y="2723170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5743672" y="2689546"/>
              <a:ext cx="47149" cy="37553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5706723" y="2403703"/>
              <a:ext cx="428350" cy="416411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5715035" y="2421232"/>
              <a:ext cx="202727" cy="400468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5909904" y="2626151"/>
              <a:ext cx="28033" cy="267331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5848927" y="2720903"/>
              <a:ext cx="75560" cy="61052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5924411" y="2704054"/>
              <a:ext cx="63924" cy="51683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5872426" y="2666576"/>
              <a:ext cx="52061" cy="4216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5555527" y="2525505"/>
              <a:ext cx="195474" cy="246401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5653000" y="2600687"/>
              <a:ext cx="8916" cy="292795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5601921" y="2671714"/>
              <a:ext cx="55537" cy="45336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0"/>
            <p:cNvSpPr/>
            <p:nvPr/>
          </p:nvSpPr>
          <p:spPr>
            <a:xfrm>
              <a:off x="5657382" y="2658793"/>
              <a:ext cx="47149" cy="38611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0"/>
            <p:cNvSpPr/>
            <p:nvPr/>
          </p:nvSpPr>
          <p:spPr>
            <a:xfrm>
              <a:off x="5619376" y="2631365"/>
              <a:ext cx="38082" cy="30828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0"/>
            <p:cNvSpPr/>
            <p:nvPr/>
          </p:nvSpPr>
          <p:spPr>
            <a:xfrm>
              <a:off x="5198280" y="2625698"/>
              <a:ext cx="140088" cy="17711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5267719" y="2679874"/>
              <a:ext cx="6800" cy="210208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5231299" y="2730424"/>
              <a:ext cx="39896" cy="330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0"/>
            <p:cNvSpPr/>
            <p:nvPr/>
          </p:nvSpPr>
          <p:spPr>
            <a:xfrm>
              <a:off x="5271120" y="2721432"/>
              <a:ext cx="34153" cy="2810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0"/>
            <p:cNvSpPr/>
            <p:nvPr/>
          </p:nvSpPr>
          <p:spPr>
            <a:xfrm>
              <a:off x="5243691" y="2701938"/>
              <a:ext cx="27504" cy="22366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4939033" y="2777951"/>
              <a:ext cx="275038" cy="114322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4973187" y="2781351"/>
              <a:ext cx="37553" cy="54328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0"/>
            <p:cNvSpPr/>
            <p:nvPr/>
          </p:nvSpPr>
          <p:spPr>
            <a:xfrm>
              <a:off x="4973187" y="2779689"/>
              <a:ext cx="51683" cy="103744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0"/>
            <p:cNvSpPr/>
            <p:nvPr/>
          </p:nvSpPr>
          <p:spPr>
            <a:xfrm>
              <a:off x="5072321" y="2823967"/>
              <a:ext cx="54403" cy="27428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0"/>
            <p:cNvSpPr/>
            <p:nvPr/>
          </p:nvSpPr>
          <p:spPr>
            <a:xfrm>
              <a:off x="5751436" y="1850082"/>
              <a:ext cx="141037" cy="61800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0"/>
            <p:cNvSpPr/>
            <p:nvPr/>
          </p:nvSpPr>
          <p:spPr>
            <a:xfrm>
              <a:off x="5217723" y="1873467"/>
              <a:ext cx="219038" cy="10610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0"/>
            <p:cNvSpPr/>
            <p:nvPr/>
          </p:nvSpPr>
          <p:spPr>
            <a:xfrm>
              <a:off x="5221912" y="2206840"/>
              <a:ext cx="83808" cy="35976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0"/>
            <p:cNvSpPr/>
            <p:nvPr/>
          </p:nvSpPr>
          <p:spPr>
            <a:xfrm>
              <a:off x="4973175" y="2065234"/>
              <a:ext cx="113650" cy="4866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0"/>
            <p:cNvSpPr/>
            <p:nvPr/>
          </p:nvSpPr>
          <p:spPr>
            <a:xfrm>
              <a:off x="5632066" y="2074209"/>
              <a:ext cx="52351" cy="22473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0"/>
            <p:cNvSpPr/>
            <p:nvPr/>
          </p:nvSpPr>
          <p:spPr>
            <a:xfrm>
              <a:off x="6500632" y="2823363"/>
              <a:ext cx="176357" cy="73444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0"/>
            <p:cNvSpPr/>
            <p:nvPr/>
          </p:nvSpPr>
          <p:spPr>
            <a:xfrm>
              <a:off x="6522393" y="2823967"/>
              <a:ext cx="33095" cy="66719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0"/>
            <p:cNvSpPr/>
            <p:nvPr/>
          </p:nvSpPr>
          <p:spPr>
            <a:xfrm>
              <a:off x="6586241" y="2852453"/>
              <a:ext cx="34833" cy="180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0"/>
            <p:cNvSpPr/>
            <p:nvPr/>
          </p:nvSpPr>
          <p:spPr>
            <a:xfrm>
              <a:off x="5399269" y="2816638"/>
              <a:ext cx="182024" cy="75636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0"/>
            <p:cNvSpPr/>
            <p:nvPr/>
          </p:nvSpPr>
          <p:spPr>
            <a:xfrm>
              <a:off x="5533691" y="2818829"/>
              <a:ext cx="25313" cy="35967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>
              <a:off x="5524623" y="2817771"/>
              <a:ext cx="34380" cy="68986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5456922" y="2847466"/>
              <a:ext cx="35967" cy="17908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>
              <a:off x="5269986" y="2551271"/>
              <a:ext cx="179757" cy="22622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0"/>
            <p:cNvSpPr/>
            <p:nvPr/>
          </p:nvSpPr>
          <p:spPr>
            <a:xfrm>
              <a:off x="5359525" y="2620786"/>
              <a:ext cx="8538" cy="269296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0"/>
            <p:cNvSpPr/>
            <p:nvPr/>
          </p:nvSpPr>
          <p:spPr>
            <a:xfrm>
              <a:off x="5312451" y="2685692"/>
              <a:ext cx="51003" cy="41936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0"/>
            <p:cNvSpPr/>
            <p:nvPr/>
          </p:nvSpPr>
          <p:spPr>
            <a:xfrm>
              <a:off x="5363378" y="2673830"/>
              <a:ext cx="43749" cy="35967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5328772" y="2648744"/>
              <a:ext cx="34682" cy="28562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7538675" y="1841914"/>
              <a:ext cx="105784" cy="106388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7105263" y="1836851"/>
              <a:ext cx="67324" cy="6724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0"/>
            <p:cNvSpPr/>
            <p:nvPr/>
          </p:nvSpPr>
          <p:spPr>
            <a:xfrm>
              <a:off x="7151279" y="1709684"/>
              <a:ext cx="130417" cy="130039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0"/>
            <p:cNvSpPr/>
            <p:nvPr/>
          </p:nvSpPr>
          <p:spPr>
            <a:xfrm>
              <a:off x="7489335" y="1954423"/>
              <a:ext cx="44958" cy="44278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>
              <a:off x="7954294" y="1977093"/>
              <a:ext cx="496731" cy="216177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0"/>
            <p:cNvSpPr/>
            <p:nvPr/>
          </p:nvSpPr>
          <p:spPr>
            <a:xfrm>
              <a:off x="8098236" y="2043208"/>
              <a:ext cx="54857" cy="109184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0"/>
            <p:cNvSpPr/>
            <p:nvPr/>
          </p:nvSpPr>
          <p:spPr>
            <a:xfrm>
              <a:off x="8286380" y="2097536"/>
              <a:ext cx="161850" cy="81756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0"/>
            <p:cNvSpPr/>
            <p:nvPr/>
          </p:nvSpPr>
          <p:spPr>
            <a:xfrm>
              <a:off x="5828093" y="1513644"/>
              <a:ext cx="48118" cy="4792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8" name="Google Shape;3008;p40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3009" name="Google Shape;3009;p40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1" name="Google Shape;3011;p40"/>
            <p:cNvSpPr/>
            <p:nvPr/>
          </p:nvSpPr>
          <p:spPr>
            <a:xfrm>
              <a:off x="7223439" y="1556373"/>
              <a:ext cx="233556" cy="122634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0"/>
            <p:cNvSpPr/>
            <p:nvPr/>
          </p:nvSpPr>
          <p:spPr>
            <a:xfrm>
              <a:off x="6734717" y="1713613"/>
              <a:ext cx="114776" cy="12278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0"/>
            <p:cNvSpPr/>
            <p:nvPr/>
          </p:nvSpPr>
          <p:spPr>
            <a:xfrm>
              <a:off x="7404783" y="1349187"/>
              <a:ext cx="373493" cy="196003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0"/>
            <p:cNvSpPr/>
            <p:nvPr/>
          </p:nvSpPr>
          <p:spPr>
            <a:xfrm>
              <a:off x="7551520" y="1664424"/>
              <a:ext cx="438928" cy="124901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0"/>
            <p:cNvSpPr/>
            <p:nvPr/>
          </p:nvSpPr>
          <p:spPr>
            <a:xfrm>
              <a:off x="6211690" y="3791438"/>
              <a:ext cx="214515" cy="61052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0"/>
            <p:cNvSpPr/>
            <p:nvPr/>
          </p:nvSpPr>
          <p:spPr>
            <a:xfrm>
              <a:off x="7496588" y="3335055"/>
              <a:ext cx="254864" cy="72915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0"/>
            <p:cNvSpPr/>
            <p:nvPr/>
          </p:nvSpPr>
          <p:spPr>
            <a:xfrm>
              <a:off x="7230693" y="3456027"/>
              <a:ext cx="416033" cy="118705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0"/>
            <p:cNvSpPr/>
            <p:nvPr/>
          </p:nvSpPr>
          <p:spPr>
            <a:xfrm>
              <a:off x="5918895" y="3643038"/>
              <a:ext cx="416109" cy="11825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0"/>
            <p:cNvSpPr/>
            <p:nvPr/>
          </p:nvSpPr>
          <p:spPr>
            <a:xfrm>
              <a:off x="4781189" y="2888269"/>
              <a:ext cx="1946879" cy="12051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0"/>
            <p:cNvSpPr/>
            <p:nvPr/>
          </p:nvSpPr>
          <p:spPr>
            <a:xfrm>
              <a:off x="4621681" y="3008711"/>
              <a:ext cx="2106386" cy="12044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0"/>
            <p:cNvSpPr/>
            <p:nvPr/>
          </p:nvSpPr>
          <p:spPr>
            <a:xfrm>
              <a:off x="6727312" y="2888269"/>
              <a:ext cx="1941741" cy="120518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0"/>
            <p:cNvSpPr/>
            <p:nvPr/>
          </p:nvSpPr>
          <p:spPr>
            <a:xfrm>
              <a:off x="6727312" y="3008711"/>
              <a:ext cx="2094674" cy="120443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0"/>
            <p:cNvSpPr/>
            <p:nvPr/>
          </p:nvSpPr>
          <p:spPr>
            <a:xfrm>
              <a:off x="6727312" y="3127870"/>
              <a:ext cx="1579657" cy="128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0"/>
            <p:cNvSpPr/>
            <p:nvPr/>
          </p:nvSpPr>
          <p:spPr>
            <a:xfrm>
              <a:off x="7366247" y="2060282"/>
              <a:ext cx="138879" cy="837129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0"/>
            <p:cNvSpPr/>
            <p:nvPr/>
          </p:nvSpPr>
          <p:spPr>
            <a:xfrm>
              <a:off x="7366247" y="2060282"/>
              <a:ext cx="79489" cy="83584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0"/>
            <p:cNvSpPr/>
            <p:nvPr/>
          </p:nvSpPr>
          <p:spPr>
            <a:xfrm>
              <a:off x="7393147" y="2261876"/>
              <a:ext cx="99059" cy="49794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0"/>
            <p:cNvSpPr/>
            <p:nvPr/>
          </p:nvSpPr>
          <p:spPr>
            <a:xfrm>
              <a:off x="7386951" y="2374839"/>
              <a:ext cx="108126" cy="72386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40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3029" name="Google Shape;3029;p40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0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0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0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0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0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0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0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0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0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0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0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0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0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0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0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0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0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0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0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0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0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0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0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0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0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0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0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0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0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49"/>
          <p:cNvSpPr txBox="1">
            <a:spLocks noGrp="1"/>
          </p:cNvSpPr>
          <p:nvPr>
            <p:ph type="subTitle" idx="1"/>
          </p:nvPr>
        </p:nvSpPr>
        <p:spPr>
          <a:xfrm>
            <a:off x="158400" y="93600"/>
            <a:ext cx="8870400" cy="39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endParaRPr lang="en-US" sz="1600" b="1" dirty="0"/>
          </a:p>
          <a:p>
            <a:pPr algn="just"/>
            <a:r>
              <a:rPr lang="en-US" sz="1600" b="1" dirty="0" err="1"/>
              <a:t>CarbonScope</a:t>
            </a:r>
            <a:endParaRPr lang="en-US" sz="1600" b="1" dirty="0"/>
          </a:p>
          <a:p>
            <a:pPr algn="just"/>
            <a:br>
              <a:rPr lang="en-US" sz="1600" dirty="0"/>
            </a:br>
            <a:r>
              <a:rPr lang="en-US" sz="1600" dirty="0"/>
              <a:t>  </a:t>
            </a:r>
            <a:r>
              <a:rPr lang="en-US" sz="1500" dirty="0" err="1"/>
              <a:t>CarbonScope</a:t>
            </a:r>
            <a:r>
              <a:rPr lang="en-US" sz="1500" dirty="0"/>
              <a:t> je </a:t>
            </a:r>
            <a:r>
              <a:rPr lang="en-US" sz="1500" dirty="0" err="1"/>
              <a:t>interaktivna</a:t>
            </a:r>
            <a:r>
              <a:rPr lang="en-US" sz="1500" dirty="0"/>
              <a:t> </a:t>
            </a:r>
            <a:r>
              <a:rPr lang="en-US" sz="1500" dirty="0" err="1"/>
              <a:t>spletna</a:t>
            </a:r>
            <a:r>
              <a:rPr lang="en-US" sz="1500" dirty="0"/>
              <a:t> </a:t>
            </a:r>
            <a:r>
              <a:rPr lang="en-US" sz="1500" dirty="0" err="1"/>
              <a:t>aplikacija</a:t>
            </a:r>
            <a:r>
              <a:rPr lang="en-US" sz="1500" dirty="0"/>
              <a:t>, </a:t>
            </a:r>
            <a:r>
              <a:rPr lang="en-US" sz="1500" dirty="0" err="1"/>
              <a:t>zasnovana</a:t>
            </a:r>
            <a:r>
              <a:rPr lang="en-US" sz="1500" dirty="0"/>
              <a:t> za </a:t>
            </a:r>
            <a:r>
              <a:rPr lang="en-US" sz="1500" dirty="0" err="1"/>
              <a:t>poglobljeno</a:t>
            </a:r>
            <a:r>
              <a:rPr lang="en-US" sz="1500" dirty="0"/>
              <a:t> </a:t>
            </a:r>
            <a:r>
              <a:rPr lang="en-US" sz="1500" dirty="0" err="1"/>
              <a:t>analizo</a:t>
            </a:r>
            <a:r>
              <a:rPr lang="en-US" sz="1500" dirty="0"/>
              <a:t> in </a:t>
            </a:r>
            <a:r>
              <a:rPr lang="en-US" sz="1500" dirty="0" err="1"/>
              <a:t>vizualizacijo</a:t>
            </a:r>
            <a:r>
              <a:rPr lang="en-US" sz="1500" dirty="0"/>
              <a:t> </a:t>
            </a:r>
            <a:r>
              <a:rPr lang="en-US" sz="1500" dirty="0" err="1"/>
              <a:t>emisij</a:t>
            </a:r>
            <a:r>
              <a:rPr lang="en-US" sz="1500" dirty="0"/>
              <a:t> CO₂ v </a:t>
            </a:r>
            <a:r>
              <a:rPr lang="en-US" sz="1500" dirty="0" err="1"/>
              <a:t>Sloveniji</a:t>
            </a:r>
            <a:r>
              <a:rPr lang="en-US" sz="1500" dirty="0"/>
              <a:t> in po </a:t>
            </a:r>
            <a:r>
              <a:rPr lang="en-US" sz="1500" dirty="0" err="1"/>
              <a:t>svetu</a:t>
            </a:r>
            <a:r>
              <a:rPr lang="en-US" sz="1500" dirty="0"/>
              <a:t>. </a:t>
            </a:r>
            <a:r>
              <a:rPr lang="en-US" sz="1500" dirty="0" err="1"/>
              <a:t>Spletna</a:t>
            </a:r>
            <a:r>
              <a:rPr lang="en-US" sz="1500" dirty="0"/>
              <a:t> </a:t>
            </a:r>
            <a:r>
              <a:rPr lang="en-US" sz="1500" dirty="0" err="1"/>
              <a:t>stran</a:t>
            </a:r>
            <a:r>
              <a:rPr lang="en-US" sz="1500" dirty="0"/>
              <a:t> </a:t>
            </a:r>
            <a:r>
              <a:rPr lang="en-US" sz="1500" dirty="0" err="1"/>
              <a:t>združuje</a:t>
            </a:r>
            <a:r>
              <a:rPr lang="en-US" sz="1500" dirty="0"/>
              <a:t> </a:t>
            </a:r>
            <a:r>
              <a:rPr lang="en-US" sz="1500" dirty="0" err="1"/>
              <a:t>zanesljive</a:t>
            </a:r>
            <a:r>
              <a:rPr lang="en-US" sz="1500" dirty="0"/>
              <a:t> </a:t>
            </a:r>
            <a:r>
              <a:rPr lang="en-US" sz="1500" dirty="0" err="1"/>
              <a:t>podatke</a:t>
            </a:r>
            <a:r>
              <a:rPr lang="en-US" sz="1500" dirty="0"/>
              <a:t> </a:t>
            </a:r>
            <a:r>
              <a:rPr lang="en-US" sz="1500" dirty="0" err="1"/>
              <a:t>iz</a:t>
            </a:r>
            <a:r>
              <a:rPr lang="en-US" sz="1500" dirty="0"/>
              <a:t> </a:t>
            </a:r>
            <a:r>
              <a:rPr lang="en-US" sz="1500" dirty="0" err="1"/>
              <a:t>različnih</a:t>
            </a:r>
            <a:r>
              <a:rPr lang="en-US" sz="1500" dirty="0"/>
              <a:t> </a:t>
            </a:r>
            <a:r>
              <a:rPr lang="en-US" sz="1500" dirty="0" err="1"/>
              <a:t>virov</a:t>
            </a:r>
            <a:r>
              <a:rPr lang="en-US" sz="1500" dirty="0"/>
              <a:t>, </a:t>
            </a:r>
            <a:r>
              <a:rPr lang="en-US" sz="1500" dirty="0" err="1"/>
              <a:t>kot</a:t>
            </a:r>
            <a:r>
              <a:rPr lang="en-US" sz="1500" dirty="0"/>
              <a:t> so CSV </a:t>
            </a:r>
            <a:r>
              <a:rPr lang="en-US" sz="1500" dirty="0" err="1"/>
              <a:t>datoteke</a:t>
            </a:r>
            <a:r>
              <a:rPr lang="en-US" sz="1500" dirty="0"/>
              <a:t> in </a:t>
            </a:r>
            <a:r>
              <a:rPr lang="en-US" sz="1500" dirty="0" err="1"/>
              <a:t>druge</a:t>
            </a:r>
            <a:r>
              <a:rPr lang="en-US" sz="1500" dirty="0"/>
              <a:t> </a:t>
            </a:r>
            <a:r>
              <a:rPr lang="en-US" sz="1500" dirty="0" err="1"/>
              <a:t>oblike</a:t>
            </a:r>
            <a:r>
              <a:rPr lang="en-US" sz="1500" dirty="0"/>
              <a:t> </a:t>
            </a:r>
            <a:r>
              <a:rPr lang="en-US" sz="1500" dirty="0" err="1"/>
              <a:t>podatkovnih</a:t>
            </a:r>
            <a:r>
              <a:rPr lang="en-US" sz="1500" dirty="0"/>
              <a:t> </a:t>
            </a:r>
            <a:r>
              <a:rPr lang="en-US" sz="1500" dirty="0" err="1"/>
              <a:t>datotek</a:t>
            </a:r>
            <a:r>
              <a:rPr lang="en-US" sz="1500" dirty="0"/>
              <a:t>, </a:t>
            </a:r>
            <a:r>
              <a:rPr lang="en-US" sz="1500" dirty="0" err="1"/>
              <a:t>pridobljenih</a:t>
            </a:r>
            <a:r>
              <a:rPr lang="en-US" sz="1500" dirty="0"/>
              <a:t> </a:t>
            </a:r>
            <a:r>
              <a:rPr lang="en-US" sz="1500" dirty="0" err="1"/>
              <a:t>iz</a:t>
            </a:r>
            <a:r>
              <a:rPr lang="en-US" sz="1500" dirty="0"/>
              <a:t> </a:t>
            </a:r>
            <a:r>
              <a:rPr lang="en-US" sz="1500" dirty="0" err="1"/>
              <a:t>priznanih</a:t>
            </a:r>
            <a:r>
              <a:rPr lang="en-US" sz="1500" dirty="0"/>
              <a:t> </a:t>
            </a:r>
            <a:r>
              <a:rPr lang="en-US" sz="1500" dirty="0" err="1"/>
              <a:t>spletnih</a:t>
            </a:r>
            <a:r>
              <a:rPr lang="en-US" sz="1500" dirty="0"/>
              <a:t> strain (Our World in Data, IEA – International Energy Agency…). Z </a:t>
            </a:r>
            <a:r>
              <a:rPr lang="en-US" sz="1500" dirty="0" err="1"/>
              <a:t>uporabo</a:t>
            </a:r>
            <a:r>
              <a:rPr lang="en-US" sz="1500" dirty="0"/>
              <a:t> </a:t>
            </a:r>
            <a:r>
              <a:rPr lang="en-US" sz="1500" dirty="0" err="1"/>
              <a:t>naprednih</a:t>
            </a:r>
            <a:r>
              <a:rPr lang="en-US" sz="1500" dirty="0"/>
              <a:t> </a:t>
            </a:r>
            <a:r>
              <a:rPr lang="en-US" sz="1500" dirty="0" err="1"/>
              <a:t>vizualizacijskih</a:t>
            </a:r>
            <a:r>
              <a:rPr lang="en-US" sz="1500" dirty="0"/>
              <a:t> </a:t>
            </a:r>
            <a:r>
              <a:rPr lang="en-US" sz="1500" dirty="0" err="1"/>
              <a:t>orodij</a:t>
            </a:r>
            <a:r>
              <a:rPr lang="en-US" sz="1500" dirty="0"/>
              <a:t>, </a:t>
            </a:r>
            <a:r>
              <a:rPr lang="en-US" sz="1500" dirty="0" err="1"/>
              <a:t>kot</a:t>
            </a:r>
            <a:r>
              <a:rPr lang="en-US" sz="1500" dirty="0"/>
              <a:t> so </a:t>
            </a:r>
            <a:r>
              <a:rPr lang="en-US" sz="1500" dirty="0" err="1"/>
              <a:t>dinamični</a:t>
            </a:r>
            <a:r>
              <a:rPr lang="en-US" sz="1500" dirty="0"/>
              <a:t> </a:t>
            </a:r>
            <a:r>
              <a:rPr lang="en-US" sz="1500" dirty="0" err="1"/>
              <a:t>grafi</a:t>
            </a:r>
            <a:r>
              <a:rPr lang="en-US" sz="1500" dirty="0"/>
              <a:t>, </a:t>
            </a:r>
            <a:r>
              <a:rPr lang="en-US" sz="1500" dirty="0" err="1"/>
              <a:t>interaktivni</a:t>
            </a:r>
            <a:r>
              <a:rPr lang="en-US" sz="1500" dirty="0"/>
              <a:t> </a:t>
            </a:r>
            <a:r>
              <a:rPr lang="en-US" sz="1500" dirty="0" err="1"/>
              <a:t>zemljevidi</a:t>
            </a:r>
            <a:r>
              <a:rPr lang="en-US" sz="1500" dirty="0"/>
              <a:t>, </a:t>
            </a:r>
            <a:r>
              <a:rPr lang="en-US" sz="1500" dirty="0" err="1"/>
              <a:t>animacije</a:t>
            </a:r>
            <a:r>
              <a:rPr lang="en-US" sz="1500" dirty="0"/>
              <a:t> </a:t>
            </a:r>
            <a:r>
              <a:rPr lang="en-US" sz="1500" dirty="0" err="1"/>
              <a:t>trendov</a:t>
            </a:r>
            <a:r>
              <a:rPr lang="en-US" sz="1500" dirty="0"/>
              <a:t>, </a:t>
            </a:r>
            <a:r>
              <a:rPr lang="en-US" sz="1500" dirty="0" err="1"/>
              <a:t>omogoča</a:t>
            </a:r>
            <a:r>
              <a:rPr lang="en-US" sz="1500" dirty="0"/>
              <a:t> </a:t>
            </a:r>
            <a:r>
              <a:rPr lang="en-US" sz="1500" dirty="0" err="1"/>
              <a:t>uporabnikom</a:t>
            </a:r>
            <a:r>
              <a:rPr lang="en-US" sz="1500" dirty="0"/>
              <a:t> </a:t>
            </a:r>
            <a:r>
              <a:rPr lang="en-US" sz="1500" dirty="0" err="1"/>
              <a:t>celovit</a:t>
            </a:r>
            <a:r>
              <a:rPr lang="en-US" sz="1500" dirty="0"/>
              <a:t> </a:t>
            </a:r>
            <a:r>
              <a:rPr lang="en-US" sz="1500" dirty="0" err="1"/>
              <a:t>vpogled</a:t>
            </a:r>
            <a:r>
              <a:rPr lang="en-US" sz="1500" dirty="0"/>
              <a:t> v </a:t>
            </a:r>
            <a:r>
              <a:rPr lang="en-US" sz="1500" dirty="0" err="1"/>
              <a:t>razvoj</a:t>
            </a:r>
            <a:r>
              <a:rPr lang="en-US" sz="1500" dirty="0"/>
              <a:t> </a:t>
            </a:r>
            <a:r>
              <a:rPr lang="en-US" sz="1500" dirty="0" err="1"/>
              <a:t>emisij</a:t>
            </a:r>
            <a:r>
              <a:rPr lang="en-US" sz="1500" dirty="0"/>
              <a:t> </a:t>
            </a:r>
            <a:r>
              <a:rPr lang="en-US" sz="1500" dirty="0" err="1"/>
              <a:t>skozi</a:t>
            </a:r>
            <a:r>
              <a:rPr lang="en-US" sz="1500" dirty="0"/>
              <a:t> </a:t>
            </a:r>
            <a:r>
              <a:rPr lang="en-US" sz="1500" dirty="0" err="1"/>
              <a:t>čas</a:t>
            </a:r>
            <a:r>
              <a:rPr lang="en-US" sz="1500" dirty="0"/>
              <a:t>, </a:t>
            </a:r>
            <a:r>
              <a:rPr lang="en-US" sz="1500" dirty="0" err="1"/>
              <a:t>primerjavo</a:t>
            </a:r>
            <a:r>
              <a:rPr lang="en-US" sz="1500" dirty="0"/>
              <a:t> med </a:t>
            </a:r>
            <a:r>
              <a:rPr lang="en-US" sz="1500" dirty="0" err="1"/>
              <a:t>državami</a:t>
            </a:r>
            <a:r>
              <a:rPr lang="en-US" sz="1500" dirty="0"/>
              <a:t>, </a:t>
            </a:r>
            <a:r>
              <a:rPr lang="en-US" sz="1500" dirty="0" err="1"/>
              <a:t>sektorji</a:t>
            </a:r>
            <a:r>
              <a:rPr lang="en-US" sz="1500" dirty="0"/>
              <a:t> in </a:t>
            </a:r>
            <a:r>
              <a:rPr lang="en-US" sz="1500" dirty="0" err="1"/>
              <a:t>regijami</a:t>
            </a:r>
            <a:r>
              <a:rPr lang="en-US" sz="1500" dirty="0"/>
              <a:t> </a:t>
            </a:r>
            <a:r>
              <a:rPr lang="en-US" sz="1500" dirty="0" err="1"/>
              <a:t>ter</a:t>
            </a:r>
            <a:r>
              <a:rPr lang="en-US" sz="1500" dirty="0"/>
              <a:t> </a:t>
            </a:r>
            <a:r>
              <a:rPr lang="en-US" sz="1500" dirty="0" err="1"/>
              <a:t>izračun</a:t>
            </a:r>
            <a:r>
              <a:rPr lang="en-US" sz="1500" dirty="0"/>
              <a:t> </a:t>
            </a:r>
            <a:r>
              <a:rPr lang="en-US" sz="1500" dirty="0" err="1"/>
              <a:t>ogljičnega</a:t>
            </a:r>
            <a:r>
              <a:rPr lang="en-US" sz="1500" dirty="0"/>
              <a:t> </a:t>
            </a:r>
            <a:r>
              <a:rPr lang="en-US" sz="1500" dirty="0" err="1"/>
              <a:t>odtisa</a:t>
            </a:r>
            <a:r>
              <a:rPr lang="en-US" sz="1500" dirty="0"/>
              <a:t> (</a:t>
            </a:r>
            <a:r>
              <a:rPr lang="en-US" sz="1500" dirty="0" err="1"/>
              <a:t>npr</a:t>
            </a:r>
            <a:r>
              <a:rPr lang="en-US" sz="1500" dirty="0"/>
              <a:t>. za </a:t>
            </a:r>
            <a:r>
              <a:rPr lang="en-US" sz="1500" dirty="0" err="1"/>
              <a:t>potovanja</a:t>
            </a:r>
            <a:r>
              <a:rPr lang="en-US" sz="1500" dirty="0"/>
              <a:t> </a:t>
            </a:r>
            <a:r>
              <a:rPr lang="en-US" sz="1500" dirty="0" err="1"/>
              <a:t>ali</a:t>
            </a:r>
            <a:r>
              <a:rPr lang="en-US" sz="1500" dirty="0"/>
              <a:t> </a:t>
            </a:r>
            <a:r>
              <a:rPr lang="en-US" sz="1500" dirty="0" err="1"/>
              <a:t>vsakodnevno</a:t>
            </a:r>
            <a:r>
              <a:rPr lang="en-US" sz="1500" dirty="0"/>
              <a:t> </a:t>
            </a:r>
            <a:r>
              <a:rPr lang="en-US" sz="1500" dirty="0" err="1"/>
              <a:t>porabo</a:t>
            </a:r>
            <a:r>
              <a:rPr lang="en-US" sz="1500" dirty="0"/>
              <a:t>).</a:t>
            </a:r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268AD-30FB-483B-A778-5C15DC34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300" y="3904004"/>
            <a:ext cx="1128499" cy="1128499"/>
          </a:xfrm>
          <a:prstGeom prst="rect">
            <a:avLst/>
          </a:prstGeom>
        </p:spPr>
      </p:pic>
      <p:pic>
        <p:nvPicPr>
          <p:cNvPr id="1030" name="Picture 6" descr="Our World in Data - Wikipedia">
            <a:extLst>
              <a:ext uri="{FF2B5EF4-FFF2-40B4-BE49-F238E27FC236}">
                <a16:creationId xmlns:a16="http://schemas.microsoft.com/office/drawing/2014/main" id="{76D302B7-B312-428C-B547-2184803B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100" y="3098029"/>
            <a:ext cx="1283500" cy="733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EA Renewables Report 2023 highlights biogas and biomethane as key ...">
            <a:extLst>
              <a:ext uri="{FF2B5EF4-FFF2-40B4-BE49-F238E27FC236}">
                <a16:creationId xmlns:a16="http://schemas.microsoft.com/office/drawing/2014/main" id="{4D2C014D-A292-4908-8BDD-0955A866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325" y="3098030"/>
            <a:ext cx="1283500" cy="7334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57707-0DC9-430E-9AB9-C3EAF2280037}"/>
              </a:ext>
            </a:extLst>
          </p:cNvPr>
          <p:cNvSpPr txBox="1"/>
          <p:nvPr/>
        </p:nvSpPr>
        <p:spPr>
          <a:xfrm>
            <a:off x="619201" y="3932804"/>
            <a:ext cx="7281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CarbonScope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želi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z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interaktivnimi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vizualizacijami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napovednimi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modeli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orodji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kot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so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kalkulatorji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ogljičnega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odtisa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omogočiti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uporabnikom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, da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razumejo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zmanjšajo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svoj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vpliv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na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okolje</a:t>
            </a:r>
            <a:r>
              <a:rPr lang="en-US" dirty="0">
                <a:solidFill>
                  <a:schemeClr val="tx1"/>
                </a:solidFill>
                <a:latin typeface="Kumbh Sans" panose="020B0604020202020204" charset="0"/>
                <a:cs typeface="Kumbh Sans" panose="020B060402020202020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2" name="Google Shape;5382;p55"/>
          <p:cNvGrpSpPr/>
          <p:nvPr/>
        </p:nvGrpSpPr>
        <p:grpSpPr>
          <a:xfrm>
            <a:off x="4545376" y="1287438"/>
            <a:ext cx="3696018" cy="2384776"/>
            <a:chOff x="4632525" y="1220188"/>
            <a:chExt cx="3868960" cy="2496364"/>
          </a:xfrm>
        </p:grpSpPr>
        <p:sp>
          <p:nvSpPr>
            <p:cNvPr id="5383" name="Google Shape;5383;p55"/>
            <p:cNvSpPr/>
            <p:nvPr/>
          </p:nvSpPr>
          <p:spPr>
            <a:xfrm>
              <a:off x="4750431" y="1220188"/>
              <a:ext cx="3633142" cy="2232312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55"/>
            <p:cNvSpPr/>
            <p:nvPr/>
          </p:nvSpPr>
          <p:spPr>
            <a:xfrm>
              <a:off x="4632525" y="3449703"/>
              <a:ext cx="3868960" cy="117931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55"/>
            <p:cNvSpPr/>
            <p:nvPr/>
          </p:nvSpPr>
          <p:spPr>
            <a:xfrm>
              <a:off x="4632525" y="3449703"/>
              <a:ext cx="3868960" cy="117931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60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55"/>
            <p:cNvSpPr/>
            <p:nvPr/>
          </p:nvSpPr>
          <p:spPr>
            <a:xfrm>
              <a:off x="4632525" y="3567608"/>
              <a:ext cx="3868960" cy="148943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7" name="Google Shape;5387;p55"/>
          <p:cNvSpPr txBox="1">
            <a:spLocks noGrp="1"/>
          </p:cNvSpPr>
          <p:nvPr>
            <p:ph type="title"/>
          </p:nvPr>
        </p:nvSpPr>
        <p:spPr>
          <a:xfrm>
            <a:off x="720000" y="776250"/>
            <a:ext cx="37734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Vizualna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predstavitev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88" name="Google Shape;5388;p55"/>
          <p:cNvSpPr txBox="1">
            <a:spLocks noGrp="1"/>
          </p:cNvSpPr>
          <p:nvPr>
            <p:ph type="subTitle" idx="1"/>
          </p:nvPr>
        </p:nvSpPr>
        <p:spPr>
          <a:xfrm>
            <a:off x="719998" y="1384950"/>
            <a:ext cx="3621601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Naša</a:t>
            </a:r>
            <a:r>
              <a:rPr lang="en-US" sz="1300" dirty="0"/>
              <a:t> </a:t>
            </a:r>
            <a:r>
              <a:rPr lang="en-US" sz="1300" dirty="0" err="1"/>
              <a:t>spletna</a:t>
            </a:r>
            <a:r>
              <a:rPr lang="en-US" sz="1300" dirty="0"/>
              <a:t> </a:t>
            </a:r>
            <a:r>
              <a:rPr lang="en-US" sz="1300" dirty="0" err="1"/>
              <a:t>stran</a:t>
            </a:r>
            <a:r>
              <a:rPr lang="en-US" sz="1300" dirty="0"/>
              <a:t> </a:t>
            </a:r>
            <a:r>
              <a:rPr lang="en-US" sz="1300" dirty="0" err="1"/>
              <a:t>ponuja</a:t>
            </a:r>
            <a:r>
              <a:rPr lang="en-US" sz="1300" dirty="0"/>
              <a:t> </a:t>
            </a:r>
            <a:r>
              <a:rPr lang="en-US" sz="1300" dirty="0" err="1"/>
              <a:t>analizo</a:t>
            </a:r>
            <a:r>
              <a:rPr lang="en-US" sz="1300" dirty="0"/>
              <a:t> </a:t>
            </a:r>
            <a:r>
              <a:rPr lang="en-US" sz="1300" dirty="0" err="1"/>
              <a:t>emisij</a:t>
            </a:r>
            <a:r>
              <a:rPr lang="en-US" sz="1300" dirty="0"/>
              <a:t> z </a:t>
            </a:r>
            <a:r>
              <a:rPr lang="en-US" sz="1300" dirty="0" err="1"/>
              <a:t>uporabo</a:t>
            </a:r>
            <a:r>
              <a:rPr lang="en-US" sz="1300" dirty="0"/>
              <a:t> </a:t>
            </a:r>
            <a:r>
              <a:rPr lang="en-US" sz="1300" dirty="0" err="1"/>
              <a:t>različnih</a:t>
            </a:r>
            <a:r>
              <a:rPr lang="en-US" sz="1300" dirty="0"/>
              <a:t> </a:t>
            </a:r>
            <a:r>
              <a:rPr lang="en-US" sz="1300" dirty="0" err="1"/>
              <a:t>vrst</a:t>
            </a:r>
            <a:r>
              <a:rPr lang="en-US" sz="1300" dirty="0"/>
              <a:t> </a:t>
            </a:r>
            <a:r>
              <a:rPr lang="en-US" sz="1300" dirty="0" err="1"/>
              <a:t>grafov</a:t>
            </a:r>
            <a:r>
              <a:rPr lang="en-US" sz="1300" dirty="0"/>
              <a:t> (</a:t>
            </a:r>
            <a:r>
              <a:rPr lang="en-US" sz="1300" dirty="0" err="1"/>
              <a:t>interaktivnih</a:t>
            </a:r>
            <a:r>
              <a:rPr lang="en-US" sz="1300" dirty="0"/>
              <a:t>) CO2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treh</a:t>
            </a:r>
            <a:r>
              <a:rPr lang="en-US" sz="1300" dirty="0"/>
              <a:t> </a:t>
            </a:r>
            <a:r>
              <a:rPr lang="en-US" sz="1300" dirty="0" err="1"/>
              <a:t>glavnih</a:t>
            </a:r>
            <a:r>
              <a:rPr lang="en-US" sz="1300" dirty="0"/>
              <a:t> </a:t>
            </a:r>
            <a:r>
              <a:rPr lang="en-US" sz="1300" dirty="0" err="1"/>
              <a:t>področjih</a:t>
            </a:r>
            <a:r>
              <a:rPr lang="en-US" sz="1300" dirty="0"/>
              <a:t>: </a:t>
            </a:r>
            <a:endParaRPr lang="mk-MK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svetovni</a:t>
            </a:r>
            <a:r>
              <a:rPr lang="en-US" sz="1300" dirty="0"/>
              <a:t> </a:t>
            </a:r>
            <a:r>
              <a:rPr lang="en-US" sz="1300" dirty="0" err="1"/>
              <a:t>ravni</a:t>
            </a:r>
            <a:r>
              <a:rPr lang="en-US" sz="1300" dirty="0"/>
              <a:t>, </a:t>
            </a:r>
            <a:endParaRPr lang="mk-MK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ravni</a:t>
            </a:r>
            <a:r>
              <a:rPr lang="en-US" sz="1300" dirty="0"/>
              <a:t> </a:t>
            </a:r>
            <a:r>
              <a:rPr lang="en-US" sz="1300" dirty="0" err="1"/>
              <a:t>Slovenije</a:t>
            </a:r>
            <a:r>
              <a:rPr lang="mk-MK" sz="1300" dirty="0"/>
              <a:t> </a:t>
            </a:r>
            <a:r>
              <a:rPr lang="en-US" sz="1300" dirty="0"/>
              <a:t> in </a:t>
            </a:r>
            <a:endParaRPr lang="mk-MK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/>
              <a:t>projekcijo</a:t>
            </a:r>
            <a:r>
              <a:rPr lang="en-US" sz="1300" dirty="0"/>
              <a:t> za </a:t>
            </a:r>
            <a:r>
              <a:rPr lang="en-US" sz="1300" dirty="0" err="1"/>
              <a:t>prihodnost</a:t>
            </a:r>
            <a:r>
              <a:rPr lang="en-US" sz="1300" dirty="0"/>
              <a:t>.</a:t>
            </a:r>
            <a:endParaRPr lang="mk-MK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mk-MK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/>
              <a:t>Ponuja</a:t>
            </a:r>
            <a:r>
              <a:rPr lang="en-US" sz="1300" dirty="0"/>
              <a:t> </a:t>
            </a:r>
            <a:r>
              <a:rPr lang="en-US" sz="1300" dirty="0" err="1"/>
              <a:t>tudi</a:t>
            </a:r>
            <a:r>
              <a:rPr lang="en-US" sz="1300" dirty="0"/>
              <a:t> </a:t>
            </a:r>
            <a:r>
              <a:rPr lang="en-US" sz="1300" dirty="0" err="1"/>
              <a:t>funkcionalnost</a:t>
            </a:r>
            <a:r>
              <a:rPr lang="en-US" sz="1300" dirty="0"/>
              <a:t> </a:t>
            </a:r>
            <a:r>
              <a:rPr lang="en-US" sz="1300" dirty="0" err="1"/>
              <a:t>preprostega</a:t>
            </a:r>
            <a:r>
              <a:rPr lang="en-US" sz="1300" dirty="0"/>
              <a:t> </a:t>
            </a:r>
            <a:r>
              <a:rPr lang="en-US" sz="1300" dirty="0" err="1"/>
              <a:t>kalkulatorja</a:t>
            </a:r>
            <a:r>
              <a:rPr lang="en-US" sz="1300" dirty="0"/>
              <a:t>, ki </a:t>
            </a:r>
            <a:r>
              <a:rPr lang="en-US" sz="1300" dirty="0" err="1"/>
              <a:t>izračuna</a:t>
            </a:r>
            <a:r>
              <a:rPr lang="en-US" sz="1300" dirty="0"/>
              <a:t> </a:t>
            </a:r>
            <a:r>
              <a:rPr lang="en-US" sz="1300" dirty="0" err="1"/>
              <a:t>razdaljo</a:t>
            </a:r>
            <a:r>
              <a:rPr lang="en-US" sz="1300" dirty="0"/>
              <a:t> od </a:t>
            </a:r>
            <a:r>
              <a:rPr lang="en-US" sz="1300" dirty="0" err="1"/>
              <a:t>ene</a:t>
            </a:r>
            <a:r>
              <a:rPr lang="en-US" sz="1300" dirty="0"/>
              <a:t> </a:t>
            </a:r>
            <a:r>
              <a:rPr lang="en-US" sz="1300" dirty="0" err="1"/>
              <a:t>lokacije</a:t>
            </a:r>
            <a:r>
              <a:rPr lang="en-US" sz="1300" dirty="0"/>
              <a:t> do </a:t>
            </a:r>
            <a:r>
              <a:rPr lang="en-US" sz="1300" dirty="0" err="1"/>
              <a:t>druge</a:t>
            </a:r>
            <a:r>
              <a:rPr lang="en-US" sz="1300" dirty="0"/>
              <a:t> in jo </a:t>
            </a:r>
            <a:r>
              <a:rPr lang="en-US" sz="1300" dirty="0" err="1"/>
              <a:t>vizualno</a:t>
            </a:r>
            <a:r>
              <a:rPr lang="en-US" sz="1300" dirty="0"/>
              <a:t> </a:t>
            </a:r>
            <a:r>
              <a:rPr lang="en-US" sz="1300" dirty="0" err="1"/>
              <a:t>prikaže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zemljevidu</a:t>
            </a:r>
            <a:r>
              <a:rPr lang="en-US" sz="1300" dirty="0"/>
              <a:t>, </a:t>
            </a:r>
            <a:r>
              <a:rPr lang="en-US" sz="1300" dirty="0" err="1"/>
              <a:t>odvisno</a:t>
            </a:r>
            <a:r>
              <a:rPr lang="en-US" sz="1300" dirty="0"/>
              <a:t> od </a:t>
            </a:r>
            <a:r>
              <a:rPr lang="en-US" sz="1300" dirty="0" err="1"/>
              <a:t>izbranega</a:t>
            </a:r>
            <a:r>
              <a:rPr lang="en-US" sz="1300" dirty="0"/>
              <a:t> </a:t>
            </a:r>
            <a:r>
              <a:rPr lang="en-US" sz="1300" dirty="0" err="1"/>
              <a:t>prevoznega</a:t>
            </a:r>
            <a:r>
              <a:rPr lang="en-US" sz="1300" dirty="0"/>
              <a:t> </a:t>
            </a:r>
            <a:r>
              <a:rPr lang="en-US" sz="1300" dirty="0" err="1"/>
              <a:t>sredstva</a:t>
            </a:r>
            <a:r>
              <a:rPr lang="en-US" sz="1300" dirty="0"/>
              <a:t> pa </a:t>
            </a:r>
            <a:r>
              <a:rPr lang="en-US" sz="1300" dirty="0" err="1"/>
              <a:t>nam</a:t>
            </a:r>
            <a:r>
              <a:rPr lang="en-US" sz="1300" dirty="0"/>
              <a:t> </a:t>
            </a:r>
            <a:r>
              <a:rPr lang="en-US" sz="1300" dirty="0" err="1"/>
              <a:t>poda</a:t>
            </a:r>
            <a:r>
              <a:rPr lang="en-US" sz="1300" dirty="0"/>
              <a:t> </a:t>
            </a:r>
            <a:r>
              <a:rPr lang="en-US" sz="1300" dirty="0" err="1"/>
              <a:t>število</a:t>
            </a:r>
            <a:r>
              <a:rPr lang="en-US" sz="1300" dirty="0"/>
              <a:t> </a:t>
            </a:r>
            <a:r>
              <a:rPr lang="en-US" sz="1300" dirty="0" err="1"/>
              <a:t>proizvedenih</a:t>
            </a:r>
            <a:r>
              <a:rPr lang="en-US" sz="1300" dirty="0"/>
              <a:t> </a:t>
            </a:r>
            <a:r>
              <a:rPr lang="en-US" sz="1300" dirty="0" err="1"/>
              <a:t>emisij</a:t>
            </a:r>
            <a:r>
              <a:rPr lang="en-US" sz="1300" dirty="0"/>
              <a:t> CO2 v </a:t>
            </a:r>
            <a:r>
              <a:rPr lang="en-US" sz="1300" dirty="0" err="1"/>
              <a:t>gramih</a:t>
            </a:r>
            <a:r>
              <a:rPr lang="en-US" sz="1300" dirty="0"/>
              <a:t>.</a:t>
            </a:r>
            <a:endParaRPr lang="mk-MK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mk-M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9B6C3-EC89-49DF-81A8-7E392AAD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0" y="1494608"/>
            <a:ext cx="3412754" cy="1780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0E38C-2115-4281-9116-7706EC8C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794" y="611558"/>
            <a:ext cx="675880" cy="675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9"/>
          <p:cNvSpPr/>
          <p:nvPr/>
        </p:nvSpPr>
        <p:spPr>
          <a:xfrm>
            <a:off x="1312021" y="142097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39"/>
          <p:cNvSpPr/>
          <p:nvPr/>
        </p:nvSpPr>
        <p:spPr>
          <a:xfrm>
            <a:off x="4726596" y="142097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39"/>
          <p:cNvSpPr/>
          <p:nvPr/>
        </p:nvSpPr>
        <p:spPr>
          <a:xfrm>
            <a:off x="1312021" y="30041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39"/>
          <p:cNvSpPr/>
          <p:nvPr/>
        </p:nvSpPr>
        <p:spPr>
          <a:xfrm>
            <a:off x="4726596" y="30041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39"/>
          <p:cNvSpPr txBox="1">
            <a:spLocks noGrp="1"/>
          </p:cNvSpPr>
          <p:nvPr>
            <p:ph type="subTitle" idx="8"/>
          </p:nvPr>
        </p:nvSpPr>
        <p:spPr>
          <a:xfrm>
            <a:off x="2126406" y="3717975"/>
            <a:ext cx="244559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tx1"/>
                </a:solidFill>
              </a:rPr>
              <a:t>Grafi</a:t>
            </a:r>
            <a:r>
              <a:rPr lang="en-US" sz="1100" dirty="0">
                <a:solidFill>
                  <a:schemeClr val="tx1"/>
                </a:solidFill>
              </a:rPr>
              <a:t> za </a:t>
            </a:r>
            <a:r>
              <a:rPr lang="en-US" sz="1100" dirty="0" err="1">
                <a:solidFill>
                  <a:schemeClr val="tx1"/>
                </a:solidFill>
              </a:rPr>
              <a:t>vizualno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napoved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prihodnosti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skupnega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števila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emisij</a:t>
            </a:r>
            <a:r>
              <a:rPr lang="en-US" sz="1100" dirty="0">
                <a:solidFill>
                  <a:schemeClr val="tx1"/>
                </a:solidFill>
              </a:rPr>
              <a:t> CO2, </a:t>
            </a:r>
            <a:r>
              <a:rPr lang="en-US" sz="1100" dirty="0" err="1">
                <a:solidFill>
                  <a:schemeClr val="tx1"/>
                </a:solidFill>
              </a:rPr>
              <a:t>ustvarjenih</a:t>
            </a:r>
            <a:r>
              <a:rPr lang="en-US" sz="1100" dirty="0">
                <a:solidFill>
                  <a:schemeClr val="tx1"/>
                </a:solidFill>
              </a:rPr>
              <a:t> v </a:t>
            </a:r>
            <a:r>
              <a:rPr lang="en-US" sz="1100" dirty="0" err="1">
                <a:solidFill>
                  <a:schemeClr val="tx1"/>
                </a:solidFill>
              </a:rPr>
              <a:t>Sloveniji</a:t>
            </a:r>
            <a:r>
              <a:rPr lang="en-US" sz="1100" dirty="0">
                <a:solidFill>
                  <a:schemeClr val="tx1"/>
                </a:solidFill>
              </a:rPr>
              <a:t> in </a:t>
            </a:r>
            <a:r>
              <a:rPr lang="en-US" sz="1100" dirty="0" err="1">
                <a:solidFill>
                  <a:schemeClr val="tx1"/>
                </a:solidFill>
              </a:rPr>
              <a:t>svetu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2751" name="Google Shape;2751;p39"/>
          <p:cNvSpPr txBox="1">
            <a:spLocks noGrp="1"/>
          </p:cNvSpPr>
          <p:nvPr>
            <p:ph type="subTitle" idx="7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Pregled</a:t>
            </a:r>
            <a:r>
              <a:rPr lang="en-US" sz="1100" dirty="0"/>
              <a:t>, </a:t>
            </a:r>
            <a:r>
              <a:rPr lang="en-US" sz="1100" dirty="0" err="1"/>
              <a:t>Interaktivna</a:t>
            </a:r>
            <a:r>
              <a:rPr lang="en-US" sz="1100" dirty="0"/>
              <a:t> </a:t>
            </a:r>
            <a:r>
              <a:rPr lang="en-US" sz="1100" dirty="0" err="1"/>
              <a:t>Primerjava</a:t>
            </a:r>
            <a:r>
              <a:rPr lang="en-US" sz="1100" dirty="0"/>
              <a:t>, </a:t>
            </a:r>
            <a:r>
              <a:rPr lang="en-US" sz="1100" dirty="0" err="1"/>
              <a:t>Emisije</a:t>
            </a:r>
            <a:r>
              <a:rPr lang="en-US" sz="1100" dirty="0"/>
              <a:t> po </a:t>
            </a:r>
            <a:r>
              <a:rPr lang="en-US" sz="1100" dirty="0" err="1"/>
              <a:t>Sektorjih</a:t>
            </a:r>
            <a:r>
              <a:rPr lang="en-US" sz="1100" dirty="0"/>
              <a:t>, </a:t>
            </a:r>
            <a:r>
              <a:rPr lang="en-US" sz="1100" dirty="0" err="1"/>
              <a:t>Primerjava</a:t>
            </a:r>
            <a:r>
              <a:rPr lang="en-US" sz="1100" dirty="0"/>
              <a:t> z </a:t>
            </a:r>
            <a:r>
              <a:rPr lang="en-US" sz="1100" dirty="0" err="1"/>
              <a:t>Zemljevidom</a:t>
            </a:r>
            <a:endParaRPr sz="1100" dirty="0"/>
          </a:p>
        </p:txBody>
      </p:sp>
      <p:sp>
        <p:nvSpPr>
          <p:cNvPr id="2752" name="Google Shape;2752;p39"/>
          <p:cNvSpPr txBox="1">
            <a:spLocks noGrp="1"/>
          </p:cNvSpPr>
          <p:nvPr>
            <p:ph type="subTitle" idx="1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Pregled</a:t>
            </a:r>
            <a:r>
              <a:rPr lang="en-US" sz="1100" dirty="0"/>
              <a:t>, Na </a:t>
            </a:r>
            <a:r>
              <a:rPr lang="en-US" sz="1100" dirty="0" err="1"/>
              <a:t>Osebo</a:t>
            </a:r>
            <a:r>
              <a:rPr lang="en-US" sz="1100" dirty="0"/>
              <a:t>, Po </a:t>
            </a:r>
            <a:r>
              <a:rPr lang="en-US" sz="1100" dirty="0" err="1"/>
              <a:t>Vrsti</a:t>
            </a:r>
            <a:r>
              <a:rPr lang="en-US" sz="1100" dirty="0"/>
              <a:t> </a:t>
            </a:r>
            <a:r>
              <a:rPr lang="en-US" sz="1100" dirty="0" err="1"/>
              <a:t>Goriva</a:t>
            </a:r>
            <a:r>
              <a:rPr lang="en-US" sz="1100" dirty="0"/>
              <a:t>, Po </a:t>
            </a:r>
            <a:r>
              <a:rPr lang="en-US" sz="1100" dirty="0" err="1"/>
              <a:t>Sektorju</a:t>
            </a:r>
            <a:r>
              <a:rPr lang="en-US" sz="1100" dirty="0"/>
              <a:t>, Po </a:t>
            </a:r>
            <a:r>
              <a:rPr lang="en-US" sz="1100" dirty="0" err="1"/>
              <a:t>Regiji</a:t>
            </a:r>
            <a:endParaRPr sz="1100" dirty="0"/>
          </a:p>
        </p:txBody>
      </p:sp>
      <p:sp>
        <p:nvSpPr>
          <p:cNvPr id="2754" name="Google Shape;2754;p39"/>
          <p:cNvSpPr txBox="1">
            <a:spLocks noGrp="1"/>
          </p:cNvSpPr>
          <p:nvPr>
            <p:ph type="title" idx="9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55" name="Google Shape;2755;p39"/>
          <p:cNvSpPr txBox="1">
            <a:spLocks noGrp="1"/>
          </p:cNvSpPr>
          <p:nvPr>
            <p:ph type="title" idx="13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6" name="Google Shape;2756;p39"/>
          <p:cNvSpPr txBox="1">
            <a:spLocks noGrp="1"/>
          </p:cNvSpPr>
          <p:nvPr>
            <p:ph type="title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7" name="Google Shape;2757;p39"/>
          <p:cNvSpPr txBox="1">
            <a:spLocks noGrp="1"/>
          </p:cNvSpPr>
          <p:nvPr>
            <p:ph type="title" idx="3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8" name="Google Shape;2758;p39"/>
          <p:cNvSpPr txBox="1">
            <a:spLocks noGrp="1"/>
          </p:cNvSpPr>
          <p:nvPr>
            <p:ph type="subTitle" idx="14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Svet</a:t>
            </a:r>
            <a:endParaRPr dirty="0"/>
          </a:p>
        </p:txBody>
      </p:sp>
      <p:sp>
        <p:nvSpPr>
          <p:cNvPr id="2759" name="Google Shape;2759;p39"/>
          <p:cNvSpPr txBox="1">
            <a:spLocks noGrp="1"/>
          </p:cNvSpPr>
          <p:nvPr>
            <p:ph type="subTitle" idx="4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Slovenija</a:t>
            </a:r>
            <a:endParaRPr dirty="0"/>
          </a:p>
        </p:txBody>
      </p:sp>
      <p:sp>
        <p:nvSpPr>
          <p:cNvPr id="2760" name="Google Shape;2760;p39"/>
          <p:cNvSpPr txBox="1">
            <a:spLocks noGrp="1"/>
          </p:cNvSpPr>
          <p:nvPr>
            <p:ph type="subTitle" idx="15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 </a:t>
            </a:r>
            <a:r>
              <a:rPr lang="en-US" dirty="0" err="1"/>
              <a:t>Prihodnosti</a:t>
            </a:r>
            <a:endParaRPr dirty="0"/>
          </a:p>
        </p:txBody>
      </p:sp>
      <p:sp>
        <p:nvSpPr>
          <p:cNvPr id="2761" name="Google Shape;2761;p39"/>
          <p:cNvSpPr txBox="1">
            <a:spLocks noGrp="1"/>
          </p:cNvSpPr>
          <p:nvPr>
            <p:ph type="subTitle" idx="5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Kalkulator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B4E7B-975E-41CE-B360-1E71B57B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5" y="169655"/>
            <a:ext cx="962095" cy="962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B858C-DAAC-4E64-A4F0-A8B20543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80" y="1422602"/>
            <a:ext cx="734095" cy="734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29E89-9EA6-4B90-B880-A750B28B7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243" y="1384818"/>
            <a:ext cx="781500" cy="7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A168F-85C0-46EB-80B1-9E955BD4A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280" y="3037914"/>
            <a:ext cx="713874" cy="713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A3E063-DEE3-4346-BAFD-28F45774A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703" y="3101208"/>
            <a:ext cx="587285" cy="587285"/>
          </a:xfrm>
          <a:prstGeom prst="rect">
            <a:avLst/>
          </a:prstGeom>
        </p:spPr>
      </p:pic>
      <p:sp>
        <p:nvSpPr>
          <p:cNvPr id="92" name="Google Shape;5388;p55">
            <a:extLst>
              <a:ext uri="{FF2B5EF4-FFF2-40B4-BE49-F238E27FC236}">
                <a16:creationId xmlns:a16="http://schemas.microsoft.com/office/drawing/2014/main" id="{D6F307EB-3502-4E7F-9D72-65E4ACD8A173}"/>
              </a:ext>
            </a:extLst>
          </p:cNvPr>
          <p:cNvSpPr txBox="1">
            <a:spLocks/>
          </p:cNvSpPr>
          <p:nvPr/>
        </p:nvSpPr>
        <p:spPr>
          <a:xfrm>
            <a:off x="5508095" y="3556726"/>
            <a:ext cx="3311905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endParaRPr lang="en-US" sz="1300" dirty="0"/>
          </a:p>
          <a:p>
            <a:pPr marL="0" indent="0" algn="just"/>
            <a:r>
              <a:rPr lang="en-US" sz="1100" dirty="0" err="1"/>
              <a:t>Kalkulator</a:t>
            </a:r>
            <a:r>
              <a:rPr lang="en-US" sz="1100" dirty="0"/>
              <a:t>, ki </a:t>
            </a:r>
            <a:r>
              <a:rPr lang="en-US" sz="1100" dirty="0" err="1"/>
              <a:t>izračuna</a:t>
            </a:r>
            <a:r>
              <a:rPr lang="en-US" sz="1100" dirty="0"/>
              <a:t> </a:t>
            </a:r>
            <a:r>
              <a:rPr lang="en-US" sz="1100" dirty="0" err="1"/>
              <a:t>razdaljo</a:t>
            </a:r>
            <a:r>
              <a:rPr lang="en-US" sz="1100" dirty="0"/>
              <a:t> od </a:t>
            </a:r>
            <a:r>
              <a:rPr lang="en-US" sz="1100" dirty="0" err="1"/>
              <a:t>ene</a:t>
            </a:r>
            <a:r>
              <a:rPr lang="en-US" sz="1100" dirty="0"/>
              <a:t> </a:t>
            </a:r>
            <a:r>
              <a:rPr lang="en-US" sz="1100" dirty="0" err="1"/>
              <a:t>lokacije</a:t>
            </a:r>
            <a:r>
              <a:rPr lang="en-US" sz="1100" dirty="0"/>
              <a:t> do </a:t>
            </a:r>
            <a:r>
              <a:rPr lang="en-US" sz="1100" dirty="0" err="1"/>
              <a:t>druge</a:t>
            </a:r>
            <a:r>
              <a:rPr lang="en-US" sz="1100" dirty="0"/>
              <a:t> in jo </a:t>
            </a:r>
            <a:r>
              <a:rPr lang="en-US" sz="1100" dirty="0" err="1"/>
              <a:t>vizualno</a:t>
            </a:r>
            <a:r>
              <a:rPr lang="en-US" sz="1100" dirty="0"/>
              <a:t> </a:t>
            </a:r>
            <a:r>
              <a:rPr lang="en-US" sz="1100" dirty="0" err="1"/>
              <a:t>prikaže</a:t>
            </a:r>
            <a:r>
              <a:rPr lang="en-US" sz="1100" dirty="0"/>
              <a:t> </a:t>
            </a:r>
            <a:r>
              <a:rPr lang="en-US" sz="1100" dirty="0" err="1"/>
              <a:t>na</a:t>
            </a:r>
            <a:r>
              <a:rPr lang="en-US" sz="1100" dirty="0"/>
              <a:t> </a:t>
            </a:r>
            <a:r>
              <a:rPr lang="en-US" sz="1100" dirty="0" err="1"/>
              <a:t>zemljevidu</a:t>
            </a:r>
            <a:r>
              <a:rPr lang="en-US" sz="1100" dirty="0"/>
              <a:t>, </a:t>
            </a:r>
            <a:r>
              <a:rPr lang="en-US" sz="1100" dirty="0" err="1"/>
              <a:t>odvisno</a:t>
            </a:r>
            <a:r>
              <a:rPr lang="en-US" sz="1100" dirty="0"/>
              <a:t> od </a:t>
            </a:r>
            <a:r>
              <a:rPr lang="en-US" sz="1100" dirty="0" err="1"/>
              <a:t>izbranega</a:t>
            </a:r>
            <a:r>
              <a:rPr lang="en-US" sz="1100" dirty="0"/>
              <a:t> </a:t>
            </a:r>
            <a:r>
              <a:rPr lang="en-US" sz="1100" dirty="0" err="1"/>
              <a:t>prevoznega</a:t>
            </a:r>
            <a:r>
              <a:rPr lang="en-US" sz="1100" dirty="0"/>
              <a:t> </a:t>
            </a:r>
            <a:r>
              <a:rPr lang="en-US" sz="1100" dirty="0" err="1"/>
              <a:t>sredstva</a:t>
            </a:r>
            <a:r>
              <a:rPr lang="en-US" sz="1100" dirty="0"/>
              <a:t> pa </a:t>
            </a:r>
            <a:r>
              <a:rPr lang="en-US" sz="1100" dirty="0" err="1"/>
              <a:t>nam</a:t>
            </a:r>
            <a:r>
              <a:rPr lang="en-US" sz="1100" dirty="0"/>
              <a:t> </a:t>
            </a:r>
            <a:r>
              <a:rPr lang="en-US" sz="1100" dirty="0" err="1"/>
              <a:t>poda</a:t>
            </a:r>
            <a:r>
              <a:rPr lang="en-US" sz="1100" dirty="0"/>
              <a:t> </a:t>
            </a:r>
            <a:r>
              <a:rPr lang="en-US" sz="1100" dirty="0" err="1"/>
              <a:t>število</a:t>
            </a:r>
            <a:r>
              <a:rPr lang="en-US" sz="1100" dirty="0"/>
              <a:t> </a:t>
            </a:r>
            <a:r>
              <a:rPr lang="en-US" sz="1100" dirty="0" err="1"/>
              <a:t>proizvedenih</a:t>
            </a:r>
            <a:r>
              <a:rPr lang="en-US" sz="1100" dirty="0"/>
              <a:t> </a:t>
            </a:r>
            <a:r>
              <a:rPr lang="en-US" sz="1100" dirty="0" err="1"/>
              <a:t>emisij</a:t>
            </a:r>
            <a:r>
              <a:rPr lang="en-US" sz="1100" dirty="0"/>
              <a:t> CO2.</a:t>
            </a:r>
          </a:p>
          <a:p>
            <a:pPr marL="0" indent="0" algn="just"/>
            <a:endParaRPr lang="en-US" sz="11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 algn="just"/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2" name="Google Shape;6032;p63"/>
          <p:cNvSpPr/>
          <p:nvPr/>
        </p:nvSpPr>
        <p:spPr>
          <a:xfrm>
            <a:off x="1235604" y="1424652"/>
            <a:ext cx="1351200" cy="1351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3" name="Google Shape;6033;p63"/>
          <p:cNvSpPr/>
          <p:nvPr/>
        </p:nvSpPr>
        <p:spPr>
          <a:xfrm>
            <a:off x="3893388" y="1424652"/>
            <a:ext cx="1351200" cy="1351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4" name="Google Shape;6034;p63"/>
          <p:cNvSpPr/>
          <p:nvPr/>
        </p:nvSpPr>
        <p:spPr>
          <a:xfrm>
            <a:off x="6557413" y="1424652"/>
            <a:ext cx="1351200" cy="13512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7" name="Google Shape;6037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93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CarbonScope</a:t>
            </a:r>
            <a:r>
              <a:rPr lang="en-US" dirty="0"/>
              <a:t> v </a:t>
            </a:r>
            <a:r>
              <a:rPr lang="en-US" dirty="0" err="1"/>
              <a:t>akciji</a:t>
            </a:r>
            <a:r>
              <a:rPr lang="en-US" dirty="0"/>
              <a:t>:</a:t>
            </a:r>
          </a:p>
        </p:txBody>
      </p:sp>
      <p:sp>
        <p:nvSpPr>
          <p:cNvPr id="6038" name="Google Shape;6038;p63"/>
          <p:cNvSpPr txBox="1">
            <a:spLocks noGrp="1"/>
          </p:cNvSpPr>
          <p:nvPr>
            <p:ph type="subTitle" idx="1"/>
          </p:nvPr>
        </p:nvSpPr>
        <p:spPr>
          <a:xfrm>
            <a:off x="2605412" y="4075456"/>
            <a:ext cx="3927151" cy="42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 err="1"/>
              <a:t>Tujka</a:t>
            </a:r>
            <a:r>
              <a:rPr lang="en-US" sz="1000" i="1" dirty="0"/>
              <a:t> se </a:t>
            </a:r>
            <a:r>
              <a:rPr lang="en-US" sz="1000" i="1" dirty="0" err="1"/>
              <a:t>pripravlja</a:t>
            </a:r>
            <a:r>
              <a:rPr lang="en-US" sz="1000" i="1" dirty="0"/>
              <a:t> </a:t>
            </a:r>
            <a:r>
              <a:rPr lang="en-US" sz="1000" i="1" dirty="0" err="1"/>
              <a:t>na</a:t>
            </a:r>
            <a:r>
              <a:rPr lang="en-US" sz="1000" i="1" dirty="0"/>
              <a:t> </a:t>
            </a:r>
            <a:r>
              <a:rPr lang="en-US" sz="1000" i="1" dirty="0" err="1"/>
              <a:t>selitev</a:t>
            </a:r>
            <a:r>
              <a:rPr lang="en-US" sz="1000" i="1" dirty="0"/>
              <a:t> v </a:t>
            </a:r>
            <a:r>
              <a:rPr lang="en-US" sz="1000" i="1" dirty="0" err="1"/>
              <a:t>Slovenijo</a:t>
            </a:r>
            <a:r>
              <a:rPr lang="en-US" sz="1000" i="1" dirty="0"/>
              <a:t>. </a:t>
            </a:r>
            <a:r>
              <a:rPr lang="en-US" sz="1000" i="1" dirty="0" err="1"/>
              <a:t>Želi</a:t>
            </a:r>
            <a:r>
              <a:rPr lang="en-US" sz="1000" i="1" dirty="0"/>
              <a:t> </a:t>
            </a:r>
            <a:r>
              <a:rPr lang="en-US" sz="1000" i="1" dirty="0" err="1"/>
              <a:t>primerjati</a:t>
            </a:r>
            <a:r>
              <a:rPr lang="en-US" sz="1000" i="1" dirty="0"/>
              <a:t> </a:t>
            </a:r>
            <a:r>
              <a:rPr lang="en-US" sz="1000" i="1" dirty="0" err="1"/>
              <a:t>emisije</a:t>
            </a:r>
            <a:r>
              <a:rPr lang="en-US" sz="1000" i="1" dirty="0"/>
              <a:t> CO₂ med </a:t>
            </a:r>
            <a:r>
              <a:rPr lang="en-US" sz="1000" i="1" dirty="0" err="1"/>
              <a:t>slovenskimi</a:t>
            </a:r>
            <a:r>
              <a:rPr lang="en-US" sz="1000" i="1" dirty="0"/>
              <a:t> </a:t>
            </a:r>
            <a:r>
              <a:rPr lang="en-US" sz="1000" i="1" dirty="0" err="1"/>
              <a:t>regijami</a:t>
            </a:r>
            <a:r>
              <a:rPr lang="en-US" sz="1000" i="1" dirty="0"/>
              <a:t>, da bi se </a:t>
            </a:r>
            <a:r>
              <a:rPr lang="en-US" sz="1000" i="1" dirty="0" err="1"/>
              <a:t>lažje</a:t>
            </a:r>
            <a:r>
              <a:rPr lang="en-US" sz="1000" i="1" dirty="0"/>
              <a:t> </a:t>
            </a:r>
            <a:r>
              <a:rPr lang="en-US" sz="1000" i="1" dirty="0" err="1"/>
              <a:t>odločil</a:t>
            </a:r>
            <a:r>
              <a:rPr lang="en-US" sz="1000" i="1" dirty="0"/>
              <a:t>, </a:t>
            </a:r>
            <a:r>
              <a:rPr lang="en-US" sz="1000" i="1" dirty="0" err="1"/>
              <a:t>analizirati</a:t>
            </a:r>
            <a:r>
              <a:rPr lang="en-US" sz="1000" i="1" dirty="0"/>
              <a:t> </a:t>
            </a:r>
            <a:r>
              <a:rPr lang="en-US" sz="1000" i="1" dirty="0" err="1"/>
              <a:t>podatke</a:t>
            </a:r>
            <a:r>
              <a:rPr lang="en-US" sz="1000" i="1" dirty="0"/>
              <a:t> po </a:t>
            </a:r>
            <a:r>
              <a:rPr lang="en-US" sz="1000" i="1" dirty="0" err="1"/>
              <a:t>sektorjih</a:t>
            </a:r>
            <a:r>
              <a:rPr lang="en-US" sz="1000" i="1" dirty="0"/>
              <a:t> in </a:t>
            </a:r>
            <a:r>
              <a:rPr lang="en-US" sz="1000" i="1" dirty="0" err="1"/>
              <a:t>raziskati</a:t>
            </a:r>
            <a:r>
              <a:rPr lang="en-US" sz="1000" i="1" dirty="0"/>
              <a:t> </a:t>
            </a:r>
            <a:r>
              <a:rPr lang="en-US" sz="1000" i="1" dirty="0" err="1"/>
              <a:t>napovedi</a:t>
            </a:r>
            <a:r>
              <a:rPr lang="en-US" sz="1000" i="1" dirty="0"/>
              <a:t> </a:t>
            </a:r>
            <a:r>
              <a:rPr lang="en-US" sz="1000" i="1" dirty="0" err="1"/>
              <a:t>prihodnjih</a:t>
            </a:r>
            <a:r>
              <a:rPr lang="en-US" sz="1000" i="1" dirty="0"/>
              <a:t> </a:t>
            </a:r>
            <a:r>
              <a:rPr lang="en-US" sz="1000" i="1" dirty="0" err="1"/>
              <a:t>emisij</a:t>
            </a:r>
            <a:r>
              <a:rPr lang="en-US" sz="1000" i="1" dirty="0"/>
              <a:t> za </a:t>
            </a:r>
            <a:r>
              <a:rPr lang="en-US" sz="1000" i="1" dirty="0" err="1"/>
              <a:t>Slovenijo</a:t>
            </a:r>
            <a:r>
              <a:rPr lang="en-US" sz="1000" i="1" dirty="0"/>
              <a:t>.</a:t>
            </a:r>
            <a:endParaRPr sz="1000" i="1" dirty="0"/>
          </a:p>
        </p:txBody>
      </p:sp>
      <p:sp>
        <p:nvSpPr>
          <p:cNvPr id="6039" name="Google Shape;6039;p63"/>
          <p:cNvSpPr txBox="1">
            <a:spLocks noGrp="1"/>
          </p:cNvSpPr>
          <p:nvPr>
            <p:ph type="subTitle" idx="2"/>
          </p:nvPr>
        </p:nvSpPr>
        <p:spPr>
          <a:xfrm>
            <a:off x="280376" y="3353303"/>
            <a:ext cx="35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000" i="1" dirty="0"/>
              <a:t>Č</a:t>
            </a:r>
            <a:r>
              <a:rPr lang="en-US" sz="1000" i="1" dirty="0" err="1"/>
              <a:t>lan</a:t>
            </a:r>
            <a:r>
              <a:rPr lang="en-US" sz="1000" i="1" dirty="0"/>
              <a:t> </a:t>
            </a:r>
            <a:r>
              <a:rPr lang="en-US" sz="1000" i="1" dirty="0" err="1"/>
              <a:t>mladinskega</a:t>
            </a:r>
            <a:r>
              <a:rPr lang="en-US" sz="1000" i="1" dirty="0"/>
              <a:t> </a:t>
            </a:r>
            <a:r>
              <a:rPr lang="en-US" sz="1000" i="1" dirty="0" err="1"/>
              <a:t>znanstvenega</a:t>
            </a:r>
            <a:r>
              <a:rPr lang="en-US" sz="1000" i="1" dirty="0"/>
              <a:t> </a:t>
            </a:r>
            <a:r>
              <a:rPr lang="en-US" sz="1000" i="1" dirty="0" err="1"/>
              <a:t>tima</a:t>
            </a:r>
            <a:r>
              <a:rPr lang="en-US" sz="1000" i="1" dirty="0"/>
              <a:t>, ki </a:t>
            </a:r>
            <a:r>
              <a:rPr lang="en-US" sz="1000" i="1" dirty="0" err="1"/>
              <a:t>razvija</a:t>
            </a:r>
            <a:r>
              <a:rPr lang="en-US" sz="1000" i="1" dirty="0"/>
              <a:t> </a:t>
            </a:r>
            <a:r>
              <a:rPr lang="en-US" sz="1000" i="1" dirty="0" err="1"/>
              <a:t>inovativne</a:t>
            </a:r>
            <a:r>
              <a:rPr lang="en-US" sz="1000" i="1" dirty="0"/>
              <a:t> </a:t>
            </a:r>
            <a:r>
              <a:rPr lang="en-US" sz="1000" i="1" dirty="0" err="1"/>
              <a:t>rešitve</a:t>
            </a:r>
            <a:r>
              <a:rPr lang="en-US" sz="1000" i="1" dirty="0"/>
              <a:t> za </a:t>
            </a:r>
            <a:r>
              <a:rPr lang="en-US" sz="1000" i="1" dirty="0" err="1"/>
              <a:t>analizo</a:t>
            </a:r>
            <a:r>
              <a:rPr lang="en-US" sz="1000" i="1" dirty="0"/>
              <a:t> </a:t>
            </a:r>
            <a:r>
              <a:rPr lang="en-US" sz="1000" i="1" dirty="0" err="1"/>
              <a:t>globalnih</a:t>
            </a:r>
            <a:r>
              <a:rPr lang="en-US" sz="1000" i="1" dirty="0"/>
              <a:t> </a:t>
            </a:r>
            <a:r>
              <a:rPr lang="en-US" sz="1000" i="1" dirty="0" err="1"/>
              <a:t>emisij</a:t>
            </a:r>
            <a:r>
              <a:rPr lang="en-US" sz="1000" i="1" dirty="0"/>
              <a:t> CO₂, </a:t>
            </a:r>
            <a:endParaRPr lang="sl-SI" sz="10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/>
              <a:t>s </a:t>
            </a:r>
            <a:r>
              <a:rPr lang="en-US" sz="1000" i="1" dirty="0" err="1"/>
              <a:t>poudarkom</a:t>
            </a:r>
            <a:r>
              <a:rPr lang="en-US" sz="1000" i="1" dirty="0"/>
              <a:t> </a:t>
            </a:r>
            <a:r>
              <a:rPr lang="en-US" sz="1000" i="1" dirty="0" err="1"/>
              <a:t>na</a:t>
            </a:r>
            <a:r>
              <a:rPr lang="en-US" sz="1000" i="1" dirty="0"/>
              <a:t> </a:t>
            </a:r>
            <a:r>
              <a:rPr lang="en-US" sz="1000" i="1" dirty="0" err="1"/>
              <a:t>primerjavi</a:t>
            </a:r>
            <a:r>
              <a:rPr lang="en-US" sz="1000" i="1" dirty="0"/>
              <a:t> med </a:t>
            </a:r>
            <a:r>
              <a:rPr lang="en-US" sz="1000" i="1" dirty="0" err="1"/>
              <a:t>državami</a:t>
            </a:r>
            <a:r>
              <a:rPr lang="en-US" sz="1000" i="1" dirty="0"/>
              <a:t>.</a:t>
            </a:r>
          </a:p>
        </p:txBody>
      </p:sp>
      <p:cxnSp>
        <p:nvCxnSpPr>
          <p:cNvPr id="6126" name="Google Shape;6126;p63"/>
          <p:cNvCxnSpPr>
            <a:cxnSpLocks/>
          </p:cNvCxnSpPr>
          <p:nvPr/>
        </p:nvCxnSpPr>
        <p:spPr>
          <a:xfrm flipH="1">
            <a:off x="1906348" y="2773901"/>
            <a:ext cx="4856" cy="54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27" name="Google Shape;6127;p63"/>
          <p:cNvCxnSpPr>
            <a:cxnSpLocks/>
            <a:stCxn id="6034" idx="1"/>
            <a:endCxn id="6132" idx="0"/>
          </p:cNvCxnSpPr>
          <p:nvPr/>
        </p:nvCxnSpPr>
        <p:spPr>
          <a:xfrm>
            <a:off x="7233013" y="2775852"/>
            <a:ext cx="4639" cy="5110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29" name="Google Shape;6129;p63"/>
          <p:cNvCxnSpPr>
            <a:cxnSpLocks/>
            <a:stCxn id="6033" idx="1"/>
            <a:endCxn id="6038" idx="0"/>
          </p:cNvCxnSpPr>
          <p:nvPr/>
        </p:nvCxnSpPr>
        <p:spPr>
          <a:xfrm>
            <a:off x="4568988" y="2775852"/>
            <a:ext cx="0" cy="129960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30" name="Google Shape;6130;p63"/>
          <p:cNvCxnSpPr>
            <a:stCxn id="6032" idx="0"/>
            <a:endCxn id="6033" idx="2"/>
          </p:cNvCxnSpPr>
          <p:nvPr/>
        </p:nvCxnSpPr>
        <p:spPr>
          <a:xfrm>
            <a:off x="2586804" y="2100252"/>
            <a:ext cx="130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1" name="Google Shape;6131;p63"/>
          <p:cNvCxnSpPr>
            <a:stCxn id="6033" idx="0"/>
            <a:endCxn id="6034" idx="2"/>
          </p:cNvCxnSpPr>
          <p:nvPr/>
        </p:nvCxnSpPr>
        <p:spPr>
          <a:xfrm>
            <a:off x="5244588" y="2100252"/>
            <a:ext cx="131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2" name="Google Shape;6132;p63"/>
          <p:cNvSpPr txBox="1">
            <a:spLocks noGrp="1"/>
          </p:cNvSpPr>
          <p:nvPr>
            <p:ph type="subTitle" idx="5"/>
          </p:nvPr>
        </p:nvSpPr>
        <p:spPr>
          <a:xfrm>
            <a:off x="5454052" y="3286880"/>
            <a:ext cx="35671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1000" i="1" dirty="0"/>
              <a:t>Š</a:t>
            </a:r>
            <a:r>
              <a:rPr lang="en-US" sz="1000" i="1" dirty="0" err="1"/>
              <a:t>tudent</a:t>
            </a:r>
            <a:r>
              <a:rPr lang="en-US" sz="1000" i="1" dirty="0"/>
              <a:t> </a:t>
            </a:r>
            <a:r>
              <a:rPr lang="en-US" sz="1000" i="1" dirty="0" err="1"/>
              <a:t>želi</a:t>
            </a:r>
            <a:r>
              <a:rPr lang="en-US" sz="1000" i="1" dirty="0"/>
              <a:t> </a:t>
            </a:r>
            <a:r>
              <a:rPr lang="en-US" sz="1000" i="1" dirty="0" err="1"/>
              <a:t>biti</a:t>
            </a:r>
            <a:r>
              <a:rPr lang="en-US" sz="1000" i="1" dirty="0"/>
              <a:t> </a:t>
            </a:r>
            <a:r>
              <a:rPr lang="en-US" sz="1000" i="1" dirty="0" err="1"/>
              <a:t>čim</a:t>
            </a:r>
            <a:r>
              <a:rPr lang="en-US" sz="1000" i="1" dirty="0"/>
              <a:t> </a:t>
            </a:r>
            <a:r>
              <a:rPr lang="en-US" sz="1000" i="1" dirty="0" err="1"/>
              <a:t>bolj</a:t>
            </a:r>
            <a:r>
              <a:rPr lang="en-US" sz="1000" i="1" dirty="0"/>
              <a:t> </a:t>
            </a:r>
            <a:r>
              <a:rPr lang="en-US" sz="1000" i="1" dirty="0" err="1"/>
              <a:t>ozaveščen</a:t>
            </a:r>
            <a:r>
              <a:rPr lang="en-US" sz="1000" i="1" dirty="0"/>
              <a:t> o </a:t>
            </a:r>
            <a:r>
              <a:rPr lang="en-US" sz="1000" i="1" dirty="0" err="1"/>
              <a:t>svojem</a:t>
            </a:r>
            <a:r>
              <a:rPr lang="en-US" sz="1000" i="1" dirty="0"/>
              <a:t> </a:t>
            </a:r>
            <a:r>
              <a:rPr lang="en-US" sz="1000" i="1" dirty="0" err="1"/>
              <a:t>ogljičnem</a:t>
            </a:r>
            <a:r>
              <a:rPr lang="en-US" sz="1000" i="1" dirty="0"/>
              <a:t> </a:t>
            </a:r>
            <a:r>
              <a:rPr lang="en-US" sz="1000" i="1" dirty="0" err="1"/>
              <a:t>odtisu</a:t>
            </a:r>
            <a:r>
              <a:rPr lang="en-US" sz="1000" i="1" dirty="0"/>
              <a:t>. Za </a:t>
            </a:r>
            <a:r>
              <a:rPr lang="en-US" sz="1000" i="1" dirty="0" err="1"/>
              <a:t>vsako</a:t>
            </a:r>
            <a:r>
              <a:rPr lang="en-US" sz="1000" i="1" dirty="0"/>
              <a:t> pot - </a:t>
            </a:r>
            <a:r>
              <a:rPr lang="en-US" sz="1000" i="1" dirty="0" err="1"/>
              <a:t>ali</a:t>
            </a:r>
            <a:r>
              <a:rPr lang="en-US" sz="1000" i="1" dirty="0"/>
              <a:t> </a:t>
            </a:r>
            <a:r>
              <a:rPr lang="en-US" sz="1000" i="1" dirty="0" err="1"/>
              <a:t>gre</a:t>
            </a:r>
            <a:r>
              <a:rPr lang="en-US" sz="1000" i="1" dirty="0"/>
              <a:t> za </a:t>
            </a:r>
            <a:r>
              <a:rPr lang="en-US" sz="1000" i="1" dirty="0" err="1"/>
              <a:t>vožnjo</a:t>
            </a:r>
            <a:r>
              <a:rPr lang="en-US" sz="1000" i="1" dirty="0"/>
              <a:t> do </a:t>
            </a:r>
            <a:r>
              <a:rPr lang="en-US" sz="1000" i="1" dirty="0" err="1"/>
              <a:t>fakultete</a:t>
            </a:r>
            <a:r>
              <a:rPr lang="en-US" sz="1000" i="1" dirty="0"/>
              <a:t>, </a:t>
            </a:r>
            <a:r>
              <a:rPr lang="en-US" sz="1000" i="1" dirty="0" err="1"/>
              <a:t>obisk</a:t>
            </a:r>
            <a:r>
              <a:rPr lang="en-US" sz="1000" i="1" dirty="0"/>
              <a:t> </a:t>
            </a:r>
            <a:r>
              <a:rPr lang="en-US" sz="1000" i="1" dirty="0" err="1"/>
              <a:t>prijateljev</a:t>
            </a:r>
            <a:r>
              <a:rPr lang="en-US" sz="1000" i="1" dirty="0"/>
              <a:t> </a:t>
            </a:r>
            <a:r>
              <a:rPr lang="en-US" sz="1000" i="1" dirty="0" err="1"/>
              <a:t>ali</a:t>
            </a:r>
            <a:r>
              <a:rPr lang="en-US" sz="1000" i="1" dirty="0"/>
              <a:t> </a:t>
            </a:r>
            <a:r>
              <a:rPr lang="en-US" sz="1000" i="1" dirty="0" err="1"/>
              <a:t>vikend</a:t>
            </a:r>
            <a:r>
              <a:rPr lang="en-US" sz="1000" i="1" dirty="0"/>
              <a:t> </a:t>
            </a:r>
            <a:r>
              <a:rPr lang="en-US" sz="1000" i="1" dirty="0" err="1"/>
              <a:t>izlet</a:t>
            </a:r>
            <a:r>
              <a:rPr lang="en-US" sz="1000" i="1" dirty="0"/>
              <a:t> </a:t>
            </a:r>
            <a:r>
              <a:rPr lang="sl-SI" sz="1000" i="1" dirty="0"/>
              <a:t> </a:t>
            </a:r>
            <a:r>
              <a:rPr lang="en-US" sz="1000" i="1" dirty="0"/>
              <a:t>- </a:t>
            </a:r>
            <a:r>
              <a:rPr lang="sl-SI" sz="1000" i="1" dirty="0"/>
              <a:t> želi preveriti</a:t>
            </a:r>
            <a:r>
              <a:rPr lang="en-US" sz="1000" i="1" dirty="0"/>
              <a:t>, </a:t>
            </a:r>
            <a:r>
              <a:rPr lang="en-US" sz="1000" i="1" dirty="0" err="1"/>
              <a:t>koliko</a:t>
            </a:r>
            <a:r>
              <a:rPr lang="en-US" sz="1000" i="1" dirty="0"/>
              <a:t> CO₂ </a:t>
            </a:r>
            <a:r>
              <a:rPr lang="en-US" sz="1000" i="1" dirty="0" err="1"/>
              <a:t>dejansko</a:t>
            </a:r>
            <a:r>
              <a:rPr lang="en-US" sz="1000" i="1" dirty="0"/>
              <a:t> </a:t>
            </a:r>
            <a:r>
              <a:rPr lang="en-US" sz="1000" i="1" dirty="0" err="1"/>
              <a:t>proizvede</a:t>
            </a:r>
            <a:r>
              <a:rPr lang="en-US" sz="1000" i="1" dirty="0"/>
              <a:t>.</a:t>
            </a:r>
            <a:endParaRPr sz="1000" i="1" dirty="0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DA4D3C11-FD52-4CDC-9C2A-231799577D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AB864-FD02-4771-A641-D0FEE4E2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54" y="1513057"/>
            <a:ext cx="1174389" cy="1174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40CF2-8766-46D2-B7E6-7CED9DAC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24" y="1550164"/>
            <a:ext cx="1100177" cy="1100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937BE-ADD7-4A49-AB19-BB6322D19F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081" y="1502527"/>
            <a:ext cx="1147814" cy="11478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25;p71">
            <a:extLst>
              <a:ext uri="{FF2B5EF4-FFF2-40B4-BE49-F238E27FC236}">
                <a16:creationId xmlns:a16="http://schemas.microsoft.com/office/drawing/2014/main" id="{AA72F838-0DA6-4826-8355-10B1B10F74AF}"/>
              </a:ext>
            </a:extLst>
          </p:cNvPr>
          <p:cNvSpPr/>
          <p:nvPr/>
        </p:nvSpPr>
        <p:spPr>
          <a:xfrm>
            <a:off x="6683634" y="295375"/>
            <a:ext cx="678300" cy="678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626;p71">
            <a:extLst>
              <a:ext uri="{FF2B5EF4-FFF2-40B4-BE49-F238E27FC236}">
                <a16:creationId xmlns:a16="http://schemas.microsoft.com/office/drawing/2014/main" id="{3A17FBB7-8301-4856-AAD8-8800F21B30A9}"/>
              </a:ext>
            </a:extLst>
          </p:cNvPr>
          <p:cNvSpPr/>
          <p:nvPr/>
        </p:nvSpPr>
        <p:spPr>
          <a:xfrm>
            <a:off x="7490044" y="295375"/>
            <a:ext cx="678300" cy="678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27;p71">
            <a:extLst>
              <a:ext uri="{FF2B5EF4-FFF2-40B4-BE49-F238E27FC236}">
                <a16:creationId xmlns:a16="http://schemas.microsoft.com/office/drawing/2014/main" id="{6AEFF5CE-4D43-4C87-BD49-C35D03B06D07}"/>
              </a:ext>
            </a:extLst>
          </p:cNvPr>
          <p:cNvSpPr/>
          <p:nvPr/>
        </p:nvSpPr>
        <p:spPr>
          <a:xfrm>
            <a:off x="8296454" y="267675"/>
            <a:ext cx="678300" cy="678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628;p71">
            <a:extLst>
              <a:ext uri="{FF2B5EF4-FFF2-40B4-BE49-F238E27FC236}">
                <a16:creationId xmlns:a16="http://schemas.microsoft.com/office/drawing/2014/main" id="{B8764EE5-B577-4421-8945-D43B85D69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973138"/>
            <a:ext cx="5816600" cy="184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Hvala</a:t>
            </a:r>
            <a:r>
              <a:rPr lang="en-US" sz="5400" dirty="0">
                <a:solidFill>
                  <a:schemeClr val="accent1"/>
                </a:solidFill>
              </a:rPr>
              <a:t> za </a:t>
            </a:r>
            <a:r>
              <a:rPr lang="en-US" sz="5400" dirty="0" err="1">
                <a:solidFill>
                  <a:schemeClr val="accent1"/>
                </a:solidFill>
              </a:rPr>
              <a:t>vašo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pozornost</a:t>
            </a:r>
            <a:r>
              <a:rPr lang="en" sz="5400" dirty="0">
                <a:solidFill>
                  <a:schemeClr val="accent1"/>
                </a:solidFill>
              </a:rPr>
              <a:t>!</a:t>
            </a:r>
            <a:endParaRPr sz="5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04F7B-6857-4878-9F5E-7CC63106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66" y="2822575"/>
            <a:ext cx="1934471" cy="19212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D0556-D6F1-4E14-BAB7-F29061CD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08" y="295375"/>
            <a:ext cx="617926" cy="617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E73C92-A210-4665-929E-640945A43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31" y="328049"/>
            <a:ext cx="617926" cy="617926"/>
          </a:xfrm>
          <a:prstGeom prst="rect">
            <a:avLst/>
          </a:prstGeom>
        </p:spPr>
      </p:pic>
      <p:grpSp>
        <p:nvGrpSpPr>
          <p:cNvPr id="14" name="Google Shape;4314;p47">
            <a:extLst>
              <a:ext uri="{FF2B5EF4-FFF2-40B4-BE49-F238E27FC236}">
                <a16:creationId xmlns:a16="http://schemas.microsoft.com/office/drawing/2014/main" id="{7E66B434-87EF-4678-9725-00285839D013}"/>
              </a:ext>
            </a:extLst>
          </p:cNvPr>
          <p:cNvGrpSpPr/>
          <p:nvPr/>
        </p:nvGrpSpPr>
        <p:grpSpPr>
          <a:xfrm>
            <a:off x="8370481" y="385132"/>
            <a:ext cx="530245" cy="498785"/>
            <a:chOff x="1527782" y="2838002"/>
            <a:chExt cx="382190" cy="314295"/>
          </a:xfrm>
        </p:grpSpPr>
        <p:sp>
          <p:nvSpPr>
            <p:cNvPr id="15" name="Google Shape;4315;p47">
              <a:extLst>
                <a:ext uri="{FF2B5EF4-FFF2-40B4-BE49-F238E27FC236}">
                  <a16:creationId xmlns:a16="http://schemas.microsoft.com/office/drawing/2014/main" id="{58D10B89-79F5-4209-B111-38CAC1026A45}"/>
                </a:ext>
              </a:extLst>
            </p:cNvPr>
            <p:cNvSpPr/>
            <p:nvPr/>
          </p:nvSpPr>
          <p:spPr>
            <a:xfrm>
              <a:off x="1527782" y="2900844"/>
              <a:ext cx="222543" cy="177910"/>
            </a:xfrm>
            <a:custGeom>
              <a:avLst/>
              <a:gdLst/>
              <a:ahLst/>
              <a:cxnLst/>
              <a:rect l="l" t="t" r="r" b="b"/>
              <a:pathLst>
                <a:path w="8237" h="6585" extrusionOk="0">
                  <a:moveTo>
                    <a:pt x="2816" y="1"/>
                  </a:moveTo>
                  <a:cubicBezTo>
                    <a:pt x="1560" y="1"/>
                    <a:pt x="583" y="1048"/>
                    <a:pt x="583" y="2211"/>
                  </a:cubicBezTo>
                  <a:cubicBezTo>
                    <a:pt x="583" y="2513"/>
                    <a:pt x="583" y="2699"/>
                    <a:pt x="676" y="2909"/>
                  </a:cubicBezTo>
                  <a:cubicBezTo>
                    <a:pt x="280" y="3281"/>
                    <a:pt x="1" y="3769"/>
                    <a:pt x="1" y="4351"/>
                  </a:cubicBezTo>
                  <a:cubicBezTo>
                    <a:pt x="1" y="5328"/>
                    <a:pt x="769" y="6189"/>
                    <a:pt x="1839" y="6189"/>
                  </a:cubicBezTo>
                  <a:lnTo>
                    <a:pt x="1932" y="6189"/>
                  </a:lnTo>
                  <a:cubicBezTo>
                    <a:pt x="2141" y="6398"/>
                    <a:pt x="2420" y="6584"/>
                    <a:pt x="2816" y="6584"/>
                  </a:cubicBezTo>
                  <a:lnTo>
                    <a:pt x="8236" y="6584"/>
                  </a:lnTo>
                  <a:lnTo>
                    <a:pt x="7748" y="5700"/>
                  </a:lnTo>
                  <a:lnTo>
                    <a:pt x="6678" y="5700"/>
                  </a:lnTo>
                  <a:cubicBezTo>
                    <a:pt x="6492" y="5700"/>
                    <a:pt x="6305" y="5514"/>
                    <a:pt x="6492" y="5328"/>
                  </a:cubicBezTo>
                  <a:cubicBezTo>
                    <a:pt x="6678" y="5026"/>
                    <a:pt x="6794" y="4653"/>
                    <a:pt x="6794" y="4258"/>
                  </a:cubicBezTo>
                  <a:cubicBezTo>
                    <a:pt x="6794" y="3374"/>
                    <a:pt x="6096" y="2606"/>
                    <a:pt x="5142" y="2606"/>
                  </a:cubicBezTo>
                  <a:lnTo>
                    <a:pt x="5049" y="2606"/>
                  </a:lnTo>
                  <a:cubicBezTo>
                    <a:pt x="5142" y="2513"/>
                    <a:pt x="5142" y="2420"/>
                    <a:pt x="5142" y="2211"/>
                  </a:cubicBezTo>
                  <a:cubicBezTo>
                    <a:pt x="5142" y="955"/>
                    <a:pt x="4072" y="1"/>
                    <a:pt x="281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16;p47">
              <a:extLst>
                <a:ext uri="{FF2B5EF4-FFF2-40B4-BE49-F238E27FC236}">
                  <a16:creationId xmlns:a16="http://schemas.microsoft.com/office/drawing/2014/main" id="{9274E127-D507-4ED5-B528-77D7B246B068}"/>
                </a:ext>
              </a:extLst>
            </p:cNvPr>
            <p:cNvSpPr/>
            <p:nvPr/>
          </p:nvSpPr>
          <p:spPr>
            <a:xfrm>
              <a:off x="1718877" y="3054844"/>
              <a:ext cx="31448" cy="23910"/>
            </a:xfrm>
            <a:custGeom>
              <a:avLst/>
              <a:gdLst/>
              <a:ahLst/>
              <a:cxnLst/>
              <a:rect l="l" t="t" r="r" b="b"/>
              <a:pathLst>
                <a:path w="1164" h="885" extrusionOk="0">
                  <a:moveTo>
                    <a:pt x="0" y="0"/>
                  </a:moveTo>
                  <a:lnTo>
                    <a:pt x="0" y="884"/>
                  </a:lnTo>
                  <a:lnTo>
                    <a:pt x="1163" y="884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17;p47">
              <a:extLst>
                <a:ext uri="{FF2B5EF4-FFF2-40B4-BE49-F238E27FC236}">
                  <a16:creationId xmlns:a16="http://schemas.microsoft.com/office/drawing/2014/main" id="{5247D715-F488-404B-930A-906BF03C2742}"/>
                </a:ext>
              </a:extLst>
            </p:cNvPr>
            <p:cNvSpPr/>
            <p:nvPr/>
          </p:nvSpPr>
          <p:spPr>
            <a:xfrm>
              <a:off x="1799956" y="2932266"/>
              <a:ext cx="91778" cy="67922"/>
            </a:xfrm>
            <a:custGeom>
              <a:avLst/>
              <a:gdLst/>
              <a:ahLst/>
              <a:cxnLst/>
              <a:rect l="l" t="t" r="r" b="b"/>
              <a:pathLst>
                <a:path w="3397" h="2514" extrusionOk="0">
                  <a:moveTo>
                    <a:pt x="0" y="1"/>
                  </a:moveTo>
                  <a:lnTo>
                    <a:pt x="0" y="2513"/>
                  </a:lnTo>
                  <a:lnTo>
                    <a:pt x="3397" y="2513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8;p47">
              <a:extLst>
                <a:ext uri="{FF2B5EF4-FFF2-40B4-BE49-F238E27FC236}">
                  <a16:creationId xmlns:a16="http://schemas.microsoft.com/office/drawing/2014/main" id="{99343115-21AB-4789-A465-68C6CF10A7EA}"/>
                </a:ext>
              </a:extLst>
            </p:cNvPr>
            <p:cNvSpPr/>
            <p:nvPr/>
          </p:nvSpPr>
          <p:spPr>
            <a:xfrm>
              <a:off x="1734574" y="2913434"/>
              <a:ext cx="175398" cy="201767"/>
            </a:xfrm>
            <a:custGeom>
              <a:avLst/>
              <a:gdLst/>
              <a:ahLst/>
              <a:cxnLst/>
              <a:rect l="l" t="t" r="r" b="b"/>
              <a:pathLst>
                <a:path w="6492" h="7468" extrusionOk="0">
                  <a:moveTo>
                    <a:pt x="5538" y="791"/>
                  </a:moveTo>
                  <a:cubicBezTo>
                    <a:pt x="5631" y="791"/>
                    <a:pt x="5631" y="884"/>
                    <a:pt x="5631" y="977"/>
                  </a:cubicBezTo>
                  <a:lnTo>
                    <a:pt x="5631" y="2815"/>
                  </a:lnTo>
                  <a:cubicBezTo>
                    <a:pt x="5631" y="2908"/>
                    <a:pt x="5631" y="3024"/>
                    <a:pt x="5538" y="3024"/>
                  </a:cubicBezTo>
                  <a:lnTo>
                    <a:pt x="3886" y="3024"/>
                  </a:lnTo>
                  <a:cubicBezTo>
                    <a:pt x="3211" y="3024"/>
                    <a:pt x="2630" y="2443"/>
                    <a:pt x="2630" y="1745"/>
                  </a:cubicBezTo>
                  <a:lnTo>
                    <a:pt x="2630" y="1280"/>
                  </a:lnTo>
                  <a:cubicBezTo>
                    <a:pt x="2630" y="977"/>
                    <a:pt x="2816" y="791"/>
                    <a:pt x="3095" y="791"/>
                  </a:cubicBezTo>
                  <a:close/>
                  <a:moveTo>
                    <a:pt x="3095" y="0"/>
                  </a:moveTo>
                  <a:cubicBezTo>
                    <a:pt x="2420" y="0"/>
                    <a:pt x="1746" y="302"/>
                    <a:pt x="1350" y="977"/>
                  </a:cubicBezTo>
                  <a:lnTo>
                    <a:pt x="396" y="2536"/>
                  </a:lnTo>
                  <a:cubicBezTo>
                    <a:pt x="94" y="2815"/>
                    <a:pt x="1" y="3210"/>
                    <a:pt x="1" y="3606"/>
                  </a:cubicBezTo>
                  <a:lnTo>
                    <a:pt x="1" y="5444"/>
                  </a:lnTo>
                  <a:cubicBezTo>
                    <a:pt x="1" y="6025"/>
                    <a:pt x="303" y="6514"/>
                    <a:pt x="675" y="6886"/>
                  </a:cubicBezTo>
                  <a:cubicBezTo>
                    <a:pt x="1071" y="7282"/>
                    <a:pt x="1559" y="7468"/>
                    <a:pt x="2141" y="7468"/>
                  </a:cubicBezTo>
                  <a:lnTo>
                    <a:pt x="6003" y="7468"/>
                  </a:lnTo>
                  <a:cubicBezTo>
                    <a:pt x="6305" y="7468"/>
                    <a:pt x="6491" y="7282"/>
                    <a:pt x="6491" y="7095"/>
                  </a:cubicBezTo>
                  <a:lnTo>
                    <a:pt x="6491" y="395"/>
                  </a:lnTo>
                  <a:cubicBezTo>
                    <a:pt x="6491" y="302"/>
                    <a:pt x="6398" y="209"/>
                    <a:pt x="6305" y="116"/>
                  </a:cubicBezTo>
                  <a:cubicBezTo>
                    <a:pt x="6305" y="0"/>
                    <a:pt x="6212" y="0"/>
                    <a:pt x="6003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19;p47">
              <a:extLst>
                <a:ext uri="{FF2B5EF4-FFF2-40B4-BE49-F238E27FC236}">
                  <a16:creationId xmlns:a16="http://schemas.microsoft.com/office/drawing/2014/main" id="{F7AAA17B-CD09-435E-9747-B99C5A6CEA63}"/>
                </a:ext>
              </a:extLst>
            </p:cNvPr>
            <p:cNvSpPr/>
            <p:nvPr/>
          </p:nvSpPr>
          <p:spPr>
            <a:xfrm>
              <a:off x="1797444" y="3073702"/>
              <a:ext cx="65382" cy="67895"/>
            </a:xfrm>
            <a:custGeom>
              <a:avLst/>
              <a:gdLst/>
              <a:ahLst/>
              <a:cxnLst/>
              <a:rect l="l" t="t" r="r" b="b"/>
              <a:pathLst>
                <a:path w="2420" h="2513" extrusionOk="0">
                  <a:moveTo>
                    <a:pt x="0" y="1163"/>
                  </a:moveTo>
                  <a:cubicBezTo>
                    <a:pt x="93" y="582"/>
                    <a:pt x="582" y="0"/>
                    <a:pt x="1256" y="93"/>
                  </a:cubicBezTo>
                  <a:cubicBezTo>
                    <a:pt x="1931" y="93"/>
                    <a:pt x="2420" y="675"/>
                    <a:pt x="2420" y="1350"/>
                  </a:cubicBezTo>
                  <a:cubicBezTo>
                    <a:pt x="2327" y="2024"/>
                    <a:pt x="1838" y="2513"/>
                    <a:pt x="1163" y="2420"/>
                  </a:cubicBezTo>
                  <a:cubicBezTo>
                    <a:pt x="489" y="2420"/>
                    <a:pt x="0" y="1838"/>
                    <a:pt x="0" y="1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20;p47">
              <a:extLst>
                <a:ext uri="{FF2B5EF4-FFF2-40B4-BE49-F238E27FC236}">
                  <a16:creationId xmlns:a16="http://schemas.microsoft.com/office/drawing/2014/main" id="{8C034A28-17CA-4B13-AB6A-3D3BBA29EAB3}"/>
                </a:ext>
              </a:extLst>
            </p:cNvPr>
            <p:cNvSpPr/>
            <p:nvPr/>
          </p:nvSpPr>
          <p:spPr>
            <a:xfrm>
              <a:off x="1786745" y="3065516"/>
              <a:ext cx="86780" cy="86780"/>
            </a:xfrm>
            <a:custGeom>
              <a:avLst/>
              <a:gdLst/>
              <a:ahLst/>
              <a:cxnLst/>
              <a:rect l="l" t="t" r="r" b="b"/>
              <a:pathLst>
                <a:path w="3212" h="3212" extrusionOk="0">
                  <a:moveTo>
                    <a:pt x="1559" y="769"/>
                  </a:moveTo>
                  <a:cubicBezTo>
                    <a:pt x="2048" y="769"/>
                    <a:pt x="2327" y="1164"/>
                    <a:pt x="2327" y="1559"/>
                  </a:cubicBezTo>
                  <a:cubicBezTo>
                    <a:pt x="2327" y="2048"/>
                    <a:pt x="2048" y="2327"/>
                    <a:pt x="1559" y="2327"/>
                  </a:cubicBezTo>
                  <a:cubicBezTo>
                    <a:pt x="1164" y="2327"/>
                    <a:pt x="792" y="2048"/>
                    <a:pt x="792" y="1559"/>
                  </a:cubicBezTo>
                  <a:cubicBezTo>
                    <a:pt x="792" y="1164"/>
                    <a:pt x="1164" y="769"/>
                    <a:pt x="1559" y="769"/>
                  </a:cubicBezTo>
                  <a:close/>
                  <a:moveTo>
                    <a:pt x="1559" y="1"/>
                  </a:moveTo>
                  <a:cubicBezTo>
                    <a:pt x="699" y="1"/>
                    <a:pt x="1" y="675"/>
                    <a:pt x="1" y="1559"/>
                  </a:cubicBezTo>
                  <a:cubicBezTo>
                    <a:pt x="1" y="2420"/>
                    <a:pt x="699" y="3211"/>
                    <a:pt x="1559" y="3211"/>
                  </a:cubicBezTo>
                  <a:cubicBezTo>
                    <a:pt x="2536" y="3211"/>
                    <a:pt x="3211" y="2420"/>
                    <a:pt x="3211" y="1559"/>
                  </a:cubicBezTo>
                  <a:cubicBezTo>
                    <a:pt x="3211" y="675"/>
                    <a:pt x="2536" y="1"/>
                    <a:pt x="1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21;p47">
              <a:extLst>
                <a:ext uri="{FF2B5EF4-FFF2-40B4-BE49-F238E27FC236}">
                  <a16:creationId xmlns:a16="http://schemas.microsoft.com/office/drawing/2014/main" id="{31DD909B-3815-4B2A-B7D6-BD07C14A5D6F}"/>
                </a:ext>
              </a:extLst>
            </p:cNvPr>
            <p:cNvSpPr/>
            <p:nvPr/>
          </p:nvSpPr>
          <p:spPr>
            <a:xfrm>
              <a:off x="1695615" y="2845539"/>
              <a:ext cx="44012" cy="44660"/>
            </a:xfrm>
            <a:custGeom>
              <a:avLst/>
              <a:gdLst/>
              <a:ahLst/>
              <a:cxnLst/>
              <a:rect l="l" t="t" r="r" b="b"/>
              <a:pathLst>
                <a:path w="1629" h="1653" extrusionOk="0">
                  <a:moveTo>
                    <a:pt x="861" y="1"/>
                  </a:moveTo>
                  <a:cubicBezTo>
                    <a:pt x="1350" y="1"/>
                    <a:pt x="1629" y="396"/>
                    <a:pt x="1629" y="768"/>
                  </a:cubicBezTo>
                  <a:cubicBezTo>
                    <a:pt x="1629" y="1257"/>
                    <a:pt x="1350" y="1652"/>
                    <a:pt x="861" y="1652"/>
                  </a:cubicBezTo>
                  <a:cubicBezTo>
                    <a:pt x="373" y="1652"/>
                    <a:pt x="0" y="1257"/>
                    <a:pt x="0" y="768"/>
                  </a:cubicBezTo>
                  <a:cubicBezTo>
                    <a:pt x="0" y="396"/>
                    <a:pt x="373" y="1"/>
                    <a:pt x="86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22;p47">
              <a:extLst>
                <a:ext uri="{FF2B5EF4-FFF2-40B4-BE49-F238E27FC236}">
                  <a16:creationId xmlns:a16="http://schemas.microsoft.com/office/drawing/2014/main" id="{7BA1A262-E6A7-44D9-9350-DE706E99B2D7}"/>
                </a:ext>
              </a:extLst>
            </p:cNvPr>
            <p:cNvSpPr/>
            <p:nvPr/>
          </p:nvSpPr>
          <p:spPr>
            <a:xfrm>
              <a:off x="1540993" y="2838002"/>
              <a:ext cx="20776" cy="23289"/>
            </a:xfrm>
            <a:custGeom>
              <a:avLst/>
              <a:gdLst/>
              <a:ahLst/>
              <a:cxnLst/>
              <a:rect l="l" t="t" r="r" b="b"/>
              <a:pathLst>
                <a:path w="769" h="862" extrusionOk="0">
                  <a:moveTo>
                    <a:pt x="373" y="861"/>
                  </a:moveTo>
                  <a:cubicBezTo>
                    <a:pt x="675" y="861"/>
                    <a:pt x="768" y="675"/>
                    <a:pt x="768" y="373"/>
                  </a:cubicBezTo>
                  <a:cubicBezTo>
                    <a:pt x="768" y="186"/>
                    <a:pt x="675" y="0"/>
                    <a:pt x="373" y="0"/>
                  </a:cubicBezTo>
                  <a:cubicBezTo>
                    <a:pt x="187" y="0"/>
                    <a:pt x="1" y="186"/>
                    <a:pt x="1" y="373"/>
                  </a:cubicBezTo>
                  <a:cubicBezTo>
                    <a:pt x="1" y="675"/>
                    <a:pt x="187" y="861"/>
                    <a:pt x="373" y="86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23;p47">
              <a:extLst>
                <a:ext uri="{FF2B5EF4-FFF2-40B4-BE49-F238E27FC236}">
                  <a16:creationId xmlns:a16="http://schemas.microsoft.com/office/drawing/2014/main" id="{E45704FD-FEC8-4114-B618-A70E4E2D6E36}"/>
                </a:ext>
              </a:extLst>
            </p:cNvPr>
            <p:cNvSpPr/>
            <p:nvPr/>
          </p:nvSpPr>
          <p:spPr>
            <a:xfrm>
              <a:off x="1734574" y="3034095"/>
              <a:ext cx="31448" cy="20776"/>
            </a:xfrm>
            <a:custGeom>
              <a:avLst/>
              <a:gdLst/>
              <a:ahLst/>
              <a:cxnLst/>
              <a:rect l="l" t="t" r="r" b="b"/>
              <a:pathLst>
                <a:path w="1164" h="769" extrusionOk="0">
                  <a:moveTo>
                    <a:pt x="1" y="1"/>
                  </a:moveTo>
                  <a:lnTo>
                    <a:pt x="1" y="768"/>
                  </a:lnTo>
                  <a:lnTo>
                    <a:pt x="675" y="768"/>
                  </a:lnTo>
                  <a:cubicBezTo>
                    <a:pt x="978" y="768"/>
                    <a:pt x="1164" y="582"/>
                    <a:pt x="1071" y="396"/>
                  </a:cubicBezTo>
                  <a:cubicBezTo>
                    <a:pt x="1071" y="94"/>
                    <a:pt x="885" y="1"/>
                    <a:pt x="67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24;p47">
              <a:extLst>
                <a:ext uri="{FF2B5EF4-FFF2-40B4-BE49-F238E27FC236}">
                  <a16:creationId xmlns:a16="http://schemas.microsoft.com/office/drawing/2014/main" id="{6E421BB5-BDB6-4693-B8A8-AB13FDEA9B06}"/>
                </a:ext>
              </a:extLst>
            </p:cNvPr>
            <p:cNvSpPr/>
            <p:nvPr/>
          </p:nvSpPr>
          <p:spPr>
            <a:xfrm>
              <a:off x="1718877" y="2845539"/>
              <a:ext cx="23910" cy="44660"/>
            </a:xfrm>
            <a:custGeom>
              <a:avLst/>
              <a:gdLst/>
              <a:ahLst/>
              <a:cxnLst/>
              <a:rect l="l" t="t" r="r" b="b"/>
              <a:pathLst>
                <a:path w="885" h="1653" extrusionOk="0">
                  <a:moveTo>
                    <a:pt x="0" y="1"/>
                  </a:moveTo>
                  <a:lnTo>
                    <a:pt x="0" y="1652"/>
                  </a:lnTo>
                  <a:lnTo>
                    <a:pt x="0" y="1652"/>
                  </a:lnTo>
                  <a:cubicBezTo>
                    <a:pt x="489" y="1652"/>
                    <a:pt x="884" y="1257"/>
                    <a:pt x="884" y="768"/>
                  </a:cubicBezTo>
                  <a:cubicBezTo>
                    <a:pt x="884" y="396"/>
                    <a:pt x="489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579634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ay for the Reduction of CO2 Emissions by Slidesgo">
  <a:themeElements>
    <a:clrScheme name="Simple Light">
      <a:dk1>
        <a:srgbClr val="FFFFFF"/>
      </a:dk1>
      <a:lt1>
        <a:srgbClr val="3D4C5B"/>
      </a:lt1>
      <a:dk2>
        <a:srgbClr val="00B449"/>
      </a:dk2>
      <a:lt2>
        <a:srgbClr val="8AC93D"/>
      </a:lt2>
      <a:accent1>
        <a:srgbClr val="A1E1FD"/>
      </a:accent1>
      <a:accent2>
        <a:srgbClr val="AAACB1"/>
      </a:accent2>
      <a:accent3>
        <a:srgbClr val="646464"/>
      </a:accent3>
      <a:accent4>
        <a:srgbClr val="9E5248"/>
      </a:accent4>
      <a:accent5>
        <a:srgbClr val="B3766E"/>
      </a:accent5>
      <a:accent6>
        <a:srgbClr val="FFD65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407</Words>
  <Application>Microsoft Office PowerPoint</Application>
  <PresentationFormat>On-screen Show (16:9)</PresentationFormat>
  <Paragraphs>49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Anaheim</vt:lpstr>
      <vt:lpstr>Courier New</vt:lpstr>
      <vt:lpstr>Roboto</vt:lpstr>
      <vt:lpstr>-apple-system</vt:lpstr>
      <vt:lpstr>Paytone One</vt:lpstr>
      <vt:lpstr>Bebas Neue</vt:lpstr>
      <vt:lpstr>Kumbh Sans</vt:lpstr>
      <vt:lpstr>World Day for the Reduction of CO2 Emissions by Slidesgo</vt:lpstr>
      <vt:lpstr>CarbonScope</vt:lpstr>
      <vt:lpstr>Opis in vizija projekta </vt:lpstr>
      <vt:lpstr>PowerPoint Presentation</vt:lpstr>
      <vt:lpstr>Vizualna predstavitev</vt:lpstr>
      <vt:lpstr>01</vt:lpstr>
      <vt:lpstr>CarbonScope v akciji:</vt:lpstr>
      <vt:lpstr>Hvala za vašo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CarbonScope</dc:title>
  <dc:creator>Ile</dc:creator>
  <cp:lastModifiedBy>Константин Михајлов</cp:lastModifiedBy>
  <cp:revision>23</cp:revision>
  <dcterms:modified xsi:type="dcterms:W3CDTF">2025-06-12T02:43:51Z</dcterms:modified>
</cp:coreProperties>
</file>