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59" r:id="rId3"/>
    <p:sldId id="268" r:id="rId4"/>
    <p:sldId id="274" r:id="rId5"/>
    <p:sldId id="258" r:id="rId6"/>
    <p:sldId id="306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  <p:bold r:id="rId10"/>
    </p:embeddedFont>
    <p:embeddedFont>
      <p:font typeface="Bebas Neue" panose="020B0604020202020204" charset="0"/>
      <p:regular r:id="rId11"/>
    </p:embeddedFont>
    <p:embeddedFont>
      <p:font typeface="Kumbh Sans" panose="020B0604020202020204" charset="0"/>
      <p:regular r:id="rId12"/>
      <p:bold r:id="rId13"/>
    </p:embeddedFont>
    <p:embeddedFont>
      <p:font typeface="Paytone One" panose="020B0604020202020204" charset="0"/>
      <p:regular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6473B9-CAE6-405D-AA9A-CB3738A301FC}">
  <a:tblStyle styleId="{946473B9-CAE6-405D-AA9A-CB3738A301F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D841AEB-03E5-41F8-B5AF-DD672D635B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9" name="Google Shape;24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0" name="Google Shape;24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2" name="Google Shape;28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3" name="Google Shape;28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9" name="Google Shape;5379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0" name="Google Shape;5380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120400" cy="17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latin typeface="Paytone One"/>
                <a:ea typeface="Paytone One"/>
                <a:cs typeface="Paytone One"/>
                <a:sym typeface="Paytone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291775"/>
            <a:ext cx="24894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1709125"/>
            <a:ext cx="40980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867325"/>
            <a:ext cx="1488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20000" y="3357625"/>
            <a:ext cx="2690400" cy="6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"/>
          <p:cNvSpPr txBox="1">
            <a:spLocks noGrp="1"/>
          </p:cNvSpPr>
          <p:nvPr>
            <p:ph type="title"/>
          </p:nvPr>
        </p:nvSpPr>
        <p:spPr>
          <a:xfrm>
            <a:off x="646425" y="973675"/>
            <a:ext cx="5815500" cy="184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38" name="Google Shape;438;p8"/>
          <p:cNvGrpSpPr/>
          <p:nvPr/>
        </p:nvGrpSpPr>
        <p:grpSpPr>
          <a:xfrm>
            <a:off x="3325236" y="4670938"/>
            <a:ext cx="5557953" cy="122913"/>
            <a:chOff x="3325236" y="4670938"/>
            <a:chExt cx="5557953" cy="122913"/>
          </a:xfrm>
        </p:grpSpPr>
        <p:grpSp>
          <p:nvGrpSpPr>
            <p:cNvPr id="439" name="Google Shape;439;p8"/>
            <p:cNvGrpSpPr/>
            <p:nvPr/>
          </p:nvGrpSpPr>
          <p:grpSpPr>
            <a:xfrm>
              <a:off x="6133486" y="4670938"/>
              <a:ext cx="2749703" cy="122913"/>
              <a:chOff x="5024149" y="4918613"/>
              <a:chExt cx="2749703" cy="122913"/>
            </a:xfrm>
          </p:grpSpPr>
          <p:sp>
            <p:nvSpPr>
              <p:cNvPr id="440" name="Google Shape;440;p8"/>
              <p:cNvSpPr/>
              <p:nvPr/>
            </p:nvSpPr>
            <p:spPr>
              <a:xfrm>
                <a:off x="5121294" y="4919510"/>
                <a:ext cx="27619" cy="2680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285" extrusionOk="0">
                    <a:moveTo>
                      <a:pt x="690" y="1"/>
                    </a:moveTo>
                    <a:cubicBezTo>
                      <a:pt x="379" y="1"/>
                      <a:pt x="134" y="175"/>
                      <a:pt x="0" y="460"/>
                    </a:cubicBezTo>
                    <a:cubicBezTo>
                      <a:pt x="0" y="643"/>
                      <a:pt x="183" y="1031"/>
                      <a:pt x="297" y="1213"/>
                    </a:cubicBezTo>
                    <a:cubicBezTo>
                      <a:pt x="418" y="1262"/>
                      <a:pt x="528" y="1284"/>
                      <a:pt x="629" y="1284"/>
                    </a:cubicBezTo>
                    <a:cubicBezTo>
                      <a:pt x="909" y="1284"/>
                      <a:pt x="1123" y="1110"/>
                      <a:pt x="1324" y="825"/>
                    </a:cubicBezTo>
                    <a:cubicBezTo>
                      <a:pt x="1233" y="551"/>
                      <a:pt x="1141" y="163"/>
                      <a:pt x="1050" y="72"/>
                    </a:cubicBezTo>
                    <a:cubicBezTo>
                      <a:pt x="923" y="24"/>
                      <a:pt x="802" y="1"/>
                      <a:pt x="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5307928" y="4919510"/>
                <a:ext cx="27639" cy="26802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85" extrusionOk="0">
                    <a:moveTo>
                      <a:pt x="731" y="1"/>
                    </a:moveTo>
                    <a:cubicBezTo>
                      <a:pt x="435" y="1"/>
                      <a:pt x="159" y="175"/>
                      <a:pt x="92" y="460"/>
                    </a:cubicBezTo>
                    <a:cubicBezTo>
                      <a:pt x="1" y="643"/>
                      <a:pt x="183" y="1031"/>
                      <a:pt x="366" y="1213"/>
                    </a:cubicBezTo>
                    <a:cubicBezTo>
                      <a:pt x="469" y="1262"/>
                      <a:pt x="572" y="1284"/>
                      <a:pt x="671" y="1284"/>
                    </a:cubicBezTo>
                    <a:cubicBezTo>
                      <a:pt x="945" y="1284"/>
                      <a:pt x="1190" y="1110"/>
                      <a:pt x="1324" y="825"/>
                    </a:cubicBezTo>
                    <a:cubicBezTo>
                      <a:pt x="1233" y="551"/>
                      <a:pt x="1233" y="163"/>
                      <a:pt x="1051" y="72"/>
                    </a:cubicBezTo>
                    <a:cubicBezTo>
                      <a:pt x="948" y="24"/>
                      <a:pt x="838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5496482" y="4919823"/>
                <a:ext cx="25720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2" extrusionOk="0">
                    <a:moveTo>
                      <a:pt x="656" y="0"/>
                    </a:moveTo>
                    <a:cubicBezTo>
                      <a:pt x="565" y="0"/>
                      <a:pt x="467" y="18"/>
                      <a:pt x="366" y="57"/>
                    </a:cubicBezTo>
                    <a:cubicBezTo>
                      <a:pt x="183" y="57"/>
                      <a:pt x="92" y="445"/>
                      <a:pt x="0" y="628"/>
                    </a:cubicBezTo>
                    <a:cubicBezTo>
                      <a:pt x="77" y="1106"/>
                      <a:pt x="346" y="1312"/>
                      <a:pt x="660" y="1312"/>
                    </a:cubicBezTo>
                    <a:cubicBezTo>
                      <a:pt x="720" y="1312"/>
                      <a:pt x="782" y="1304"/>
                      <a:pt x="845" y="1290"/>
                    </a:cubicBezTo>
                    <a:cubicBezTo>
                      <a:pt x="1028" y="1198"/>
                      <a:pt x="1233" y="810"/>
                      <a:pt x="1233" y="628"/>
                    </a:cubicBezTo>
                    <a:cubicBezTo>
                      <a:pt x="1233" y="250"/>
                      <a:pt x="992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5680738" y="4920490"/>
                <a:ext cx="33835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58" extrusionOk="0">
                    <a:moveTo>
                      <a:pt x="743" y="1"/>
                    </a:moveTo>
                    <a:cubicBezTo>
                      <a:pt x="538" y="1"/>
                      <a:pt x="277" y="154"/>
                      <a:pt x="183" y="322"/>
                    </a:cubicBezTo>
                    <a:cubicBezTo>
                      <a:pt x="1" y="778"/>
                      <a:pt x="298" y="1166"/>
                      <a:pt x="754" y="1258"/>
                    </a:cubicBezTo>
                    <a:cubicBezTo>
                      <a:pt x="959" y="1166"/>
                      <a:pt x="1325" y="1075"/>
                      <a:pt x="1439" y="892"/>
                    </a:cubicBezTo>
                    <a:cubicBezTo>
                      <a:pt x="1621" y="413"/>
                      <a:pt x="1325" y="25"/>
                      <a:pt x="868" y="25"/>
                    </a:cubicBezTo>
                    <a:cubicBezTo>
                      <a:pt x="831" y="8"/>
                      <a:pt x="788" y="1"/>
                      <a:pt x="7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8"/>
              <p:cNvSpPr/>
              <p:nvPr/>
            </p:nvSpPr>
            <p:spPr>
              <a:xfrm>
                <a:off x="5871190" y="4919823"/>
                <a:ext cx="27639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12" extrusionOk="0">
                    <a:moveTo>
                      <a:pt x="677" y="0"/>
                    </a:moveTo>
                    <a:cubicBezTo>
                      <a:pt x="587" y="0"/>
                      <a:pt x="491" y="18"/>
                      <a:pt x="389" y="57"/>
                    </a:cubicBezTo>
                    <a:cubicBezTo>
                      <a:pt x="184" y="57"/>
                      <a:pt x="92" y="445"/>
                      <a:pt x="1" y="628"/>
                    </a:cubicBezTo>
                    <a:cubicBezTo>
                      <a:pt x="77" y="1106"/>
                      <a:pt x="363" y="1312"/>
                      <a:pt x="682" y="1312"/>
                    </a:cubicBezTo>
                    <a:cubicBezTo>
                      <a:pt x="743" y="1312"/>
                      <a:pt x="806" y="1304"/>
                      <a:pt x="868" y="1290"/>
                    </a:cubicBezTo>
                    <a:cubicBezTo>
                      <a:pt x="1051" y="1198"/>
                      <a:pt x="1325" y="810"/>
                      <a:pt x="1233" y="628"/>
                    </a:cubicBezTo>
                    <a:cubicBezTo>
                      <a:pt x="1233" y="250"/>
                      <a:pt x="1007" y="0"/>
                      <a:pt x="6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8"/>
              <p:cNvSpPr/>
              <p:nvPr/>
            </p:nvSpPr>
            <p:spPr>
              <a:xfrm>
                <a:off x="6055947" y="4920490"/>
                <a:ext cx="33334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258" extrusionOk="0">
                    <a:moveTo>
                      <a:pt x="728" y="1"/>
                    </a:moveTo>
                    <a:cubicBezTo>
                      <a:pt x="531" y="1"/>
                      <a:pt x="257" y="154"/>
                      <a:pt x="183" y="322"/>
                    </a:cubicBezTo>
                    <a:cubicBezTo>
                      <a:pt x="0" y="778"/>
                      <a:pt x="274" y="1166"/>
                      <a:pt x="753" y="1258"/>
                    </a:cubicBezTo>
                    <a:cubicBezTo>
                      <a:pt x="936" y="1166"/>
                      <a:pt x="1324" y="1075"/>
                      <a:pt x="1415" y="892"/>
                    </a:cubicBezTo>
                    <a:cubicBezTo>
                      <a:pt x="1598" y="413"/>
                      <a:pt x="1324" y="25"/>
                      <a:pt x="845" y="25"/>
                    </a:cubicBezTo>
                    <a:cubicBezTo>
                      <a:pt x="811" y="8"/>
                      <a:pt x="771" y="1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6244021" y="4919093"/>
                <a:ext cx="31916" cy="2763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25" extrusionOk="0">
                    <a:moveTo>
                      <a:pt x="571" y="1"/>
                    </a:moveTo>
                    <a:cubicBezTo>
                      <a:pt x="206" y="183"/>
                      <a:pt x="0" y="571"/>
                      <a:pt x="206" y="959"/>
                    </a:cubicBezTo>
                    <a:cubicBezTo>
                      <a:pt x="297" y="1142"/>
                      <a:pt x="685" y="1325"/>
                      <a:pt x="867" y="1325"/>
                    </a:cubicBezTo>
                    <a:cubicBezTo>
                      <a:pt x="1347" y="1142"/>
                      <a:pt x="1529" y="754"/>
                      <a:pt x="1256" y="389"/>
                    </a:cubicBezTo>
                    <a:cubicBezTo>
                      <a:pt x="1141" y="183"/>
                      <a:pt x="867" y="92"/>
                      <a:pt x="5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6434473" y="4919823"/>
                <a:ext cx="26200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312" extrusionOk="0">
                    <a:moveTo>
                      <a:pt x="679" y="0"/>
                    </a:moveTo>
                    <a:cubicBezTo>
                      <a:pt x="588" y="0"/>
                      <a:pt x="490" y="18"/>
                      <a:pt x="388" y="57"/>
                    </a:cubicBezTo>
                    <a:cubicBezTo>
                      <a:pt x="206" y="57"/>
                      <a:pt x="114" y="445"/>
                      <a:pt x="0" y="628"/>
                    </a:cubicBezTo>
                    <a:cubicBezTo>
                      <a:pt x="0" y="1106"/>
                      <a:pt x="273" y="1312"/>
                      <a:pt x="644" y="1312"/>
                    </a:cubicBezTo>
                    <a:cubicBezTo>
                      <a:pt x="715" y="1312"/>
                      <a:pt x="790" y="1304"/>
                      <a:pt x="868" y="1290"/>
                    </a:cubicBezTo>
                    <a:cubicBezTo>
                      <a:pt x="1050" y="1198"/>
                      <a:pt x="1256" y="810"/>
                      <a:pt x="1256" y="628"/>
                    </a:cubicBezTo>
                    <a:cubicBezTo>
                      <a:pt x="1256" y="250"/>
                      <a:pt x="1015" y="0"/>
                      <a:pt x="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6621107" y="4919176"/>
                <a:ext cx="27640" cy="2640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66" extrusionOk="0">
                    <a:moveTo>
                      <a:pt x="702" y="1"/>
                    </a:moveTo>
                    <a:cubicBezTo>
                      <a:pt x="577" y="1"/>
                      <a:pt x="440" y="31"/>
                      <a:pt x="298" y="88"/>
                    </a:cubicBezTo>
                    <a:cubicBezTo>
                      <a:pt x="183" y="179"/>
                      <a:pt x="1" y="567"/>
                      <a:pt x="1" y="750"/>
                    </a:cubicBezTo>
                    <a:cubicBezTo>
                      <a:pt x="125" y="1077"/>
                      <a:pt x="346" y="1266"/>
                      <a:pt x="596" y="1266"/>
                    </a:cubicBezTo>
                    <a:cubicBezTo>
                      <a:pt x="713" y="1266"/>
                      <a:pt x="836" y="1225"/>
                      <a:pt x="959" y="1138"/>
                    </a:cubicBezTo>
                    <a:cubicBezTo>
                      <a:pt x="1142" y="1047"/>
                      <a:pt x="1233" y="659"/>
                      <a:pt x="1325" y="476"/>
                    </a:cubicBezTo>
                    <a:cubicBezTo>
                      <a:pt x="1199" y="147"/>
                      <a:pt x="977" y="1"/>
                      <a:pt x="7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6807762" y="4919176"/>
                <a:ext cx="27640" cy="2640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66" extrusionOk="0">
                    <a:moveTo>
                      <a:pt x="723" y="1"/>
                    </a:moveTo>
                    <a:cubicBezTo>
                      <a:pt x="608" y="1"/>
                      <a:pt x="487" y="31"/>
                      <a:pt x="366" y="88"/>
                    </a:cubicBezTo>
                    <a:cubicBezTo>
                      <a:pt x="183" y="179"/>
                      <a:pt x="0" y="567"/>
                      <a:pt x="92" y="750"/>
                    </a:cubicBezTo>
                    <a:cubicBezTo>
                      <a:pt x="154" y="1077"/>
                      <a:pt x="397" y="1266"/>
                      <a:pt x="668" y="1266"/>
                    </a:cubicBezTo>
                    <a:cubicBezTo>
                      <a:pt x="795" y="1266"/>
                      <a:pt x="927" y="1225"/>
                      <a:pt x="1050" y="1138"/>
                    </a:cubicBezTo>
                    <a:cubicBezTo>
                      <a:pt x="1233" y="1047"/>
                      <a:pt x="1233" y="659"/>
                      <a:pt x="1324" y="476"/>
                    </a:cubicBezTo>
                    <a:cubicBezTo>
                      <a:pt x="1199" y="147"/>
                      <a:pt x="976" y="1"/>
                      <a:pt x="7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6998214" y="4918613"/>
                <a:ext cx="25720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4" extrusionOk="0">
                    <a:moveTo>
                      <a:pt x="617" y="1"/>
                    </a:moveTo>
                    <a:cubicBezTo>
                      <a:pt x="255" y="1"/>
                      <a:pt x="0" y="194"/>
                      <a:pt x="0" y="594"/>
                    </a:cubicBezTo>
                    <a:cubicBezTo>
                      <a:pt x="0" y="777"/>
                      <a:pt x="183" y="1256"/>
                      <a:pt x="366" y="1256"/>
                    </a:cubicBezTo>
                    <a:cubicBezTo>
                      <a:pt x="448" y="1295"/>
                      <a:pt x="530" y="1313"/>
                      <a:pt x="610" y="1313"/>
                    </a:cubicBezTo>
                    <a:cubicBezTo>
                      <a:pt x="905" y="1313"/>
                      <a:pt x="1161" y="1063"/>
                      <a:pt x="1233" y="686"/>
                    </a:cubicBezTo>
                    <a:cubicBezTo>
                      <a:pt x="1142" y="503"/>
                      <a:pt x="1050" y="115"/>
                      <a:pt x="845" y="24"/>
                    </a:cubicBezTo>
                    <a:cubicBezTo>
                      <a:pt x="766" y="9"/>
                      <a:pt x="689" y="1"/>
                      <a:pt x="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7182470" y="4920490"/>
                <a:ext cx="31937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258" extrusionOk="0">
                    <a:moveTo>
                      <a:pt x="651" y="1"/>
                    </a:moveTo>
                    <a:cubicBezTo>
                      <a:pt x="447" y="1"/>
                      <a:pt x="185" y="154"/>
                      <a:pt x="92" y="322"/>
                    </a:cubicBezTo>
                    <a:cubicBezTo>
                      <a:pt x="1" y="778"/>
                      <a:pt x="206" y="1166"/>
                      <a:pt x="663" y="1258"/>
                    </a:cubicBezTo>
                    <a:cubicBezTo>
                      <a:pt x="959" y="1166"/>
                      <a:pt x="1348" y="1075"/>
                      <a:pt x="1348" y="892"/>
                    </a:cubicBezTo>
                    <a:cubicBezTo>
                      <a:pt x="1530" y="413"/>
                      <a:pt x="1233" y="25"/>
                      <a:pt x="777" y="25"/>
                    </a:cubicBezTo>
                    <a:cubicBezTo>
                      <a:pt x="740" y="8"/>
                      <a:pt x="697" y="1"/>
                      <a:pt x="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7372922" y="4918613"/>
                <a:ext cx="25741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314" extrusionOk="0">
                    <a:moveTo>
                      <a:pt x="671" y="1"/>
                    </a:moveTo>
                    <a:cubicBezTo>
                      <a:pt x="335" y="1"/>
                      <a:pt x="1" y="194"/>
                      <a:pt x="1" y="594"/>
                    </a:cubicBezTo>
                    <a:cubicBezTo>
                      <a:pt x="1" y="777"/>
                      <a:pt x="206" y="1256"/>
                      <a:pt x="389" y="1256"/>
                    </a:cubicBezTo>
                    <a:cubicBezTo>
                      <a:pt x="471" y="1295"/>
                      <a:pt x="553" y="1313"/>
                      <a:pt x="631" y="1313"/>
                    </a:cubicBezTo>
                    <a:cubicBezTo>
                      <a:pt x="920" y="1313"/>
                      <a:pt x="1162" y="1063"/>
                      <a:pt x="1234" y="686"/>
                    </a:cubicBezTo>
                    <a:cubicBezTo>
                      <a:pt x="1142" y="503"/>
                      <a:pt x="1051" y="115"/>
                      <a:pt x="868" y="24"/>
                    </a:cubicBezTo>
                    <a:cubicBezTo>
                      <a:pt x="804" y="9"/>
                      <a:pt x="737" y="1"/>
                      <a:pt x="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7559578" y="4918613"/>
                <a:ext cx="27640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14" extrusionOk="0">
                    <a:moveTo>
                      <a:pt x="730" y="1"/>
                    </a:moveTo>
                    <a:cubicBezTo>
                      <a:pt x="359" y="1"/>
                      <a:pt x="77" y="194"/>
                      <a:pt x="0" y="594"/>
                    </a:cubicBezTo>
                    <a:cubicBezTo>
                      <a:pt x="0" y="777"/>
                      <a:pt x="183" y="1256"/>
                      <a:pt x="388" y="1256"/>
                    </a:cubicBezTo>
                    <a:cubicBezTo>
                      <a:pt x="485" y="1295"/>
                      <a:pt x="575" y="1313"/>
                      <a:pt x="658" y="1313"/>
                    </a:cubicBezTo>
                    <a:cubicBezTo>
                      <a:pt x="966" y="1313"/>
                      <a:pt x="1181" y="1063"/>
                      <a:pt x="1324" y="686"/>
                    </a:cubicBezTo>
                    <a:cubicBezTo>
                      <a:pt x="1233" y="503"/>
                      <a:pt x="1142" y="115"/>
                      <a:pt x="959" y="24"/>
                    </a:cubicBezTo>
                    <a:cubicBezTo>
                      <a:pt x="880" y="9"/>
                      <a:pt x="80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8"/>
              <p:cNvSpPr/>
              <p:nvPr/>
            </p:nvSpPr>
            <p:spPr>
              <a:xfrm>
                <a:off x="7748131" y="4918634"/>
                <a:ext cx="25720" cy="27386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3" extrusionOk="0">
                    <a:moveTo>
                      <a:pt x="552" y="0"/>
                    </a:moveTo>
                    <a:cubicBezTo>
                      <a:pt x="491" y="0"/>
                      <a:pt x="428" y="8"/>
                      <a:pt x="365" y="23"/>
                    </a:cubicBezTo>
                    <a:cubicBezTo>
                      <a:pt x="183" y="114"/>
                      <a:pt x="0" y="502"/>
                      <a:pt x="0" y="685"/>
                    </a:cubicBezTo>
                    <a:cubicBezTo>
                      <a:pt x="0" y="1062"/>
                      <a:pt x="227" y="1312"/>
                      <a:pt x="557" y="1312"/>
                    </a:cubicBezTo>
                    <a:cubicBezTo>
                      <a:pt x="646" y="1312"/>
                      <a:pt x="743" y="1294"/>
                      <a:pt x="845" y="1255"/>
                    </a:cubicBezTo>
                    <a:cubicBezTo>
                      <a:pt x="1050" y="1255"/>
                      <a:pt x="1142" y="867"/>
                      <a:pt x="1233" y="685"/>
                    </a:cubicBezTo>
                    <a:cubicBezTo>
                      <a:pt x="1156" y="206"/>
                      <a:pt x="871" y="0"/>
                      <a:pt x="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8"/>
              <p:cNvSpPr/>
              <p:nvPr/>
            </p:nvSpPr>
            <p:spPr>
              <a:xfrm>
                <a:off x="5024149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27" y="0"/>
                    </a:moveTo>
                    <a:cubicBezTo>
                      <a:pt x="872" y="0"/>
                      <a:pt x="815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571" y="1341"/>
                    </a:cubicBezTo>
                    <a:cubicBezTo>
                      <a:pt x="676" y="1375"/>
                      <a:pt x="767" y="1390"/>
                      <a:pt x="848" y="1390"/>
                    </a:cubicBezTo>
                    <a:cubicBezTo>
                      <a:pt x="1209" y="1390"/>
                      <a:pt x="1362" y="1088"/>
                      <a:pt x="1530" y="771"/>
                    </a:cubicBezTo>
                    <a:cubicBezTo>
                      <a:pt x="1530" y="272"/>
                      <a:pt x="1304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8"/>
              <p:cNvSpPr/>
              <p:nvPr/>
            </p:nvSpPr>
            <p:spPr>
              <a:xfrm>
                <a:off x="5212953" y="5012034"/>
                <a:ext cx="33585" cy="29451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412" extrusionOk="0">
                    <a:moveTo>
                      <a:pt x="628" y="1"/>
                    </a:moveTo>
                    <a:cubicBezTo>
                      <a:pt x="198" y="1"/>
                      <a:pt x="0" y="263"/>
                      <a:pt x="80" y="680"/>
                    </a:cubicBezTo>
                    <a:cubicBezTo>
                      <a:pt x="80" y="954"/>
                      <a:pt x="262" y="1342"/>
                      <a:pt x="468" y="1342"/>
                    </a:cubicBezTo>
                    <a:cubicBezTo>
                      <a:pt x="561" y="1389"/>
                      <a:pt x="662" y="1412"/>
                      <a:pt x="763" y="1412"/>
                    </a:cubicBezTo>
                    <a:cubicBezTo>
                      <a:pt x="1053" y="1412"/>
                      <a:pt x="1336" y="1219"/>
                      <a:pt x="1404" y="863"/>
                    </a:cubicBezTo>
                    <a:cubicBezTo>
                      <a:pt x="1609" y="384"/>
                      <a:pt x="1221" y="110"/>
                      <a:pt x="833" y="18"/>
                    </a:cubicBezTo>
                    <a:cubicBezTo>
                      <a:pt x="760" y="7"/>
                      <a:pt x="691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5398878" y="5011241"/>
                <a:ext cx="3191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8" extrusionOk="0">
                    <a:moveTo>
                      <a:pt x="968" y="0"/>
                    </a:moveTo>
                    <a:cubicBezTo>
                      <a:pt x="886" y="0"/>
                      <a:pt x="792" y="18"/>
                      <a:pt x="685" y="56"/>
                    </a:cubicBezTo>
                    <a:cubicBezTo>
                      <a:pt x="480" y="56"/>
                      <a:pt x="206" y="330"/>
                      <a:pt x="114" y="536"/>
                    </a:cubicBezTo>
                    <a:cubicBezTo>
                      <a:pt x="0" y="992"/>
                      <a:pt x="297" y="1380"/>
                      <a:pt x="776" y="1380"/>
                    </a:cubicBezTo>
                    <a:cubicBezTo>
                      <a:pt x="838" y="1392"/>
                      <a:pt x="896" y="1398"/>
                      <a:pt x="951" y="1398"/>
                    </a:cubicBezTo>
                    <a:cubicBezTo>
                      <a:pt x="1322" y="1398"/>
                      <a:pt x="1530" y="1136"/>
                      <a:pt x="1530" y="718"/>
                    </a:cubicBezTo>
                    <a:cubicBezTo>
                      <a:pt x="1455" y="329"/>
                      <a:pt x="1321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5585512" y="5012409"/>
                <a:ext cx="35733" cy="28846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383" extrusionOk="0">
                    <a:moveTo>
                      <a:pt x="959" y="0"/>
                    </a:moveTo>
                    <a:cubicBezTo>
                      <a:pt x="663" y="0"/>
                      <a:pt x="297" y="183"/>
                      <a:pt x="297" y="366"/>
                    </a:cubicBezTo>
                    <a:cubicBezTo>
                      <a:pt x="1" y="754"/>
                      <a:pt x="183" y="1233"/>
                      <a:pt x="663" y="1324"/>
                    </a:cubicBezTo>
                    <a:cubicBezTo>
                      <a:pt x="747" y="1364"/>
                      <a:pt x="832" y="1382"/>
                      <a:pt x="914" y="1382"/>
                    </a:cubicBezTo>
                    <a:cubicBezTo>
                      <a:pt x="1210" y="1382"/>
                      <a:pt x="1478" y="1148"/>
                      <a:pt x="1621" y="845"/>
                    </a:cubicBezTo>
                    <a:cubicBezTo>
                      <a:pt x="1713" y="274"/>
                      <a:pt x="1325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5774066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27" y="0"/>
                    </a:moveTo>
                    <a:cubicBezTo>
                      <a:pt x="872" y="0"/>
                      <a:pt x="814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662" y="1341"/>
                    </a:cubicBezTo>
                    <a:cubicBezTo>
                      <a:pt x="750" y="1375"/>
                      <a:pt x="831" y="1390"/>
                      <a:pt x="905" y="1390"/>
                    </a:cubicBezTo>
                    <a:cubicBezTo>
                      <a:pt x="1237" y="1390"/>
                      <a:pt x="1437" y="1088"/>
                      <a:pt x="1530" y="771"/>
                    </a:cubicBezTo>
                    <a:cubicBezTo>
                      <a:pt x="1530" y="272"/>
                      <a:pt x="1303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5960721" y="5011241"/>
                <a:ext cx="33334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398" extrusionOk="0">
                    <a:moveTo>
                      <a:pt x="1036" y="0"/>
                    </a:moveTo>
                    <a:cubicBezTo>
                      <a:pt x="954" y="0"/>
                      <a:pt x="861" y="18"/>
                      <a:pt x="753" y="56"/>
                    </a:cubicBezTo>
                    <a:cubicBezTo>
                      <a:pt x="571" y="56"/>
                      <a:pt x="274" y="330"/>
                      <a:pt x="183" y="536"/>
                    </a:cubicBezTo>
                    <a:cubicBezTo>
                      <a:pt x="0" y="992"/>
                      <a:pt x="365" y="1380"/>
                      <a:pt x="753" y="1380"/>
                    </a:cubicBezTo>
                    <a:cubicBezTo>
                      <a:pt x="827" y="1392"/>
                      <a:pt x="894" y="1398"/>
                      <a:pt x="955" y="1398"/>
                    </a:cubicBezTo>
                    <a:cubicBezTo>
                      <a:pt x="1369" y="1398"/>
                      <a:pt x="1518" y="1136"/>
                      <a:pt x="1598" y="718"/>
                    </a:cubicBezTo>
                    <a:cubicBezTo>
                      <a:pt x="1524" y="329"/>
                      <a:pt x="1389" y="0"/>
                      <a:pt x="1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6148795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48" y="0"/>
                    </a:moveTo>
                    <a:cubicBezTo>
                      <a:pt x="894" y="0"/>
                      <a:pt x="837" y="6"/>
                      <a:pt x="776" y="17"/>
                    </a:cubicBezTo>
                    <a:cubicBezTo>
                      <a:pt x="571" y="17"/>
                      <a:pt x="206" y="200"/>
                      <a:pt x="114" y="383"/>
                    </a:cubicBezTo>
                    <a:cubicBezTo>
                      <a:pt x="0" y="771"/>
                      <a:pt x="206" y="1250"/>
                      <a:pt x="685" y="1341"/>
                    </a:cubicBezTo>
                    <a:cubicBezTo>
                      <a:pt x="768" y="1375"/>
                      <a:pt x="846" y="1390"/>
                      <a:pt x="919" y="1390"/>
                    </a:cubicBezTo>
                    <a:cubicBezTo>
                      <a:pt x="1243" y="1390"/>
                      <a:pt x="1455" y="1088"/>
                      <a:pt x="1529" y="771"/>
                    </a:cubicBezTo>
                    <a:cubicBezTo>
                      <a:pt x="1529" y="272"/>
                      <a:pt x="1320" y="0"/>
                      <a:pt x="9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6335429" y="5011241"/>
                <a:ext cx="33835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98" extrusionOk="0">
                    <a:moveTo>
                      <a:pt x="1039" y="0"/>
                    </a:moveTo>
                    <a:cubicBezTo>
                      <a:pt x="956" y="0"/>
                      <a:pt x="861" y="18"/>
                      <a:pt x="754" y="56"/>
                    </a:cubicBezTo>
                    <a:cubicBezTo>
                      <a:pt x="571" y="56"/>
                      <a:pt x="297" y="330"/>
                      <a:pt x="183" y="536"/>
                    </a:cubicBezTo>
                    <a:cubicBezTo>
                      <a:pt x="1" y="992"/>
                      <a:pt x="389" y="1380"/>
                      <a:pt x="868" y="1380"/>
                    </a:cubicBezTo>
                    <a:cubicBezTo>
                      <a:pt x="927" y="1392"/>
                      <a:pt x="981" y="1398"/>
                      <a:pt x="1032" y="1398"/>
                    </a:cubicBezTo>
                    <a:cubicBezTo>
                      <a:pt x="1375" y="1398"/>
                      <a:pt x="1542" y="1136"/>
                      <a:pt x="1621" y="718"/>
                    </a:cubicBezTo>
                    <a:cubicBezTo>
                      <a:pt x="1547" y="329"/>
                      <a:pt x="1398" y="0"/>
                      <a:pt x="1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6523983" y="5011241"/>
                <a:ext cx="3191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8" extrusionOk="0">
                    <a:moveTo>
                      <a:pt x="994" y="0"/>
                    </a:moveTo>
                    <a:cubicBezTo>
                      <a:pt x="923" y="0"/>
                      <a:pt x="844" y="18"/>
                      <a:pt x="754" y="56"/>
                    </a:cubicBezTo>
                    <a:cubicBezTo>
                      <a:pt x="480" y="56"/>
                      <a:pt x="183" y="330"/>
                      <a:pt x="183" y="536"/>
                    </a:cubicBezTo>
                    <a:cubicBezTo>
                      <a:pt x="0" y="992"/>
                      <a:pt x="274" y="1380"/>
                      <a:pt x="754" y="1380"/>
                    </a:cubicBezTo>
                    <a:cubicBezTo>
                      <a:pt x="815" y="1392"/>
                      <a:pt x="874" y="1398"/>
                      <a:pt x="929" y="1398"/>
                    </a:cubicBezTo>
                    <a:cubicBezTo>
                      <a:pt x="1304" y="1398"/>
                      <a:pt x="1530" y="1136"/>
                      <a:pt x="1530" y="718"/>
                    </a:cubicBezTo>
                    <a:cubicBezTo>
                      <a:pt x="1437" y="329"/>
                      <a:pt x="1299" y="0"/>
                      <a:pt x="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8"/>
              <p:cNvSpPr/>
              <p:nvPr/>
            </p:nvSpPr>
            <p:spPr>
              <a:xfrm>
                <a:off x="6712536" y="5011012"/>
                <a:ext cx="33814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392" extrusionOk="0">
                    <a:moveTo>
                      <a:pt x="819" y="0"/>
                    </a:moveTo>
                    <a:cubicBezTo>
                      <a:pt x="737" y="0"/>
                      <a:pt x="653" y="21"/>
                      <a:pt x="571" y="67"/>
                    </a:cubicBezTo>
                    <a:cubicBezTo>
                      <a:pt x="92" y="159"/>
                      <a:pt x="0" y="638"/>
                      <a:pt x="183" y="1117"/>
                    </a:cubicBezTo>
                    <a:cubicBezTo>
                      <a:pt x="274" y="1300"/>
                      <a:pt x="662" y="1391"/>
                      <a:pt x="845" y="1391"/>
                    </a:cubicBezTo>
                    <a:cubicBezTo>
                      <a:pt x="1324" y="1391"/>
                      <a:pt x="1621" y="1117"/>
                      <a:pt x="1507" y="547"/>
                    </a:cubicBezTo>
                    <a:cubicBezTo>
                      <a:pt x="1365" y="246"/>
                      <a:pt x="1101" y="0"/>
                      <a:pt x="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8"/>
              <p:cNvSpPr/>
              <p:nvPr/>
            </p:nvSpPr>
            <p:spPr>
              <a:xfrm>
                <a:off x="6898691" y="5012034"/>
                <a:ext cx="31937" cy="29493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414" extrusionOk="0">
                    <a:moveTo>
                      <a:pt x="857" y="1"/>
                    </a:moveTo>
                    <a:cubicBezTo>
                      <a:pt x="802" y="1"/>
                      <a:pt x="745" y="6"/>
                      <a:pt x="686" y="18"/>
                    </a:cubicBezTo>
                    <a:cubicBezTo>
                      <a:pt x="206" y="201"/>
                      <a:pt x="1" y="589"/>
                      <a:pt x="115" y="954"/>
                    </a:cubicBezTo>
                    <a:cubicBezTo>
                      <a:pt x="249" y="1239"/>
                      <a:pt x="543" y="1413"/>
                      <a:pt x="835" y="1413"/>
                    </a:cubicBezTo>
                    <a:cubicBezTo>
                      <a:pt x="940" y="1413"/>
                      <a:pt x="1045" y="1391"/>
                      <a:pt x="1142" y="1342"/>
                    </a:cubicBezTo>
                    <a:cubicBezTo>
                      <a:pt x="1348" y="1160"/>
                      <a:pt x="1530" y="863"/>
                      <a:pt x="1530" y="589"/>
                    </a:cubicBezTo>
                    <a:cubicBezTo>
                      <a:pt x="1451" y="252"/>
                      <a:pt x="1216" y="1"/>
                      <a:pt x="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7085346" y="5012034"/>
                <a:ext cx="33835" cy="29493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414" extrusionOk="0">
                    <a:moveTo>
                      <a:pt x="872" y="1"/>
                    </a:moveTo>
                    <a:cubicBezTo>
                      <a:pt x="807" y="1"/>
                      <a:pt x="737" y="6"/>
                      <a:pt x="662" y="18"/>
                    </a:cubicBezTo>
                    <a:cubicBezTo>
                      <a:pt x="297" y="201"/>
                      <a:pt x="0" y="589"/>
                      <a:pt x="183" y="954"/>
                    </a:cubicBezTo>
                    <a:cubicBezTo>
                      <a:pt x="334" y="1239"/>
                      <a:pt x="633" y="1413"/>
                      <a:pt x="925" y="1413"/>
                    </a:cubicBezTo>
                    <a:cubicBezTo>
                      <a:pt x="1031" y="1413"/>
                      <a:pt x="1136" y="1391"/>
                      <a:pt x="1233" y="1342"/>
                    </a:cubicBezTo>
                    <a:cubicBezTo>
                      <a:pt x="1438" y="1160"/>
                      <a:pt x="1621" y="863"/>
                      <a:pt x="1530" y="589"/>
                    </a:cubicBezTo>
                    <a:cubicBezTo>
                      <a:pt x="1530" y="252"/>
                      <a:pt x="1306" y="1"/>
                      <a:pt x="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8"/>
              <p:cNvSpPr/>
              <p:nvPr/>
            </p:nvSpPr>
            <p:spPr>
              <a:xfrm>
                <a:off x="7273900" y="5012054"/>
                <a:ext cx="33585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390" extrusionOk="0">
                    <a:moveTo>
                      <a:pt x="1018" y="0"/>
                    </a:moveTo>
                    <a:cubicBezTo>
                      <a:pt x="963" y="0"/>
                      <a:pt x="905" y="6"/>
                      <a:pt x="845" y="17"/>
                    </a:cubicBezTo>
                    <a:cubicBezTo>
                      <a:pt x="571" y="17"/>
                      <a:pt x="183" y="200"/>
                      <a:pt x="183" y="383"/>
                    </a:cubicBezTo>
                    <a:cubicBezTo>
                      <a:pt x="0" y="771"/>
                      <a:pt x="183" y="1250"/>
                      <a:pt x="662" y="1341"/>
                    </a:cubicBezTo>
                    <a:cubicBezTo>
                      <a:pt x="750" y="1375"/>
                      <a:pt x="830" y="1390"/>
                      <a:pt x="905" y="1390"/>
                    </a:cubicBezTo>
                    <a:cubicBezTo>
                      <a:pt x="1236" y="1390"/>
                      <a:pt x="1436" y="1088"/>
                      <a:pt x="1530" y="771"/>
                    </a:cubicBezTo>
                    <a:cubicBezTo>
                      <a:pt x="1609" y="272"/>
                      <a:pt x="1393" y="0"/>
                      <a:pt x="10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8"/>
              <p:cNvSpPr/>
              <p:nvPr/>
            </p:nvSpPr>
            <p:spPr>
              <a:xfrm>
                <a:off x="7462453" y="5011241"/>
                <a:ext cx="3143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398" extrusionOk="0">
                    <a:moveTo>
                      <a:pt x="945" y="0"/>
                    </a:moveTo>
                    <a:cubicBezTo>
                      <a:pt x="863" y="0"/>
                      <a:pt x="769" y="18"/>
                      <a:pt x="662" y="56"/>
                    </a:cubicBezTo>
                    <a:cubicBezTo>
                      <a:pt x="479" y="56"/>
                      <a:pt x="183" y="330"/>
                      <a:pt x="91" y="536"/>
                    </a:cubicBezTo>
                    <a:cubicBezTo>
                      <a:pt x="0" y="992"/>
                      <a:pt x="274" y="1380"/>
                      <a:pt x="753" y="1380"/>
                    </a:cubicBezTo>
                    <a:cubicBezTo>
                      <a:pt x="815" y="1392"/>
                      <a:pt x="873" y="1398"/>
                      <a:pt x="928" y="1398"/>
                    </a:cubicBezTo>
                    <a:cubicBezTo>
                      <a:pt x="1299" y="1398"/>
                      <a:pt x="1507" y="1136"/>
                      <a:pt x="1507" y="718"/>
                    </a:cubicBezTo>
                    <a:cubicBezTo>
                      <a:pt x="1432" y="329"/>
                      <a:pt x="1298" y="0"/>
                      <a:pt x="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7648608" y="5011012"/>
                <a:ext cx="33835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92" extrusionOk="0">
                    <a:moveTo>
                      <a:pt x="880" y="0"/>
                    </a:moveTo>
                    <a:cubicBezTo>
                      <a:pt x="783" y="0"/>
                      <a:pt x="679" y="21"/>
                      <a:pt x="571" y="67"/>
                    </a:cubicBezTo>
                    <a:cubicBezTo>
                      <a:pt x="206" y="159"/>
                      <a:pt x="1" y="638"/>
                      <a:pt x="298" y="1117"/>
                    </a:cubicBezTo>
                    <a:cubicBezTo>
                      <a:pt x="389" y="1300"/>
                      <a:pt x="686" y="1391"/>
                      <a:pt x="959" y="1391"/>
                    </a:cubicBezTo>
                    <a:cubicBezTo>
                      <a:pt x="1347" y="1391"/>
                      <a:pt x="1621" y="1117"/>
                      <a:pt x="1621" y="547"/>
                    </a:cubicBezTo>
                    <a:cubicBezTo>
                      <a:pt x="1480" y="246"/>
                      <a:pt x="1215" y="0"/>
                      <a:pt x="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8"/>
            <p:cNvGrpSpPr/>
            <p:nvPr/>
          </p:nvGrpSpPr>
          <p:grpSpPr>
            <a:xfrm>
              <a:off x="3325236" y="4670938"/>
              <a:ext cx="2749703" cy="122913"/>
              <a:chOff x="5024149" y="4918613"/>
              <a:chExt cx="2749703" cy="122913"/>
            </a:xfrm>
          </p:grpSpPr>
          <p:sp>
            <p:nvSpPr>
              <p:cNvPr id="471" name="Google Shape;471;p8"/>
              <p:cNvSpPr/>
              <p:nvPr/>
            </p:nvSpPr>
            <p:spPr>
              <a:xfrm>
                <a:off x="5121294" y="4919510"/>
                <a:ext cx="27619" cy="26802"/>
              </a:xfrm>
              <a:custGeom>
                <a:avLst/>
                <a:gdLst/>
                <a:ahLst/>
                <a:cxnLst/>
                <a:rect l="l" t="t" r="r" b="b"/>
                <a:pathLst>
                  <a:path w="1324" h="1285" extrusionOk="0">
                    <a:moveTo>
                      <a:pt x="690" y="1"/>
                    </a:moveTo>
                    <a:cubicBezTo>
                      <a:pt x="379" y="1"/>
                      <a:pt x="134" y="175"/>
                      <a:pt x="0" y="460"/>
                    </a:cubicBezTo>
                    <a:cubicBezTo>
                      <a:pt x="0" y="643"/>
                      <a:pt x="183" y="1031"/>
                      <a:pt x="297" y="1213"/>
                    </a:cubicBezTo>
                    <a:cubicBezTo>
                      <a:pt x="418" y="1262"/>
                      <a:pt x="528" y="1284"/>
                      <a:pt x="629" y="1284"/>
                    </a:cubicBezTo>
                    <a:cubicBezTo>
                      <a:pt x="909" y="1284"/>
                      <a:pt x="1123" y="1110"/>
                      <a:pt x="1324" y="825"/>
                    </a:cubicBezTo>
                    <a:cubicBezTo>
                      <a:pt x="1233" y="551"/>
                      <a:pt x="1141" y="163"/>
                      <a:pt x="1050" y="72"/>
                    </a:cubicBezTo>
                    <a:cubicBezTo>
                      <a:pt x="923" y="24"/>
                      <a:pt x="802" y="1"/>
                      <a:pt x="6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8"/>
              <p:cNvSpPr/>
              <p:nvPr/>
            </p:nvSpPr>
            <p:spPr>
              <a:xfrm>
                <a:off x="5307928" y="4919510"/>
                <a:ext cx="27639" cy="26802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85" extrusionOk="0">
                    <a:moveTo>
                      <a:pt x="731" y="1"/>
                    </a:moveTo>
                    <a:cubicBezTo>
                      <a:pt x="435" y="1"/>
                      <a:pt x="159" y="175"/>
                      <a:pt x="92" y="460"/>
                    </a:cubicBezTo>
                    <a:cubicBezTo>
                      <a:pt x="1" y="643"/>
                      <a:pt x="183" y="1031"/>
                      <a:pt x="366" y="1213"/>
                    </a:cubicBezTo>
                    <a:cubicBezTo>
                      <a:pt x="469" y="1262"/>
                      <a:pt x="572" y="1284"/>
                      <a:pt x="671" y="1284"/>
                    </a:cubicBezTo>
                    <a:cubicBezTo>
                      <a:pt x="945" y="1284"/>
                      <a:pt x="1190" y="1110"/>
                      <a:pt x="1324" y="825"/>
                    </a:cubicBezTo>
                    <a:cubicBezTo>
                      <a:pt x="1233" y="551"/>
                      <a:pt x="1233" y="163"/>
                      <a:pt x="1051" y="72"/>
                    </a:cubicBezTo>
                    <a:cubicBezTo>
                      <a:pt x="948" y="24"/>
                      <a:pt x="838" y="1"/>
                      <a:pt x="7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5496482" y="4919823"/>
                <a:ext cx="25720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2" extrusionOk="0">
                    <a:moveTo>
                      <a:pt x="656" y="0"/>
                    </a:moveTo>
                    <a:cubicBezTo>
                      <a:pt x="565" y="0"/>
                      <a:pt x="467" y="18"/>
                      <a:pt x="366" y="57"/>
                    </a:cubicBezTo>
                    <a:cubicBezTo>
                      <a:pt x="183" y="57"/>
                      <a:pt x="92" y="445"/>
                      <a:pt x="0" y="628"/>
                    </a:cubicBezTo>
                    <a:cubicBezTo>
                      <a:pt x="77" y="1106"/>
                      <a:pt x="346" y="1312"/>
                      <a:pt x="660" y="1312"/>
                    </a:cubicBezTo>
                    <a:cubicBezTo>
                      <a:pt x="720" y="1312"/>
                      <a:pt x="782" y="1304"/>
                      <a:pt x="845" y="1290"/>
                    </a:cubicBezTo>
                    <a:cubicBezTo>
                      <a:pt x="1028" y="1198"/>
                      <a:pt x="1233" y="810"/>
                      <a:pt x="1233" y="628"/>
                    </a:cubicBezTo>
                    <a:cubicBezTo>
                      <a:pt x="1233" y="250"/>
                      <a:pt x="992" y="0"/>
                      <a:pt x="6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5680738" y="4920490"/>
                <a:ext cx="33835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258" extrusionOk="0">
                    <a:moveTo>
                      <a:pt x="743" y="1"/>
                    </a:moveTo>
                    <a:cubicBezTo>
                      <a:pt x="538" y="1"/>
                      <a:pt x="277" y="154"/>
                      <a:pt x="183" y="322"/>
                    </a:cubicBezTo>
                    <a:cubicBezTo>
                      <a:pt x="1" y="778"/>
                      <a:pt x="298" y="1166"/>
                      <a:pt x="754" y="1258"/>
                    </a:cubicBezTo>
                    <a:cubicBezTo>
                      <a:pt x="959" y="1166"/>
                      <a:pt x="1325" y="1075"/>
                      <a:pt x="1439" y="892"/>
                    </a:cubicBezTo>
                    <a:cubicBezTo>
                      <a:pt x="1621" y="413"/>
                      <a:pt x="1325" y="25"/>
                      <a:pt x="868" y="25"/>
                    </a:cubicBezTo>
                    <a:cubicBezTo>
                      <a:pt x="831" y="8"/>
                      <a:pt x="788" y="1"/>
                      <a:pt x="7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8"/>
              <p:cNvSpPr/>
              <p:nvPr/>
            </p:nvSpPr>
            <p:spPr>
              <a:xfrm>
                <a:off x="5871190" y="4919823"/>
                <a:ext cx="27639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12" extrusionOk="0">
                    <a:moveTo>
                      <a:pt x="677" y="0"/>
                    </a:moveTo>
                    <a:cubicBezTo>
                      <a:pt x="587" y="0"/>
                      <a:pt x="491" y="18"/>
                      <a:pt x="389" y="57"/>
                    </a:cubicBezTo>
                    <a:cubicBezTo>
                      <a:pt x="184" y="57"/>
                      <a:pt x="92" y="445"/>
                      <a:pt x="1" y="628"/>
                    </a:cubicBezTo>
                    <a:cubicBezTo>
                      <a:pt x="77" y="1106"/>
                      <a:pt x="363" y="1312"/>
                      <a:pt x="682" y="1312"/>
                    </a:cubicBezTo>
                    <a:cubicBezTo>
                      <a:pt x="743" y="1312"/>
                      <a:pt x="806" y="1304"/>
                      <a:pt x="868" y="1290"/>
                    </a:cubicBezTo>
                    <a:cubicBezTo>
                      <a:pt x="1051" y="1198"/>
                      <a:pt x="1325" y="810"/>
                      <a:pt x="1233" y="628"/>
                    </a:cubicBezTo>
                    <a:cubicBezTo>
                      <a:pt x="1233" y="250"/>
                      <a:pt x="1007" y="0"/>
                      <a:pt x="67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8"/>
              <p:cNvSpPr/>
              <p:nvPr/>
            </p:nvSpPr>
            <p:spPr>
              <a:xfrm>
                <a:off x="6055947" y="4920490"/>
                <a:ext cx="33334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258" extrusionOk="0">
                    <a:moveTo>
                      <a:pt x="728" y="1"/>
                    </a:moveTo>
                    <a:cubicBezTo>
                      <a:pt x="531" y="1"/>
                      <a:pt x="257" y="154"/>
                      <a:pt x="183" y="322"/>
                    </a:cubicBezTo>
                    <a:cubicBezTo>
                      <a:pt x="0" y="778"/>
                      <a:pt x="274" y="1166"/>
                      <a:pt x="753" y="1258"/>
                    </a:cubicBezTo>
                    <a:cubicBezTo>
                      <a:pt x="936" y="1166"/>
                      <a:pt x="1324" y="1075"/>
                      <a:pt x="1415" y="892"/>
                    </a:cubicBezTo>
                    <a:cubicBezTo>
                      <a:pt x="1598" y="413"/>
                      <a:pt x="1324" y="25"/>
                      <a:pt x="845" y="25"/>
                    </a:cubicBezTo>
                    <a:cubicBezTo>
                      <a:pt x="811" y="8"/>
                      <a:pt x="771" y="1"/>
                      <a:pt x="7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6244021" y="4919093"/>
                <a:ext cx="31916" cy="27636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25" extrusionOk="0">
                    <a:moveTo>
                      <a:pt x="571" y="1"/>
                    </a:moveTo>
                    <a:cubicBezTo>
                      <a:pt x="206" y="183"/>
                      <a:pt x="0" y="571"/>
                      <a:pt x="206" y="959"/>
                    </a:cubicBezTo>
                    <a:cubicBezTo>
                      <a:pt x="297" y="1142"/>
                      <a:pt x="685" y="1325"/>
                      <a:pt x="867" y="1325"/>
                    </a:cubicBezTo>
                    <a:cubicBezTo>
                      <a:pt x="1347" y="1142"/>
                      <a:pt x="1529" y="754"/>
                      <a:pt x="1256" y="389"/>
                    </a:cubicBezTo>
                    <a:cubicBezTo>
                      <a:pt x="1141" y="183"/>
                      <a:pt x="867" y="92"/>
                      <a:pt x="5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8"/>
              <p:cNvSpPr/>
              <p:nvPr/>
            </p:nvSpPr>
            <p:spPr>
              <a:xfrm>
                <a:off x="6434473" y="4919823"/>
                <a:ext cx="26200" cy="27365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312" extrusionOk="0">
                    <a:moveTo>
                      <a:pt x="679" y="0"/>
                    </a:moveTo>
                    <a:cubicBezTo>
                      <a:pt x="588" y="0"/>
                      <a:pt x="490" y="18"/>
                      <a:pt x="388" y="57"/>
                    </a:cubicBezTo>
                    <a:cubicBezTo>
                      <a:pt x="206" y="57"/>
                      <a:pt x="114" y="445"/>
                      <a:pt x="0" y="628"/>
                    </a:cubicBezTo>
                    <a:cubicBezTo>
                      <a:pt x="0" y="1106"/>
                      <a:pt x="273" y="1312"/>
                      <a:pt x="644" y="1312"/>
                    </a:cubicBezTo>
                    <a:cubicBezTo>
                      <a:pt x="715" y="1312"/>
                      <a:pt x="790" y="1304"/>
                      <a:pt x="868" y="1290"/>
                    </a:cubicBezTo>
                    <a:cubicBezTo>
                      <a:pt x="1050" y="1198"/>
                      <a:pt x="1256" y="810"/>
                      <a:pt x="1256" y="628"/>
                    </a:cubicBezTo>
                    <a:cubicBezTo>
                      <a:pt x="1256" y="250"/>
                      <a:pt x="1015" y="0"/>
                      <a:pt x="6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8"/>
              <p:cNvSpPr/>
              <p:nvPr/>
            </p:nvSpPr>
            <p:spPr>
              <a:xfrm>
                <a:off x="6621107" y="4919176"/>
                <a:ext cx="27640" cy="2640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66" extrusionOk="0">
                    <a:moveTo>
                      <a:pt x="702" y="1"/>
                    </a:moveTo>
                    <a:cubicBezTo>
                      <a:pt x="577" y="1"/>
                      <a:pt x="440" y="31"/>
                      <a:pt x="298" y="88"/>
                    </a:cubicBezTo>
                    <a:cubicBezTo>
                      <a:pt x="183" y="179"/>
                      <a:pt x="1" y="567"/>
                      <a:pt x="1" y="750"/>
                    </a:cubicBezTo>
                    <a:cubicBezTo>
                      <a:pt x="125" y="1077"/>
                      <a:pt x="346" y="1266"/>
                      <a:pt x="596" y="1266"/>
                    </a:cubicBezTo>
                    <a:cubicBezTo>
                      <a:pt x="713" y="1266"/>
                      <a:pt x="836" y="1225"/>
                      <a:pt x="959" y="1138"/>
                    </a:cubicBezTo>
                    <a:cubicBezTo>
                      <a:pt x="1142" y="1047"/>
                      <a:pt x="1233" y="659"/>
                      <a:pt x="1325" y="476"/>
                    </a:cubicBezTo>
                    <a:cubicBezTo>
                      <a:pt x="1199" y="147"/>
                      <a:pt x="977" y="1"/>
                      <a:pt x="7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6807762" y="4919176"/>
                <a:ext cx="27640" cy="26406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266" extrusionOk="0">
                    <a:moveTo>
                      <a:pt x="723" y="1"/>
                    </a:moveTo>
                    <a:cubicBezTo>
                      <a:pt x="608" y="1"/>
                      <a:pt x="487" y="31"/>
                      <a:pt x="366" y="88"/>
                    </a:cubicBezTo>
                    <a:cubicBezTo>
                      <a:pt x="183" y="179"/>
                      <a:pt x="0" y="567"/>
                      <a:pt x="92" y="750"/>
                    </a:cubicBezTo>
                    <a:cubicBezTo>
                      <a:pt x="154" y="1077"/>
                      <a:pt x="397" y="1266"/>
                      <a:pt x="668" y="1266"/>
                    </a:cubicBezTo>
                    <a:cubicBezTo>
                      <a:pt x="795" y="1266"/>
                      <a:pt x="927" y="1225"/>
                      <a:pt x="1050" y="1138"/>
                    </a:cubicBezTo>
                    <a:cubicBezTo>
                      <a:pt x="1233" y="1047"/>
                      <a:pt x="1233" y="659"/>
                      <a:pt x="1324" y="476"/>
                    </a:cubicBezTo>
                    <a:cubicBezTo>
                      <a:pt x="1199" y="147"/>
                      <a:pt x="976" y="1"/>
                      <a:pt x="72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6998214" y="4918613"/>
                <a:ext cx="25720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4" extrusionOk="0">
                    <a:moveTo>
                      <a:pt x="617" y="1"/>
                    </a:moveTo>
                    <a:cubicBezTo>
                      <a:pt x="255" y="1"/>
                      <a:pt x="0" y="194"/>
                      <a:pt x="0" y="594"/>
                    </a:cubicBezTo>
                    <a:cubicBezTo>
                      <a:pt x="0" y="777"/>
                      <a:pt x="183" y="1256"/>
                      <a:pt x="366" y="1256"/>
                    </a:cubicBezTo>
                    <a:cubicBezTo>
                      <a:pt x="448" y="1295"/>
                      <a:pt x="530" y="1313"/>
                      <a:pt x="610" y="1313"/>
                    </a:cubicBezTo>
                    <a:cubicBezTo>
                      <a:pt x="905" y="1313"/>
                      <a:pt x="1161" y="1063"/>
                      <a:pt x="1233" y="686"/>
                    </a:cubicBezTo>
                    <a:cubicBezTo>
                      <a:pt x="1142" y="503"/>
                      <a:pt x="1050" y="115"/>
                      <a:pt x="845" y="24"/>
                    </a:cubicBezTo>
                    <a:cubicBezTo>
                      <a:pt x="766" y="9"/>
                      <a:pt x="689" y="1"/>
                      <a:pt x="6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8"/>
              <p:cNvSpPr/>
              <p:nvPr/>
            </p:nvSpPr>
            <p:spPr>
              <a:xfrm>
                <a:off x="7182470" y="4920490"/>
                <a:ext cx="31937" cy="2623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258" extrusionOk="0">
                    <a:moveTo>
                      <a:pt x="651" y="1"/>
                    </a:moveTo>
                    <a:cubicBezTo>
                      <a:pt x="447" y="1"/>
                      <a:pt x="185" y="154"/>
                      <a:pt x="92" y="322"/>
                    </a:cubicBezTo>
                    <a:cubicBezTo>
                      <a:pt x="1" y="778"/>
                      <a:pt x="206" y="1166"/>
                      <a:pt x="663" y="1258"/>
                    </a:cubicBezTo>
                    <a:cubicBezTo>
                      <a:pt x="959" y="1166"/>
                      <a:pt x="1348" y="1075"/>
                      <a:pt x="1348" y="892"/>
                    </a:cubicBezTo>
                    <a:cubicBezTo>
                      <a:pt x="1530" y="413"/>
                      <a:pt x="1233" y="25"/>
                      <a:pt x="777" y="25"/>
                    </a:cubicBezTo>
                    <a:cubicBezTo>
                      <a:pt x="740" y="8"/>
                      <a:pt x="697" y="1"/>
                      <a:pt x="65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8"/>
              <p:cNvSpPr/>
              <p:nvPr/>
            </p:nvSpPr>
            <p:spPr>
              <a:xfrm>
                <a:off x="7372922" y="4918613"/>
                <a:ext cx="25741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1314" extrusionOk="0">
                    <a:moveTo>
                      <a:pt x="671" y="1"/>
                    </a:moveTo>
                    <a:cubicBezTo>
                      <a:pt x="335" y="1"/>
                      <a:pt x="1" y="194"/>
                      <a:pt x="1" y="594"/>
                    </a:cubicBezTo>
                    <a:cubicBezTo>
                      <a:pt x="1" y="777"/>
                      <a:pt x="206" y="1256"/>
                      <a:pt x="389" y="1256"/>
                    </a:cubicBezTo>
                    <a:cubicBezTo>
                      <a:pt x="471" y="1295"/>
                      <a:pt x="553" y="1313"/>
                      <a:pt x="631" y="1313"/>
                    </a:cubicBezTo>
                    <a:cubicBezTo>
                      <a:pt x="920" y="1313"/>
                      <a:pt x="1162" y="1063"/>
                      <a:pt x="1234" y="686"/>
                    </a:cubicBezTo>
                    <a:cubicBezTo>
                      <a:pt x="1142" y="503"/>
                      <a:pt x="1051" y="115"/>
                      <a:pt x="868" y="24"/>
                    </a:cubicBezTo>
                    <a:cubicBezTo>
                      <a:pt x="804" y="9"/>
                      <a:pt x="737" y="1"/>
                      <a:pt x="6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7559578" y="4918613"/>
                <a:ext cx="27640" cy="27407"/>
              </a:xfrm>
              <a:custGeom>
                <a:avLst/>
                <a:gdLst/>
                <a:ahLst/>
                <a:cxnLst/>
                <a:rect l="l" t="t" r="r" b="b"/>
                <a:pathLst>
                  <a:path w="1325" h="1314" extrusionOk="0">
                    <a:moveTo>
                      <a:pt x="730" y="1"/>
                    </a:moveTo>
                    <a:cubicBezTo>
                      <a:pt x="359" y="1"/>
                      <a:pt x="77" y="194"/>
                      <a:pt x="0" y="594"/>
                    </a:cubicBezTo>
                    <a:cubicBezTo>
                      <a:pt x="0" y="777"/>
                      <a:pt x="183" y="1256"/>
                      <a:pt x="388" y="1256"/>
                    </a:cubicBezTo>
                    <a:cubicBezTo>
                      <a:pt x="485" y="1295"/>
                      <a:pt x="575" y="1313"/>
                      <a:pt x="658" y="1313"/>
                    </a:cubicBezTo>
                    <a:cubicBezTo>
                      <a:pt x="966" y="1313"/>
                      <a:pt x="1181" y="1063"/>
                      <a:pt x="1324" y="686"/>
                    </a:cubicBezTo>
                    <a:cubicBezTo>
                      <a:pt x="1233" y="503"/>
                      <a:pt x="1142" y="115"/>
                      <a:pt x="959" y="24"/>
                    </a:cubicBezTo>
                    <a:cubicBezTo>
                      <a:pt x="880" y="9"/>
                      <a:pt x="803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7748131" y="4918634"/>
                <a:ext cx="25720" cy="27386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1313" extrusionOk="0">
                    <a:moveTo>
                      <a:pt x="552" y="0"/>
                    </a:moveTo>
                    <a:cubicBezTo>
                      <a:pt x="491" y="0"/>
                      <a:pt x="428" y="8"/>
                      <a:pt x="365" y="23"/>
                    </a:cubicBezTo>
                    <a:cubicBezTo>
                      <a:pt x="183" y="114"/>
                      <a:pt x="0" y="502"/>
                      <a:pt x="0" y="685"/>
                    </a:cubicBezTo>
                    <a:cubicBezTo>
                      <a:pt x="0" y="1062"/>
                      <a:pt x="227" y="1312"/>
                      <a:pt x="557" y="1312"/>
                    </a:cubicBezTo>
                    <a:cubicBezTo>
                      <a:pt x="646" y="1312"/>
                      <a:pt x="743" y="1294"/>
                      <a:pt x="845" y="1255"/>
                    </a:cubicBezTo>
                    <a:cubicBezTo>
                      <a:pt x="1050" y="1255"/>
                      <a:pt x="1142" y="867"/>
                      <a:pt x="1233" y="685"/>
                    </a:cubicBezTo>
                    <a:cubicBezTo>
                      <a:pt x="1156" y="206"/>
                      <a:pt x="871" y="0"/>
                      <a:pt x="5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8"/>
              <p:cNvSpPr/>
              <p:nvPr/>
            </p:nvSpPr>
            <p:spPr>
              <a:xfrm>
                <a:off x="5024149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27" y="0"/>
                    </a:moveTo>
                    <a:cubicBezTo>
                      <a:pt x="872" y="0"/>
                      <a:pt x="815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571" y="1341"/>
                    </a:cubicBezTo>
                    <a:cubicBezTo>
                      <a:pt x="676" y="1375"/>
                      <a:pt x="767" y="1390"/>
                      <a:pt x="848" y="1390"/>
                    </a:cubicBezTo>
                    <a:cubicBezTo>
                      <a:pt x="1209" y="1390"/>
                      <a:pt x="1362" y="1088"/>
                      <a:pt x="1530" y="771"/>
                    </a:cubicBezTo>
                    <a:cubicBezTo>
                      <a:pt x="1530" y="272"/>
                      <a:pt x="1304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8"/>
              <p:cNvSpPr/>
              <p:nvPr/>
            </p:nvSpPr>
            <p:spPr>
              <a:xfrm>
                <a:off x="5212953" y="5012034"/>
                <a:ext cx="33585" cy="29451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412" extrusionOk="0">
                    <a:moveTo>
                      <a:pt x="628" y="1"/>
                    </a:moveTo>
                    <a:cubicBezTo>
                      <a:pt x="198" y="1"/>
                      <a:pt x="0" y="263"/>
                      <a:pt x="80" y="680"/>
                    </a:cubicBezTo>
                    <a:cubicBezTo>
                      <a:pt x="80" y="954"/>
                      <a:pt x="262" y="1342"/>
                      <a:pt x="468" y="1342"/>
                    </a:cubicBezTo>
                    <a:cubicBezTo>
                      <a:pt x="561" y="1389"/>
                      <a:pt x="662" y="1412"/>
                      <a:pt x="763" y="1412"/>
                    </a:cubicBezTo>
                    <a:cubicBezTo>
                      <a:pt x="1053" y="1412"/>
                      <a:pt x="1336" y="1219"/>
                      <a:pt x="1404" y="863"/>
                    </a:cubicBezTo>
                    <a:cubicBezTo>
                      <a:pt x="1609" y="384"/>
                      <a:pt x="1221" y="110"/>
                      <a:pt x="833" y="18"/>
                    </a:cubicBezTo>
                    <a:cubicBezTo>
                      <a:pt x="760" y="7"/>
                      <a:pt x="691" y="1"/>
                      <a:pt x="62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5398878" y="5011241"/>
                <a:ext cx="3191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8" extrusionOk="0">
                    <a:moveTo>
                      <a:pt x="968" y="0"/>
                    </a:moveTo>
                    <a:cubicBezTo>
                      <a:pt x="886" y="0"/>
                      <a:pt x="792" y="18"/>
                      <a:pt x="685" y="56"/>
                    </a:cubicBezTo>
                    <a:cubicBezTo>
                      <a:pt x="480" y="56"/>
                      <a:pt x="206" y="330"/>
                      <a:pt x="114" y="536"/>
                    </a:cubicBezTo>
                    <a:cubicBezTo>
                      <a:pt x="0" y="992"/>
                      <a:pt x="297" y="1380"/>
                      <a:pt x="776" y="1380"/>
                    </a:cubicBezTo>
                    <a:cubicBezTo>
                      <a:pt x="838" y="1392"/>
                      <a:pt x="896" y="1398"/>
                      <a:pt x="951" y="1398"/>
                    </a:cubicBezTo>
                    <a:cubicBezTo>
                      <a:pt x="1322" y="1398"/>
                      <a:pt x="1530" y="1136"/>
                      <a:pt x="1530" y="718"/>
                    </a:cubicBezTo>
                    <a:cubicBezTo>
                      <a:pt x="1455" y="329"/>
                      <a:pt x="1321" y="0"/>
                      <a:pt x="9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5585512" y="5012409"/>
                <a:ext cx="35733" cy="28846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1383" extrusionOk="0">
                    <a:moveTo>
                      <a:pt x="959" y="0"/>
                    </a:moveTo>
                    <a:cubicBezTo>
                      <a:pt x="663" y="0"/>
                      <a:pt x="297" y="183"/>
                      <a:pt x="297" y="366"/>
                    </a:cubicBezTo>
                    <a:cubicBezTo>
                      <a:pt x="1" y="754"/>
                      <a:pt x="183" y="1233"/>
                      <a:pt x="663" y="1324"/>
                    </a:cubicBezTo>
                    <a:cubicBezTo>
                      <a:pt x="747" y="1364"/>
                      <a:pt x="832" y="1382"/>
                      <a:pt x="914" y="1382"/>
                    </a:cubicBezTo>
                    <a:cubicBezTo>
                      <a:pt x="1210" y="1382"/>
                      <a:pt x="1478" y="1148"/>
                      <a:pt x="1621" y="845"/>
                    </a:cubicBezTo>
                    <a:cubicBezTo>
                      <a:pt x="1713" y="274"/>
                      <a:pt x="1325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5774066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27" y="0"/>
                    </a:moveTo>
                    <a:cubicBezTo>
                      <a:pt x="872" y="0"/>
                      <a:pt x="814" y="6"/>
                      <a:pt x="754" y="17"/>
                    </a:cubicBezTo>
                    <a:cubicBezTo>
                      <a:pt x="571" y="17"/>
                      <a:pt x="183" y="200"/>
                      <a:pt x="92" y="383"/>
                    </a:cubicBezTo>
                    <a:cubicBezTo>
                      <a:pt x="1" y="771"/>
                      <a:pt x="183" y="1250"/>
                      <a:pt x="662" y="1341"/>
                    </a:cubicBezTo>
                    <a:cubicBezTo>
                      <a:pt x="750" y="1375"/>
                      <a:pt x="831" y="1390"/>
                      <a:pt x="905" y="1390"/>
                    </a:cubicBezTo>
                    <a:cubicBezTo>
                      <a:pt x="1237" y="1390"/>
                      <a:pt x="1437" y="1088"/>
                      <a:pt x="1530" y="771"/>
                    </a:cubicBezTo>
                    <a:cubicBezTo>
                      <a:pt x="1530" y="272"/>
                      <a:pt x="1303" y="0"/>
                      <a:pt x="9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5960721" y="5011241"/>
                <a:ext cx="33334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98" h="1398" extrusionOk="0">
                    <a:moveTo>
                      <a:pt x="1036" y="0"/>
                    </a:moveTo>
                    <a:cubicBezTo>
                      <a:pt x="954" y="0"/>
                      <a:pt x="861" y="18"/>
                      <a:pt x="753" y="56"/>
                    </a:cubicBezTo>
                    <a:cubicBezTo>
                      <a:pt x="571" y="56"/>
                      <a:pt x="274" y="330"/>
                      <a:pt x="183" y="536"/>
                    </a:cubicBezTo>
                    <a:cubicBezTo>
                      <a:pt x="0" y="992"/>
                      <a:pt x="365" y="1380"/>
                      <a:pt x="753" y="1380"/>
                    </a:cubicBezTo>
                    <a:cubicBezTo>
                      <a:pt x="827" y="1392"/>
                      <a:pt x="894" y="1398"/>
                      <a:pt x="955" y="1398"/>
                    </a:cubicBezTo>
                    <a:cubicBezTo>
                      <a:pt x="1369" y="1398"/>
                      <a:pt x="1518" y="1136"/>
                      <a:pt x="1598" y="718"/>
                    </a:cubicBezTo>
                    <a:cubicBezTo>
                      <a:pt x="1524" y="329"/>
                      <a:pt x="1389" y="0"/>
                      <a:pt x="10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6148795" y="5012054"/>
                <a:ext cx="31916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0" extrusionOk="0">
                    <a:moveTo>
                      <a:pt x="948" y="0"/>
                    </a:moveTo>
                    <a:cubicBezTo>
                      <a:pt x="894" y="0"/>
                      <a:pt x="837" y="6"/>
                      <a:pt x="776" y="17"/>
                    </a:cubicBezTo>
                    <a:cubicBezTo>
                      <a:pt x="571" y="17"/>
                      <a:pt x="206" y="200"/>
                      <a:pt x="114" y="383"/>
                    </a:cubicBezTo>
                    <a:cubicBezTo>
                      <a:pt x="0" y="771"/>
                      <a:pt x="206" y="1250"/>
                      <a:pt x="685" y="1341"/>
                    </a:cubicBezTo>
                    <a:cubicBezTo>
                      <a:pt x="768" y="1375"/>
                      <a:pt x="846" y="1390"/>
                      <a:pt x="919" y="1390"/>
                    </a:cubicBezTo>
                    <a:cubicBezTo>
                      <a:pt x="1243" y="1390"/>
                      <a:pt x="1455" y="1088"/>
                      <a:pt x="1529" y="771"/>
                    </a:cubicBezTo>
                    <a:cubicBezTo>
                      <a:pt x="1529" y="272"/>
                      <a:pt x="1320" y="0"/>
                      <a:pt x="9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335429" y="5011241"/>
                <a:ext cx="33835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98" extrusionOk="0">
                    <a:moveTo>
                      <a:pt x="1039" y="0"/>
                    </a:moveTo>
                    <a:cubicBezTo>
                      <a:pt x="956" y="0"/>
                      <a:pt x="861" y="18"/>
                      <a:pt x="754" y="56"/>
                    </a:cubicBezTo>
                    <a:cubicBezTo>
                      <a:pt x="571" y="56"/>
                      <a:pt x="297" y="330"/>
                      <a:pt x="183" y="536"/>
                    </a:cubicBezTo>
                    <a:cubicBezTo>
                      <a:pt x="1" y="992"/>
                      <a:pt x="389" y="1380"/>
                      <a:pt x="868" y="1380"/>
                    </a:cubicBezTo>
                    <a:cubicBezTo>
                      <a:pt x="927" y="1392"/>
                      <a:pt x="981" y="1398"/>
                      <a:pt x="1032" y="1398"/>
                    </a:cubicBezTo>
                    <a:cubicBezTo>
                      <a:pt x="1375" y="1398"/>
                      <a:pt x="1542" y="1136"/>
                      <a:pt x="1621" y="718"/>
                    </a:cubicBezTo>
                    <a:cubicBezTo>
                      <a:pt x="1547" y="329"/>
                      <a:pt x="1398" y="0"/>
                      <a:pt x="10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6523983" y="5011241"/>
                <a:ext cx="3191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30" h="1398" extrusionOk="0">
                    <a:moveTo>
                      <a:pt x="994" y="0"/>
                    </a:moveTo>
                    <a:cubicBezTo>
                      <a:pt x="923" y="0"/>
                      <a:pt x="844" y="18"/>
                      <a:pt x="754" y="56"/>
                    </a:cubicBezTo>
                    <a:cubicBezTo>
                      <a:pt x="480" y="56"/>
                      <a:pt x="183" y="330"/>
                      <a:pt x="183" y="536"/>
                    </a:cubicBezTo>
                    <a:cubicBezTo>
                      <a:pt x="0" y="992"/>
                      <a:pt x="274" y="1380"/>
                      <a:pt x="754" y="1380"/>
                    </a:cubicBezTo>
                    <a:cubicBezTo>
                      <a:pt x="815" y="1392"/>
                      <a:pt x="874" y="1398"/>
                      <a:pt x="929" y="1398"/>
                    </a:cubicBezTo>
                    <a:cubicBezTo>
                      <a:pt x="1304" y="1398"/>
                      <a:pt x="1530" y="1136"/>
                      <a:pt x="1530" y="718"/>
                    </a:cubicBezTo>
                    <a:cubicBezTo>
                      <a:pt x="1437" y="329"/>
                      <a:pt x="1299" y="0"/>
                      <a:pt x="99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6712536" y="5011012"/>
                <a:ext cx="33814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392" extrusionOk="0">
                    <a:moveTo>
                      <a:pt x="819" y="0"/>
                    </a:moveTo>
                    <a:cubicBezTo>
                      <a:pt x="737" y="0"/>
                      <a:pt x="653" y="21"/>
                      <a:pt x="571" y="67"/>
                    </a:cubicBezTo>
                    <a:cubicBezTo>
                      <a:pt x="92" y="159"/>
                      <a:pt x="0" y="638"/>
                      <a:pt x="183" y="1117"/>
                    </a:cubicBezTo>
                    <a:cubicBezTo>
                      <a:pt x="274" y="1300"/>
                      <a:pt x="662" y="1391"/>
                      <a:pt x="845" y="1391"/>
                    </a:cubicBezTo>
                    <a:cubicBezTo>
                      <a:pt x="1324" y="1391"/>
                      <a:pt x="1621" y="1117"/>
                      <a:pt x="1507" y="547"/>
                    </a:cubicBezTo>
                    <a:cubicBezTo>
                      <a:pt x="1365" y="246"/>
                      <a:pt x="1101" y="0"/>
                      <a:pt x="8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6898691" y="5012034"/>
                <a:ext cx="31937" cy="29493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414" extrusionOk="0">
                    <a:moveTo>
                      <a:pt x="857" y="1"/>
                    </a:moveTo>
                    <a:cubicBezTo>
                      <a:pt x="802" y="1"/>
                      <a:pt x="745" y="6"/>
                      <a:pt x="686" y="18"/>
                    </a:cubicBezTo>
                    <a:cubicBezTo>
                      <a:pt x="206" y="201"/>
                      <a:pt x="1" y="589"/>
                      <a:pt x="115" y="954"/>
                    </a:cubicBezTo>
                    <a:cubicBezTo>
                      <a:pt x="249" y="1239"/>
                      <a:pt x="543" y="1413"/>
                      <a:pt x="835" y="1413"/>
                    </a:cubicBezTo>
                    <a:cubicBezTo>
                      <a:pt x="940" y="1413"/>
                      <a:pt x="1045" y="1391"/>
                      <a:pt x="1142" y="1342"/>
                    </a:cubicBezTo>
                    <a:cubicBezTo>
                      <a:pt x="1348" y="1160"/>
                      <a:pt x="1530" y="863"/>
                      <a:pt x="1530" y="589"/>
                    </a:cubicBezTo>
                    <a:cubicBezTo>
                      <a:pt x="1451" y="252"/>
                      <a:pt x="1216" y="1"/>
                      <a:pt x="8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7085346" y="5012034"/>
                <a:ext cx="33835" cy="29493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414" extrusionOk="0">
                    <a:moveTo>
                      <a:pt x="872" y="1"/>
                    </a:moveTo>
                    <a:cubicBezTo>
                      <a:pt x="807" y="1"/>
                      <a:pt x="737" y="6"/>
                      <a:pt x="662" y="18"/>
                    </a:cubicBezTo>
                    <a:cubicBezTo>
                      <a:pt x="297" y="201"/>
                      <a:pt x="0" y="589"/>
                      <a:pt x="183" y="954"/>
                    </a:cubicBezTo>
                    <a:cubicBezTo>
                      <a:pt x="334" y="1239"/>
                      <a:pt x="633" y="1413"/>
                      <a:pt x="925" y="1413"/>
                    </a:cubicBezTo>
                    <a:cubicBezTo>
                      <a:pt x="1031" y="1413"/>
                      <a:pt x="1136" y="1391"/>
                      <a:pt x="1233" y="1342"/>
                    </a:cubicBezTo>
                    <a:cubicBezTo>
                      <a:pt x="1438" y="1160"/>
                      <a:pt x="1621" y="863"/>
                      <a:pt x="1530" y="589"/>
                    </a:cubicBezTo>
                    <a:cubicBezTo>
                      <a:pt x="1530" y="252"/>
                      <a:pt x="1306" y="1"/>
                      <a:pt x="8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8"/>
              <p:cNvSpPr/>
              <p:nvPr/>
            </p:nvSpPr>
            <p:spPr>
              <a:xfrm>
                <a:off x="7273900" y="5012054"/>
                <a:ext cx="33585" cy="28992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390" extrusionOk="0">
                    <a:moveTo>
                      <a:pt x="1018" y="0"/>
                    </a:moveTo>
                    <a:cubicBezTo>
                      <a:pt x="963" y="0"/>
                      <a:pt x="905" y="6"/>
                      <a:pt x="845" y="17"/>
                    </a:cubicBezTo>
                    <a:cubicBezTo>
                      <a:pt x="571" y="17"/>
                      <a:pt x="183" y="200"/>
                      <a:pt x="183" y="383"/>
                    </a:cubicBezTo>
                    <a:cubicBezTo>
                      <a:pt x="0" y="771"/>
                      <a:pt x="183" y="1250"/>
                      <a:pt x="662" y="1341"/>
                    </a:cubicBezTo>
                    <a:cubicBezTo>
                      <a:pt x="750" y="1375"/>
                      <a:pt x="830" y="1390"/>
                      <a:pt x="905" y="1390"/>
                    </a:cubicBezTo>
                    <a:cubicBezTo>
                      <a:pt x="1236" y="1390"/>
                      <a:pt x="1436" y="1088"/>
                      <a:pt x="1530" y="771"/>
                    </a:cubicBezTo>
                    <a:cubicBezTo>
                      <a:pt x="1609" y="272"/>
                      <a:pt x="1393" y="0"/>
                      <a:pt x="101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7462453" y="5011241"/>
                <a:ext cx="31436" cy="29159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398" extrusionOk="0">
                    <a:moveTo>
                      <a:pt x="945" y="0"/>
                    </a:moveTo>
                    <a:cubicBezTo>
                      <a:pt x="863" y="0"/>
                      <a:pt x="769" y="18"/>
                      <a:pt x="662" y="56"/>
                    </a:cubicBezTo>
                    <a:cubicBezTo>
                      <a:pt x="479" y="56"/>
                      <a:pt x="183" y="330"/>
                      <a:pt x="91" y="536"/>
                    </a:cubicBezTo>
                    <a:cubicBezTo>
                      <a:pt x="0" y="992"/>
                      <a:pt x="274" y="1380"/>
                      <a:pt x="753" y="1380"/>
                    </a:cubicBezTo>
                    <a:cubicBezTo>
                      <a:pt x="815" y="1392"/>
                      <a:pt x="873" y="1398"/>
                      <a:pt x="928" y="1398"/>
                    </a:cubicBezTo>
                    <a:cubicBezTo>
                      <a:pt x="1299" y="1398"/>
                      <a:pt x="1507" y="1136"/>
                      <a:pt x="1507" y="718"/>
                    </a:cubicBezTo>
                    <a:cubicBezTo>
                      <a:pt x="1432" y="329"/>
                      <a:pt x="1298" y="0"/>
                      <a:pt x="9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7648608" y="5011012"/>
                <a:ext cx="33835" cy="29034"/>
              </a:xfrm>
              <a:custGeom>
                <a:avLst/>
                <a:gdLst/>
                <a:ahLst/>
                <a:cxnLst/>
                <a:rect l="l" t="t" r="r" b="b"/>
                <a:pathLst>
                  <a:path w="1622" h="1392" extrusionOk="0">
                    <a:moveTo>
                      <a:pt x="880" y="0"/>
                    </a:moveTo>
                    <a:cubicBezTo>
                      <a:pt x="783" y="0"/>
                      <a:pt x="679" y="21"/>
                      <a:pt x="571" y="67"/>
                    </a:cubicBezTo>
                    <a:cubicBezTo>
                      <a:pt x="206" y="159"/>
                      <a:pt x="1" y="638"/>
                      <a:pt x="298" y="1117"/>
                    </a:cubicBezTo>
                    <a:cubicBezTo>
                      <a:pt x="389" y="1300"/>
                      <a:pt x="686" y="1391"/>
                      <a:pt x="959" y="1391"/>
                    </a:cubicBezTo>
                    <a:cubicBezTo>
                      <a:pt x="1347" y="1391"/>
                      <a:pt x="1621" y="1117"/>
                      <a:pt x="1621" y="547"/>
                    </a:cubicBezTo>
                    <a:cubicBezTo>
                      <a:pt x="1480" y="246"/>
                      <a:pt x="1215" y="0"/>
                      <a:pt x="8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1" name="Google Shape;501;p8"/>
          <p:cNvSpPr/>
          <p:nvPr/>
        </p:nvSpPr>
        <p:spPr>
          <a:xfrm>
            <a:off x="3325225" y="4950300"/>
            <a:ext cx="6004800" cy="10644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3"/>
          <p:cNvSpPr txBox="1">
            <a:spLocks noGrp="1"/>
          </p:cNvSpPr>
          <p:nvPr>
            <p:ph type="subTitle" idx="1"/>
          </p:nvPr>
        </p:nvSpPr>
        <p:spPr>
          <a:xfrm>
            <a:off x="5526479" y="2132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subTitle" idx="2"/>
          </p:nvPr>
        </p:nvSpPr>
        <p:spPr>
          <a:xfrm>
            <a:off x="5526479" y="3717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3"/>
          <p:cNvSpPr txBox="1">
            <a:spLocks noGrp="1"/>
          </p:cNvSpPr>
          <p:nvPr>
            <p:ph type="title" hasCustomPrompt="1"/>
          </p:nvPr>
        </p:nvSpPr>
        <p:spPr>
          <a:xfrm>
            <a:off x="5526479" y="1420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13"/>
          <p:cNvSpPr txBox="1">
            <a:spLocks noGrp="1"/>
          </p:cNvSpPr>
          <p:nvPr>
            <p:ph type="title" idx="3" hasCustomPrompt="1"/>
          </p:nvPr>
        </p:nvSpPr>
        <p:spPr>
          <a:xfrm>
            <a:off x="5526479" y="3006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4"/>
          </p:nvPr>
        </p:nvSpPr>
        <p:spPr>
          <a:xfrm>
            <a:off x="5526479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subTitle" idx="5"/>
          </p:nvPr>
        </p:nvSpPr>
        <p:spPr>
          <a:xfrm>
            <a:off x="5526479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9" name="Google Shape;549;p13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ubTitle" idx="7"/>
          </p:nvPr>
        </p:nvSpPr>
        <p:spPr>
          <a:xfrm>
            <a:off x="2126407" y="2132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subTitle" idx="8"/>
          </p:nvPr>
        </p:nvSpPr>
        <p:spPr>
          <a:xfrm>
            <a:off x="2126407" y="37179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13"/>
          <p:cNvSpPr txBox="1">
            <a:spLocks noGrp="1"/>
          </p:cNvSpPr>
          <p:nvPr>
            <p:ph type="title" idx="9" hasCustomPrompt="1"/>
          </p:nvPr>
        </p:nvSpPr>
        <p:spPr>
          <a:xfrm>
            <a:off x="2126407" y="14209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3" name="Google Shape;553;p13"/>
          <p:cNvSpPr txBox="1">
            <a:spLocks noGrp="1"/>
          </p:cNvSpPr>
          <p:nvPr>
            <p:ph type="title" idx="13" hasCustomPrompt="1"/>
          </p:nvPr>
        </p:nvSpPr>
        <p:spPr>
          <a:xfrm>
            <a:off x="2126407" y="30067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dk2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4" name="Google Shape;554;p13"/>
          <p:cNvSpPr txBox="1">
            <a:spLocks noGrp="1"/>
          </p:cNvSpPr>
          <p:nvPr>
            <p:ph type="subTitle" idx="14"/>
          </p:nvPr>
        </p:nvSpPr>
        <p:spPr>
          <a:xfrm>
            <a:off x="2126407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5" name="Google Shape;555;p13"/>
          <p:cNvSpPr txBox="1">
            <a:spLocks noGrp="1"/>
          </p:cNvSpPr>
          <p:nvPr>
            <p:ph type="subTitle" idx="15"/>
          </p:nvPr>
        </p:nvSpPr>
        <p:spPr>
          <a:xfrm>
            <a:off x="2126407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6" name="Google Shape;556;p13"/>
          <p:cNvSpPr/>
          <p:nvPr/>
        </p:nvSpPr>
        <p:spPr>
          <a:xfrm flipH="1">
            <a:off x="-178050" y="4938645"/>
            <a:ext cx="15201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13"/>
          <p:cNvSpPr/>
          <p:nvPr/>
        </p:nvSpPr>
        <p:spPr>
          <a:xfrm>
            <a:off x="8123010" y="447943"/>
            <a:ext cx="615546" cy="183099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3"/>
          <p:cNvSpPr/>
          <p:nvPr/>
        </p:nvSpPr>
        <p:spPr>
          <a:xfrm>
            <a:off x="8490278" y="199613"/>
            <a:ext cx="248263" cy="248333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3"/>
          <p:cNvSpPr/>
          <p:nvPr/>
        </p:nvSpPr>
        <p:spPr>
          <a:xfrm>
            <a:off x="131728" y="4709083"/>
            <a:ext cx="841758" cy="229566"/>
          </a:xfrm>
          <a:custGeom>
            <a:avLst/>
            <a:gdLst/>
            <a:ahLst/>
            <a:cxnLst/>
            <a:rect l="l" t="t" r="r" b="b"/>
            <a:pathLst>
              <a:path w="9560" h="2607" extrusionOk="0">
                <a:moveTo>
                  <a:pt x="6988" y="1"/>
                </a:moveTo>
                <a:cubicBezTo>
                  <a:pt x="6936" y="1"/>
                  <a:pt x="6884" y="17"/>
                  <a:pt x="6840" y="51"/>
                </a:cubicBezTo>
                <a:cubicBezTo>
                  <a:pt x="6758" y="110"/>
                  <a:pt x="6639" y="370"/>
                  <a:pt x="6522" y="718"/>
                </a:cubicBezTo>
                <a:cubicBezTo>
                  <a:pt x="6461" y="592"/>
                  <a:pt x="6403" y="503"/>
                  <a:pt x="6358" y="466"/>
                </a:cubicBezTo>
                <a:cubicBezTo>
                  <a:pt x="6314" y="432"/>
                  <a:pt x="6262" y="415"/>
                  <a:pt x="6210" y="415"/>
                </a:cubicBezTo>
                <a:cubicBezTo>
                  <a:pt x="6158" y="415"/>
                  <a:pt x="6106" y="432"/>
                  <a:pt x="6061" y="466"/>
                </a:cubicBezTo>
                <a:cubicBezTo>
                  <a:pt x="5965" y="547"/>
                  <a:pt x="5810" y="896"/>
                  <a:pt x="5677" y="1355"/>
                </a:cubicBezTo>
                <a:cubicBezTo>
                  <a:pt x="5640" y="1303"/>
                  <a:pt x="5609" y="1266"/>
                  <a:pt x="5581" y="1252"/>
                </a:cubicBezTo>
                <a:cubicBezTo>
                  <a:pt x="5536" y="1225"/>
                  <a:pt x="5484" y="1212"/>
                  <a:pt x="5432" y="1212"/>
                </a:cubicBezTo>
                <a:cubicBezTo>
                  <a:pt x="5380" y="1212"/>
                  <a:pt x="5328" y="1225"/>
                  <a:pt x="5284" y="1252"/>
                </a:cubicBezTo>
                <a:cubicBezTo>
                  <a:pt x="5209" y="1296"/>
                  <a:pt x="5106" y="1474"/>
                  <a:pt x="5003" y="1710"/>
                </a:cubicBezTo>
                <a:cubicBezTo>
                  <a:pt x="4928" y="1570"/>
                  <a:pt x="4854" y="1474"/>
                  <a:pt x="4802" y="1444"/>
                </a:cubicBezTo>
                <a:cubicBezTo>
                  <a:pt x="4758" y="1414"/>
                  <a:pt x="4706" y="1400"/>
                  <a:pt x="4653" y="1400"/>
                </a:cubicBezTo>
                <a:cubicBezTo>
                  <a:pt x="4601" y="1400"/>
                  <a:pt x="4549" y="1414"/>
                  <a:pt x="4505" y="1444"/>
                </a:cubicBezTo>
                <a:cubicBezTo>
                  <a:pt x="4402" y="1509"/>
                  <a:pt x="4217" y="1865"/>
                  <a:pt x="4076" y="2295"/>
                </a:cubicBezTo>
                <a:cubicBezTo>
                  <a:pt x="4039" y="2237"/>
                  <a:pt x="4009" y="2199"/>
                  <a:pt x="3987" y="2176"/>
                </a:cubicBezTo>
                <a:cubicBezTo>
                  <a:pt x="3957" y="2159"/>
                  <a:pt x="3922" y="2150"/>
                  <a:pt x="3887" y="2150"/>
                </a:cubicBezTo>
                <a:cubicBezTo>
                  <a:pt x="3852" y="2150"/>
                  <a:pt x="3817" y="2159"/>
                  <a:pt x="3787" y="2176"/>
                </a:cubicBezTo>
                <a:cubicBezTo>
                  <a:pt x="3749" y="2199"/>
                  <a:pt x="3714" y="2265"/>
                  <a:pt x="3669" y="2347"/>
                </a:cubicBezTo>
                <a:cubicBezTo>
                  <a:pt x="3616" y="1814"/>
                  <a:pt x="3358" y="1214"/>
                  <a:pt x="3239" y="1132"/>
                </a:cubicBezTo>
                <a:cubicBezTo>
                  <a:pt x="3209" y="1110"/>
                  <a:pt x="3174" y="1099"/>
                  <a:pt x="3139" y="1099"/>
                </a:cubicBezTo>
                <a:cubicBezTo>
                  <a:pt x="3104" y="1099"/>
                  <a:pt x="3068" y="1110"/>
                  <a:pt x="3038" y="1132"/>
                </a:cubicBezTo>
                <a:cubicBezTo>
                  <a:pt x="2972" y="1177"/>
                  <a:pt x="2869" y="1392"/>
                  <a:pt x="2780" y="1659"/>
                </a:cubicBezTo>
                <a:cubicBezTo>
                  <a:pt x="2623" y="1044"/>
                  <a:pt x="2364" y="496"/>
                  <a:pt x="2223" y="398"/>
                </a:cubicBezTo>
                <a:cubicBezTo>
                  <a:pt x="2175" y="365"/>
                  <a:pt x="2120" y="349"/>
                  <a:pt x="2065" y="349"/>
                </a:cubicBezTo>
                <a:cubicBezTo>
                  <a:pt x="2010" y="349"/>
                  <a:pt x="1957" y="365"/>
                  <a:pt x="1912" y="398"/>
                </a:cubicBezTo>
                <a:cubicBezTo>
                  <a:pt x="1779" y="487"/>
                  <a:pt x="1556" y="962"/>
                  <a:pt x="1409" y="1533"/>
                </a:cubicBezTo>
                <a:cubicBezTo>
                  <a:pt x="1409" y="1525"/>
                  <a:pt x="1402" y="1525"/>
                  <a:pt x="1402" y="1525"/>
                </a:cubicBezTo>
                <a:cubicBezTo>
                  <a:pt x="1353" y="1495"/>
                  <a:pt x="1297" y="1480"/>
                  <a:pt x="1242" y="1480"/>
                </a:cubicBezTo>
                <a:cubicBezTo>
                  <a:pt x="1186" y="1480"/>
                  <a:pt x="1131" y="1495"/>
                  <a:pt x="1082" y="1525"/>
                </a:cubicBezTo>
                <a:cubicBezTo>
                  <a:pt x="957" y="1591"/>
                  <a:pt x="749" y="1954"/>
                  <a:pt x="601" y="2392"/>
                </a:cubicBezTo>
                <a:cubicBezTo>
                  <a:pt x="548" y="2288"/>
                  <a:pt x="497" y="2214"/>
                  <a:pt x="459" y="2185"/>
                </a:cubicBezTo>
                <a:cubicBezTo>
                  <a:pt x="426" y="2163"/>
                  <a:pt x="386" y="2152"/>
                  <a:pt x="345" y="2152"/>
                </a:cubicBezTo>
                <a:cubicBezTo>
                  <a:pt x="304" y="2152"/>
                  <a:pt x="264" y="2163"/>
                  <a:pt x="230" y="2185"/>
                </a:cubicBezTo>
                <a:cubicBezTo>
                  <a:pt x="171" y="2230"/>
                  <a:pt x="82" y="2384"/>
                  <a:pt x="0" y="2607"/>
                </a:cubicBezTo>
                <a:lnTo>
                  <a:pt x="9559" y="2607"/>
                </a:lnTo>
                <a:lnTo>
                  <a:pt x="9559" y="1954"/>
                </a:lnTo>
                <a:cubicBezTo>
                  <a:pt x="9419" y="1465"/>
                  <a:pt x="9241" y="1074"/>
                  <a:pt x="9138" y="992"/>
                </a:cubicBezTo>
                <a:cubicBezTo>
                  <a:pt x="9093" y="958"/>
                  <a:pt x="9041" y="941"/>
                  <a:pt x="8989" y="941"/>
                </a:cubicBezTo>
                <a:cubicBezTo>
                  <a:pt x="8937" y="941"/>
                  <a:pt x="8885" y="958"/>
                  <a:pt x="8841" y="992"/>
                </a:cubicBezTo>
                <a:cubicBezTo>
                  <a:pt x="8752" y="1058"/>
                  <a:pt x="8618" y="1341"/>
                  <a:pt x="8499" y="1710"/>
                </a:cubicBezTo>
                <a:cubicBezTo>
                  <a:pt x="8441" y="1570"/>
                  <a:pt x="8382" y="1474"/>
                  <a:pt x="8337" y="1444"/>
                </a:cubicBezTo>
                <a:cubicBezTo>
                  <a:pt x="8300" y="1414"/>
                  <a:pt x="8256" y="1400"/>
                  <a:pt x="8211" y="1400"/>
                </a:cubicBezTo>
                <a:cubicBezTo>
                  <a:pt x="8167" y="1400"/>
                  <a:pt x="8122" y="1414"/>
                  <a:pt x="8085" y="1444"/>
                </a:cubicBezTo>
                <a:cubicBezTo>
                  <a:pt x="8055" y="1465"/>
                  <a:pt x="8026" y="1509"/>
                  <a:pt x="7989" y="1577"/>
                </a:cubicBezTo>
                <a:cubicBezTo>
                  <a:pt x="7877" y="1273"/>
                  <a:pt x="7759" y="1051"/>
                  <a:pt x="7685" y="992"/>
                </a:cubicBezTo>
                <a:cubicBezTo>
                  <a:pt x="7647" y="962"/>
                  <a:pt x="7596" y="947"/>
                  <a:pt x="7544" y="947"/>
                </a:cubicBezTo>
                <a:cubicBezTo>
                  <a:pt x="7411" y="487"/>
                  <a:pt x="7240" y="124"/>
                  <a:pt x="7137" y="51"/>
                </a:cubicBezTo>
                <a:cubicBezTo>
                  <a:pt x="7093" y="17"/>
                  <a:pt x="7041" y="1"/>
                  <a:pt x="6988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0" name="Google Shape;560;p13"/>
          <p:cNvGrpSpPr/>
          <p:nvPr/>
        </p:nvGrpSpPr>
        <p:grpSpPr>
          <a:xfrm>
            <a:off x="889357" y="4491052"/>
            <a:ext cx="405380" cy="447597"/>
            <a:chOff x="481807" y="4544902"/>
            <a:chExt cx="405380" cy="447597"/>
          </a:xfrm>
        </p:grpSpPr>
        <p:sp>
          <p:nvSpPr>
            <p:cNvPr id="561" name="Google Shape;561;p13"/>
            <p:cNvSpPr/>
            <p:nvPr/>
          </p:nvSpPr>
          <p:spPr>
            <a:xfrm>
              <a:off x="696559" y="4719609"/>
              <a:ext cx="10566" cy="272890"/>
            </a:xfrm>
            <a:custGeom>
              <a:avLst/>
              <a:gdLst/>
              <a:ahLst/>
              <a:cxnLst/>
              <a:rect l="l" t="t" r="r" b="b"/>
              <a:pathLst>
                <a:path w="120" h="3099" extrusionOk="0">
                  <a:moveTo>
                    <a:pt x="0" y="1"/>
                  </a:moveTo>
                  <a:lnTo>
                    <a:pt x="66" y="3099"/>
                  </a:lnTo>
                  <a:lnTo>
                    <a:pt x="119" y="3099"/>
                  </a:lnTo>
                  <a:lnTo>
                    <a:pt x="5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3"/>
            <p:cNvSpPr/>
            <p:nvPr/>
          </p:nvSpPr>
          <p:spPr>
            <a:xfrm>
              <a:off x="699817" y="4728239"/>
              <a:ext cx="120012" cy="64634"/>
            </a:xfrm>
            <a:custGeom>
              <a:avLst/>
              <a:gdLst/>
              <a:ahLst/>
              <a:cxnLst/>
              <a:rect l="l" t="t" r="r" b="b"/>
              <a:pathLst>
                <a:path w="1363" h="734" extrusionOk="0">
                  <a:moveTo>
                    <a:pt x="1311" y="1"/>
                  </a:moveTo>
                  <a:lnTo>
                    <a:pt x="1311" y="548"/>
                  </a:lnTo>
                  <a:cubicBezTo>
                    <a:pt x="1311" y="623"/>
                    <a:pt x="1208" y="682"/>
                    <a:pt x="1089" y="682"/>
                  </a:cubicBezTo>
                  <a:lnTo>
                    <a:pt x="0" y="682"/>
                  </a:lnTo>
                  <a:lnTo>
                    <a:pt x="0" y="733"/>
                  </a:lnTo>
                  <a:lnTo>
                    <a:pt x="1089" y="733"/>
                  </a:lnTo>
                  <a:cubicBezTo>
                    <a:pt x="1238" y="733"/>
                    <a:pt x="1363" y="651"/>
                    <a:pt x="1363" y="548"/>
                  </a:cubicBezTo>
                  <a:lnTo>
                    <a:pt x="1363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3"/>
            <p:cNvSpPr/>
            <p:nvPr/>
          </p:nvSpPr>
          <p:spPr>
            <a:xfrm>
              <a:off x="697792" y="4809076"/>
              <a:ext cx="69295" cy="78371"/>
            </a:xfrm>
            <a:custGeom>
              <a:avLst/>
              <a:gdLst/>
              <a:ahLst/>
              <a:cxnLst/>
              <a:rect l="l" t="t" r="r" b="b"/>
              <a:pathLst>
                <a:path w="787" h="890" extrusionOk="0">
                  <a:moveTo>
                    <a:pt x="728" y="0"/>
                  </a:moveTo>
                  <a:lnTo>
                    <a:pt x="697" y="534"/>
                  </a:lnTo>
                  <a:cubicBezTo>
                    <a:pt x="690" y="704"/>
                    <a:pt x="550" y="838"/>
                    <a:pt x="379" y="838"/>
                  </a:cubicBezTo>
                  <a:lnTo>
                    <a:pt x="363" y="838"/>
                  </a:lnTo>
                  <a:cubicBezTo>
                    <a:pt x="274" y="831"/>
                    <a:pt x="201" y="793"/>
                    <a:pt x="141" y="728"/>
                  </a:cubicBezTo>
                  <a:cubicBezTo>
                    <a:pt x="82" y="667"/>
                    <a:pt x="52" y="585"/>
                    <a:pt x="61" y="496"/>
                  </a:cubicBezTo>
                  <a:lnTo>
                    <a:pt x="0" y="496"/>
                  </a:lnTo>
                  <a:cubicBezTo>
                    <a:pt x="0" y="594"/>
                    <a:pt x="31" y="690"/>
                    <a:pt x="96" y="763"/>
                  </a:cubicBezTo>
                  <a:cubicBezTo>
                    <a:pt x="164" y="838"/>
                    <a:pt x="260" y="882"/>
                    <a:pt x="356" y="889"/>
                  </a:cubicBezTo>
                  <a:lnTo>
                    <a:pt x="379" y="889"/>
                  </a:lnTo>
                  <a:cubicBezTo>
                    <a:pt x="578" y="889"/>
                    <a:pt x="742" y="735"/>
                    <a:pt x="756" y="534"/>
                  </a:cubicBezTo>
                  <a:lnTo>
                    <a:pt x="786" y="7"/>
                  </a:lnTo>
                  <a:lnTo>
                    <a:pt x="728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3"/>
            <p:cNvSpPr/>
            <p:nvPr/>
          </p:nvSpPr>
          <p:spPr>
            <a:xfrm>
              <a:off x="593453" y="4740655"/>
              <a:ext cx="104427" cy="102499"/>
            </a:xfrm>
            <a:custGeom>
              <a:avLst/>
              <a:gdLst/>
              <a:ahLst/>
              <a:cxnLst/>
              <a:rect l="l" t="t" r="r" b="b"/>
              <a:pathLst>
                <a:path w="1186" h="1164" extrusionOk="0">
                  <a:moveTo>
                    <a:pt x="1" y="0"/>
                  </a:moveTo>
                  <a:lnTo>
                    <a:pt x="1" y="695"/>
                  </a:lnTo>
                  <a:cubicBezTo>
                    <a:pt x="1" y="955"/>
                    <a:pt x="207" y="1163"/>
                    <a:pt x="467" y="1163"/>
                  </a:cubicBezTo>
                  <a:lnTo>
                    <a:pt x="1185" y="1163"/>
                  </a:lnTo>
                  <a:lnTo>
                    <a:pt x="1185" y="1112"/>
                  </a:lnTo>
                  <a:lnTo>
                    <a:pt x="467" y="1112"/>
                  </a:lnTo>
                  <a:cubicBezTo>
                    <a:pt x="237" y="1112"/>
                    <a:pt x="60" y="927"/>
                    <a:pt x="60" y="69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3"/>
            <p:cNvSpPr/>
            <p:nvPr/>
          </p:nvSpPr>
          <p:spPr>
            <a:xfrm>
              <a:off x="710911" y="4741887"/>
              <a:ext cx="102490" cy="77138"/>
            </a:xfrm>
            <a:custGeom>
              <a:avLst/>
              <a:gdLst/>
              <a:ahLst/>
              <a:cxnLst/>
              <a:rect l="l" t="t" r="r" b="b"/>
              <a:pathLst>
                <a:path w="1164" h="876" extrusionOk="0">
                  <a:moveTo>
                    <a:pt x="586" y="0"/>
                  </a:moveTo>
                  <a:cubicBezTo>
                    <a:pt x="259" y="0"/>
                    <a:pt x="1" y="192"/>
                    <a:pt x="1" y="438"/>
                  </a:cubicBezTo>
                  <a:cubicBezTo>
                    <a:pt x="1" y="674"/>
                    <a:pt x="259" y="875"/>
                    <a:pt x="586" y="875"/>
                  </a:cubicBezTo>
                  <a:cubicBezTo>
                    <a:pt x="904" y="875"/>
                    <a:pt x="1164" y="674"/>
                    <a:pt x="1164" y="438"/>
                  </a:cubicBezTo>
                  <a:cubicBezTo>
                    <a:pt x="1164" y="192"/>
                    <a:pt x="904" y="0"/>
                    <a:pt x="586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3"/>
            <p:cNvSpPr/>
            <p:nvPr/>
          </p:nvSpPr>
          <p:spPr>
            <a:xfrm>
              <a:off x="582359" y="4544902"/>
              <a:ext cx="217307" cy="184040"/>
            </a:xfrm>
            <a:custGeom>
              <a:avLst/>
              <a:gdLst/>
              <a:ahLst/>
              <a:cxnLst/>
              <a:rect l="l" t="t" r="r" b="b"/>
              <a:pathLst>
                <a:path w="2468" h="2090" extrusionOk="0">
                  <a:moveTo>
                    <a:pt x="1238" y="0"/>
                  </a:moveTo>
                  <a:cubicBezTo>
                    <a:pt x="555" y="0"/>
                    <a:pt x="1" y="473"/>
                    <a:pt x="1" y="1044"/>
                  </a:cubicBezTo>
                  <a:cubicBezTo>
                    <a:pt x="1" y="1622"/>
                    <a:pt x="555" y="2090"/>
                    <a:pt x="1238" y="2090"/>
                  </a:cubicBezTo>
                  <a:cubicBezTo>
                    <a:pt x="1912" y="2090"/>
                    <a:pt x="2467" y="1622"/>
                    <a:pt x="2467" y="1044"/>
                  </a:cubicBezTo>
                  <a:cubicBezTo>
                    <a:pt x="2467" y="473"/>
                    <a:pt x="1912" y="0"/>
                    <a:pt x="1238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3"/>
            <p:cNvSpPr/>
            <p:nvPr/>
          </p:nvSpPr>
          <p:spPr>
            <a:xfrm>
              <a:off x="481807" y="4645992"/>
              <a:ext cx="234389" cy="107078"/>
            </a:xfrm>
            <a:custGeom>
              <a:avLst/>
              <a:gdLst/>
              <a:ahLst/>
              <a:cxnLst/>
              <a:rect l="l" t="t" r="r" b="b"/>
              <a:pathLst>
                <a:path w="2662" h="1216" extrusionOk="0">
                  <a:moveTo>
                    <a:pt x="609" y="1"/>
                  </a:moveTo>
                  <a:cubicBezTo>
                    <a:pt x="275" y="1"/>
                    <a:pt x="1" y="275"/>
                    <a:pt x="1" y="607"/>
                  </a:cubicBezTo>
                  <a:cubicBezTo>
                    <a:pt x="1" y="949"/>
                    <a:pt x="275" y="1216"/>
                    <a:pt x="609" y="1216"/>
                  </a:cubicBezTo>
                  <a:lnTo>
                    <a:pt x="2053" y="1216"/>
                  </a:lnTo>
                  <a:cubicBezTo>
                    <a:pt x="2395" y="1216"/>
                    <a:pt x="2661" y="949"/>
                    <a:pt x="2661" y="607"/>
                  </a:cubicBezTo>
                  <a:cubicBezTo>
                    <a:pt x="2661" y="275"/>
                    <a:pt x="2395" y="1"/>
                    <a:pt x="205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3"/>
            <p:cNvSpPr/>
            <p:nvPr/>
          </p:nvSpPr>
          <p:spPr>
            <a:xfrm>
              <a:off x="750093" y="4652421"/>
              <a:ext cx="137094" cy="82950"/>
            </a:xfrm>
            <a:custGeom>
              <a:avLst/>
              <a:gdLst/>
              <a:ahLst/>
              <a:cxnLst/>
              <a:rect l="l" t="t" r="r" b="b"/>
              <a:pathLst>
                <a:path w="1557" h="942" extrusionOk="0">
                  <a:moveTo>
                    <a:pt x="466" y="1"/>
                  </a:moveTo>
                  <a:cubicBezTo>
                    <a:pt x="207" y="1"/>
                    <a:pt x="0" y="216"/>
                    <a:pt x="0" y="476"/>
                  </a:cubicBezTo>
                  <a:cubicBezTo>
                    <a:pt x="0" y="728"/>
                    <a:pt x="207" y="942"/>
                    <a:pt x="466" y="942"/>
                  </a:cubicBezTo>
                  <a:lnTo>
                    <a:pt x="1082" y="942"/>
                  </a:lnTo>
                  <a:cubicBezTo>
                    <a:pt x="1341" y="942"/>
                    <a:pt x="1556" y="728"/>
                    <a:pt x="1556" y="476"/>
                  </a:cubicBezTo>
                  <a:cubicBezTo>
                    <a:pt x="1556" y="216"/>
                    <a:pt x="1341" y="1"/>
                    <a:pt x="108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9" name="Google Shape;569;p13"/>
          <p:cNvSpPr/>
          <p:nvPr/>
        </p:nvSpPr>
        <p:spPr>
          <a:xfrm>
            <a:off x="7874079" y="359621"/>
            <a:ext cx="287099" cy="85399"/>
          </a:xfrm>
          <a:custGeom>
            <a:avLst/>
            <a:gdLst/>
            <a:ahLst/>
            <a:cxnLst/>
            <a:rect l="l" t="t" r="r" b="b"/>
            <a:pathLst>
              <a:path w="2944" h="876" extrusionOk="0">
                <a:moveTo>
                  <a:pt x="1490" y="1"/>
                </a:moveTo>
                <a:cubicBezTo>
                  <a:pt x="1156" y="1"/>
                  <a:pt x="889" y="275"/>
                  <a:pt x="889" y="600"/>
                </a:cubicBezTo>
                <a:lnTo>
                  <a:pt x="889" y="623"/>
                </a:lnTo>
                <a:cubicBezTo>
                  <a:pt x="852" y="613"/>
                  <a:pt x="815" y="606"/>
                  <a:pt x="775" y="606"/>
                </a:cubicBezTo>
                <a:cubicBezTo>
                  <a:pt x="759" y="606"/>
                  <a:pt x="744" y="607"/>
                  <a:pt x="727" y="609"/>
                </a:cubicBezTo>
                <a:cubicBezTo>
                  <a:pt x="623" y="616"/>
                  <a:pt x="526" y="661"/>
                  <a:pt x="454" y="734"/>
                </a:cubicBezTo>
                <a:cubicBezTo>
                  <a:pt x="421" y="723"/>
                  <a:pt x="384" y="717"/>
                  <a:pt x="346" y="717"/>
                </a:cubicBezTo>
                <a:cubicBezTo>
                  <a:pt x="332" y="717"/>
                  <a:pt x="318" y="718"/>
                  <a:pt x="304" y="719"/>
                </a:cubicBezTo>
                <a:cubicBezTo>
                  <a:pt x="178" y="727"/>
                  <a:pt x="75" y="787"/>
                  <a:pt x="0" y="876"/>
                </a:cubicBezTo>
                <a:lnTo>
                  <a:pt x="2934" y="876"/>
                </a:lnTo>
                <a:cubicBezTo>
                  <a:pt x="2934" y="867"/>
                  <a:pt x="2943" y="860"/>
                  <a:pt x="2943" y="846"/>
                </a:cubicBezTo>
                <a:cubicBezTo>
                  <a:pt x="2921" y="625"/>
                  <a:pt x="2736" y="452"/>
                  <a:pt x="2509" y="452"/>
                </a:cubicBezTo>
                <a:cubicBezTo>
                  <a:pt x="2501" y="452"/>
                  <a:pt x="2492" y="452"/>
                  <a:pt x="2483" y="453"/>
                </a:cubicBezTo>
                <a:cubicBezTo>
                  <a:pt x="2365" y="460"/>
                  <a:pt x="2253" y="527"/>
                  <a:pt x="2179" y="616"/>
                </a:cubicBezTo>
                <a:cubicBezTo>
                  <a:pt x="2150" y="609"/>
                  <a:pt x="2120" y="609"/>
                  <a:pt x="2090" y="609"/>
                </a:cubicBezTo>
                <a:lnTo>
                  <a:pt x="2090" y="600"/>
                </a:lnTo>
                <a:cubicBezTo>
                  <a:pt x="2090" y="275"/>
                  <a:pt x="1823" y="1"/>
                  <a:pt x="1490" y="1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0" name="Google Shape;570;p13"/>
          <p:cNvGrpSpPr/>
          <p:nvPr/>
        </p:nvGrpSpPr>
        <p:grpSpPr>
          <a:xfrm>
            <a:off x="1443774" y="4938638"/>
            <a:ext cx="2749703" cy="122913"/>
            <a:chOff x="5024149" y="4918613"/>
            <a:chExt cx="2749703" cy="122913"/>
          </a:xfrm>
        </p:grpSpPr>
        <p:sp>
          <p:nvSpPr>
            <p:cNvPr id="571" name="Google Shape;571;p13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3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3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3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3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3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3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3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3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3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3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3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3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3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3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3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3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3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3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3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3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3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3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3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3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3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4"/>
          <p:cNvSpPr txBox="1">
            <a:spLocks noGrp="1"/>
          </p:cNvSpPr>
          <p:nvPr>
            <p:ph type="title"/>
          </p:nvPr>
        </p:nvSpPr>
        <p:spPr>
          <a:xfrm>
            <a:off x="4070575" y="238161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3" name="Google Shape;603;p14"/>
          <p:cNvSpPr txBox="1">
            <a:spLocks noGrp="1"/>
          </p:cNvSpPr>
          <p:nvPr>
            <p:ph type="subTitle" idx="1"/>
          </p:nvPr>
        </p:nvSpPr>
        <p:spPr>
          <a:xfrm>
            <a:off x="1739575" y="879988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Kumbh Sans"/>
              <a:buNone/>
              <a:defRPr sz="3000"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604" name="Google Shape;604;p14"/>
          <p:cNvGrpSpPr/>
          <p:nvPr/>
        </p:nvGrpSpPr>
        <p:grpSpPr>
          <a:xfrm>
            <a:off x="1159774" y="4734913"/>
            <a:ext cx="2749703" cy="122913"/>
            <a:chOff x="5024149" y="4918613"/>
            <a:chExt cx="2749703" cy="122913"/>
          </a:xfrm>
        </p:grpSpPr>
        <p:sp>
          <p:nvSpPr>
            <p:cNvPr id="605" name="Google Shape;605;p14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4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4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4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4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4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4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4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4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4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4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4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4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4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4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4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4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4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4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16"/>
          <p:cNvSpPr txBox="1">
            <a:spLocks noGrp="1"/>
          </p:cNvSpPr>
          <p:nvPr>
            <p:ph type="title"/>
          </p:nvPr>
        </p:nvSpPr>
        <p:spPr>
          <a:xfrm>
            <a:off x="720000" y="1287450"/>
            <a:ext cx="3773400" cy="6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16"/>
          <p:cNvSpPr txBox="1">
            <a:spLocks noGrp="1"/>
          </p:cNvSpPr>
          <p:nvPr>
            <p:ph type="subTitle" idx="1"/>
          </p:nvPr>
        </p:nvSpPr>
        <p:spPr>
          <a:xfrm>
            <a:off x="720000" y="1893775"/>
            <a:ext cx="2979900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Kumbh Sans"/>
                <a:ea typeface="Kumbh Sans"/>
                <a:cs typeface="Kumbh Sans"/>
                <a:sym typeface="Kumbh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4" name="Google Shape;714;p16"/>
          <p:cNvSpPr/>
          <p:nvPr/>
        </p:nvSpPr>
        <p:spPr>
          <a:xfrm flipH="1">
            <a:off x="-94100" y="4938650"/>
            <a:ext cx="2061900" cy="46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5" name="Google Shape;715;p16"/>
          <p:cNvGrpSpPr/>
          <p:nvPr/>
        </p:nvGrpSpPr>
        <p:grpSpPr>
          <a:xfrm>
            <a:off x="2096449" y="4938638"/>
            <a:ext cx="2749703" cy="122913"/>
            <a:chOff x="5024149" y="4918613"/>
            <a:chExt cx="2749703" cy="122913"/>
          </a:xfrm>
        </p:grpSpPr>
        <p:sp>
          <p:nvSpPr>
            <p:cNvPr id="716" name="Google Shape;716;p16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6" name="Google Shape;746;p16"/>
          <p:cNvSpPr/>
          <p:nvPr/>
        </p:nvSpPr>
        <p:spPr>
          <a:xfrm>
            <a:off x="174100" y="4640920"/>
            <a:ext cx="548665" cy="305245"/>
          </a:xfrm>
          <a:custGeom>
            <a:avLst/>
            <a:gdLst/>
            <a:ahLst/>
            <a:cxnLst/>
            <a:rect l="l" t="t" r="r" b="b"/>
            <a:pathLst>
              <a:path w="14412" h="8018" extrusionOk="0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16"/>
          <p:cNvSpPr/>
          <p:nvPr/>
        </p:nvSpPr>
        <p:spPr>
          <a:xfrm>
            <a:off x="337911" y="4573766"/>
            <a:ext cx="199753" cy="150110"/>
          </a:xfrm>
          <a:custGeom>
            <a:avLst/>
            <a:gdLst/>
            <a:ahLst/>
            <a:cxnLst/>
            <a:rect l="l" t="t" r="r" b="b"/>
            <a:pathLst>
              <a:path w="5247" h="3943" extrusionOk="0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8" name="Google Shape;748;p16"/>
          <p:cNvGrpSpPr/>
          <p:nvPr/>
        </p:nvGrpSpPr>
        <p:grpSpPr>
          <a:xfrm>
            <a:off x="1617565" y="4633387"/>
            <a:ext cx="274020" cy="305248"/>
            <a:chOff x="6354733" y="3914449"/>
            <a:chExt cx="375627" cy="418435"/>
          </a:xfrm>
        </p:grpSpPr>
        <p:sp>
          <p:nvSpPr>
            <p:cNvPr id="749" name="Google Shape;749;p16"/>
            <p:cNvSpPr/>
            <p:nvPr/>
          </p:nvSpPr>
          <p:spPr>
            <a:xfrm>
              <a:off x="6354733" y="3914449"/>
              <a:ext cx="375627" cy="36511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6354733" y="3919536"/>
              <a:ext cx="182261" cy="360029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6531143" y="4080262"/>
              <a:ext cx="26449" cy="252622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6473413" y="4169527"/>
              <a:ext cx="71124" cy="57900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6544452" y="4153929"/>
              <a:ext cx="60951" cy="49083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6495454" y="4118749"/>
              <a:ext cx="49083" cy="395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5" name="Google Shape;755;p16"/>
          <p:cNvGrpSpPr/>
          <p:nvPr/>
        </p:nvGrpSpPr>
        <p:grpSpPr>
          <a:xfrm>
            <a:off x="1450565" y="4633387"/>
            <a:ext cx="274020" cy="305248"/>
            <a:chOff x="6354733" y="3914449"/>
            <a:chExt cx="375627" cy="418435"/>
          </a:xfrm>
        </p:grpSpPr>
        <p:sp>
          <p:nvSpPr>
            <p:cNvPr id="756" name="Google Shape;756;p16"/>
            <p:cNvSpPr/>
            <p:nvPr/>
          </p:nvSpPr>
          <p:spPr>
            <a:xfrm>
              <a:off x="6354733" y="3914449"/>
              <a:ext cx="375627" cy="365115"/>
            </a:xfrm>
            <a:custGeom>
              <a:avLst/>
              <a:gdLst/>
              <a:ahLst/>
              <a:cxnLst/>
              <a:rect l="l" t="t" r="r" b="b"/>
              <a:pathLst>
                <a:path w="4431" h="4307" extrusionOk="0">
                  <a:moveTo>
                    <a:pt x="2149" y="0"/>
                  </a:moveTo>
                  <a:cubicBezTo>
                    <a:pt x="2071" y="0"/>
                    <a:pt x="1994" y="21"/>
                    <a:pt x="1927" y="61"/>
                  </a:cubicBezTo>
                  <a:cubicBezTo>
                    <a:pt x="1438" y="366"/>
                    <a:pt x="1" y="4306"/>
                    <a:pt x="2149" y="4306"/>
                  </a:cubicBezTo>
                  <a:cubicBezTo>
                    <a:pt x="4431" y="4306"/>
                    <a:pt x="2868" y="366"/>
                    <a:pt x="2371" y="61"/>
                  </a:cubicBezTo>
                  <a:cubicBezTo>
                    <a:pt x="2305" y="21"/>
                    <a:pt x="2227" y="0"/>
                    <a:pt x="2149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6354733" y="3919536"/>
              <a:ext cx="182261" cy="360029"/>
            </a:xfrm>
            <a:custGeom>
              <a:avLst/>
              <a:gdLst/>
              <a:ahLst/>
              <a:cxnLst/>
              <a:rect l="l" t="t" r="r" b="b"/>
              <a:pathLst>
                <a:path w="2150" h="4247" extrusionOk="0">
                  <a:moveTo>
                    <a:pt x="1930" y="0"/>
                  </a:moveTo>
                  <a:lnTo>
                    <a:pt x="1930" y="0"/>
                  </a:lnTo>
                  <a:cubicBezTo>
                    <a:pt x="1929" y="0"/>
                    <a:pt x="1928" y="1"/>
                    <a:pt x="1927" y="1"/>
                  </a:cubicBezTo>
                  <a:cubicBezTo>
                    <a:pt x="1438" y="306"/>
                    <a:pt x="1" y="4246"/>
                    <a:pt x="2149" y="4246"/>
                  </a:cubicBezTo>
                  <a:cubicBezTo>
                    <a:pt x="2149" y="4246"/>
                    <a:pt x="1609" y="4202"/>
                    <a:pt x="1578" y="2662"/>
                  </a:cubicBezTo>
                  <a:cubicBezTo>
                    <a:pt x="1542" y="1142"/>
                    <a:pt x="1985" y="0"/>
                    <a:pt x="193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6531143" y="4080262"/>
              <a:ext cx="26449" cy="252622"/>
            </a:xfrm>
            <a:custGeom>
              <a:avLst/>
              <a:gdLst/>
              <a:ahLst/>
              <a:cxnLst/>
              <a:rect l="l" t="t" r="r" b="b"/>
              <a:pathLst>
                <a:path w="312" h="2980" extrusionOk="0">
                  <a:moveTo>
                    <a:pt x="159" y="1"/>
                  </a:moveTo>
                  <a:cubicBezTo>
                    <a:pt x="158" y="1"/>
                    <a:pt x="157" y="5"/>
                    <a:pt x="157" y="17"/>
                  </a:cubicBezTo>
                  <a:lnTo>
                    <a:pt x="1" y="2980"/>
                  </a:lnTo>
                  <a:lnTo>
                    <a:pt x="312" y="2980"/>
                  </a:lnTo>
                  <a:cubicBezTo>
                    <a:pt x="305" y="1714"/>
                    <a:pt x="187" y="17"/>
                    <a:pt x="164" y="17"/>
                  </a:cubicBezTo>
                  <a:cubicBezTo>
                    <a:pt x="164" y="17"/>
                    <a:pt x="161" y="1"/>
                    <a:pt x="1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6473413" y="4169527"/>
              <a:ext cx="71124" cy="57900"/>
            </a:xfrm>
            <a:custGeom>
              <a:avLst/>
              <a:gdLst/>
              <a:ahLst/>
              <a:cxnLst/>
              <a:rect l="l" t="t" r="r" b="b"/>
              <a:pathLst>
                <a:path w="839" h="683" extrusionOk="0">
                  <a:moveTo>
                    <a:pt x="0" y="1"/>
                  </a:moveTo>
                  <a:lnTo>
                    <a:pt x="0" y="1"/>
                  </a:lnTo>
                  <a:cubicBezTo>
                    <a:pt x="404" y="662"/>
                    <a:pt x="782" y="682"/>
                    <a:pt x="826" y="682"/>
                  </a:cubicBezTo>
                  <a:cubicBezTo>
                    <a:pt x="829" y="682"/>
                    <a:pt x="831" y="682"/>
                    <a:pt x="831" y="682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7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6544452" y="4153929"/>
              <a:ext cx="60951" cy="49083"/>
            </a:xfrm>
            <a:custGeom>
              <a:avLst/>
              <a:gdLst/>
              <a:ahLst/>
              <a:cxnLst/>
              <a:rect l="l" t="t" r="r" b="b"/>
              <a:pathLst>
                <a:path w="719" h="579" extrusionOk="0">
                  <a:moveTo>
                    <a:pt x="719" y="0"/>
                  </a:moveTo>
                  <a:lnTo>
                    <a:pt x="719" y="0"/>
                  </a:lnTo>
                  <a:cubicBezTo>
                    <a:pt x="718" y="0"/>
                    <a:pt x="578" y="192"/>
                    <a:pt x="393" y="325"/>
                  </a:cubicBezTo>
                  <a:cubicBezTo>
                    <a:pt x="185" y="471"/>
                    <a:pt x="81" y="496"/>
                    <a:pt x="34" y="496"/>
                  </a:cubicBezTo>
                  <a:cubicBezTo>
                    <a:pt x="9" y="496"/>
                    <a:pt x="0" y="489"/>
                    <a:pt x="0" y="489"/>
                  </a:cubicBezTo>
                  <a:lnTo>
                    <a:pt x="0" y="489"/>
                  </a:lnTo>
                  <a:lnTo>
                    <a:pt x="7" y="578"/>
                  </a:lnTo>
                  <a:cubicBezTo>
                    <a:pt x="7" y="578"/>
                    <a:pt x="8" y="578"/>
                    <a:pt x="9" y="578"/>
                  </a:cubicBezTo>
                  <a:cubicBezTo>
                    <a:pt x="39" y="578"/>
                    <a:pt x="366" y="565"/>
                    <a:pt x="71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6495454" y="4118749"/>
              <a:ext cx="49083" cy="39589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0" y="1"/>
                  </a:moveTo>
                  <a:lnTo>
                    <a:pt x="0" y="1"/>
                  </a:lnTo>
                  <a:cubicBezTo>
                    <a:pt x="295" y="460"/>
                    <a:pt x="562" y="467"/>
                    <a:pt x="577" y="467"/>
                  </a:cubicBezTo>
                  <a:cubicBezTo>
                    <a:pt x="578" y="467"/>
                    <a:pt x="578" y="467"/>
                    <a:pt x="578" y="467"/>
                  </a:cubicBezTo>
                  <a:lnTo>
                    <a:pt x="578" y="392"/>
                  </a:lnTo>
                  <a:cubicBezTo>
                    <a:pt x="578" y="392"/>
                    <a:pt x="572" y="397"/>
                    <a:pt x="555" y="397"/>
                  </a:cubicBezTo>
                  <a:cubicBezTo>
                    <a:pt x="521" y="397"/>
                    <a:pt x="440" y="377"/>
                    <a:pt x="267" y="259"/>
                  </a:cubicBezTo>
                  <a:cubicBezTo>
                    <a:pt x="119" y="15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2" name="Google Shape;762;p16"/>
          <p:cNvSpPr/>
          <p:nvPr/>
        </p:nvSpPr>
        <p:spPr>
          <a:xfrm>
            <a:off x="568963" y="4743138"/>
            <a:ext cx="364948" cy="203036"/>
          </a:xfrm>
          <a:custGeom>
            <a:avLst/>
            <a:gdLst/>
            <a:ahLst/>
            <a:cxnLst/>
            <a:rect l="l" t="t" r="r" b="b"/>
            <a:pathLst>
              <a:path w="14412" h="8018" extrusionOk="0">
                <a:moveTo>
                  <a:pt x="8469" y="0"/>
                </a:moveTo>
                <a:cubicBezTo>
                  <a:pt x="8269" y="0"/>
                  <a:pt x="8106" y="171"/>
                  <a:pt x="8106" y="370"/>
                </a:cubicBezTo>
                <a:lnTo>
                  <a:pt x="8106" y="1675"/>
                </a:lnTo>
                <a:cubicBezTo>
                  <a:pt x="8106" y="1875"/>
                  <a:pt x="7935" y="2038"/>
                  <a:pt x="7736" y="2038"/>
                </a:cubicBezTo>
                <a:cubicBezTo>
                  <a:pt x="7542" y="2038"/>
                  <a:pt x="7387" y="1891"/>
                  <a:pt x="7371" y="1704"/>
                </a:cubicBezTo>
                <a:lnTo>
                  <a:pt x="7371" y="1037"/>
                </a:lnTo>
                <a:cubicBezTo>
                  <a:pt x="7371" y="838"/>
                  <a:pt x="7210" y="667"/>
                  <a:pt x="7009" y="667"/>
                </a:cubicBezTo>
                <a:cubicBezTo>
                  <a:pt x="6802" y="667"/>
                  <a:pt x="6639" y="838"/>
                  <a:pt x="6639" y="1037"/>
                </a:cubicBezTo>
                <a:lnTo>
                  <a:pt x="6639" y="1809"/>
                </a:lnTo>
                <a:cubicBezTo>
                  <a:pt x="6639" y="2015"/>
                  <a:pt x="6475" y="2179"/>
                  <a:pt x="6276" y="2179"/>
                </a:cubicBezTo>
                <a:cubicBezTo>
                  <a:pt x="6068" y="2179"/>
                  <a:pt x="5904" y="2015"/>
                  <a:pt x="5904" y="1809"/>
                </a:cubicBezTo>
                <a:lnTo>
                  <a:pt x="5904" y="601"/>
                </a:lnTo>
                <a:cubicBezTo>
                  <a:pt x="5904" y="393"/>
                  <a:pt x="5742" y="230"/>
                  <a:pt x="5534" y="230"/>
                </a:cubicBezTo>
                <a:cubicBezTo>
                  <a:pt x="5408" y="230"/>
                  <a:pt x="5298" y="297"/>
                  <a:pt x="5237" y="393"/>
                </a:cubicBezTo>
                <a:cubicBezTo>
                  <a:pt x="5193" y="452"/>
                  <a:pt x="5172" y="519"/>
                  <a:pt x="5172" y="601"/>
                </a:cubicBezTo>
                <a:lnTo>
                  <a:pt x="5172" y="993"/>
                </a:lnTo>
                <a:cubicBezTo>
                  <a:pt x="5172" y="1179"/>
                  <a:pt x="5015" y="1334"/>
                  <a:pt x="4830" y="1334"/>
                </a:cubicBezTo>
                <a:lnTo>
                  <a:pt x="4802" y="1334"/>
                </a:lnTo>
                <a:cubicBezTo>
                  <a:pt x="4631" y="1334"/>
                  <a:pt x="4490" y="1201"/>
                  <a:pt x="4467" y="1037"/>
                </a:cubicBezTo>
                <a:lnTo>
                  <a:pt x="288" y="6959"/>
                </a:lnTo>
                <a:cubicBezTo>
                  <a:pt x="0" y="7366"/>
                  <a:pt x="237" y="7982"/>
                  <a:pt x="711" y="8010"/>
                </a:cubicBezTo>
                <a:cubicBezTo>
                  <a:pt x="726" y="8017"/>
                  <a:pt x="740" y="8017"/>
                  <a:pt x="756" y="8017"/>
                </a:cubicBezTo>
                <a:lnTo>
                  <a:pt x="13656" y="8017"/>
                </a:lnTo>
                <a:cubicBezTo>
                  <a:pt x="13670" y="8017"/>
                  <a:pt x="13685" y="8017"/>
                  <a:pt x="13701" y="8010"/>
                </a:cubicBezTo>
                <a:cubicBezTo>
                  <a:pt x="14174" y="7982"/>
                  <a:pt x="14412" y="7366"/>
                  <a:pt x="14122" y="6959"/>
                </a:cubicBezTo>
                <a:lnTo>
                  <a:pt x="9550" y="527"/>
                </a:lnTo>
                <a:lnTo>
                  <a:pt x="9550" y="1341"/>
                </a:lnTo>
                <a:cubicBezTo>
                  <a:pt x="9550" y="1526"/>
                  <a:pt x="9395" y="1683"/>
                  <a:pt x="9210" y="1683"/>
                </a:cubicBezTo>
                <a:lnTo>
                  <a:pt x="9180" y="1683"/>
                </a:lnTo>
                <a:cubicBezTo>
                  <a:pt x="8988" y="1683"/>
                  <a:pt x="8839" y="1526"/>
                  <a:pt x="8839" y="1341"/>
                </a:cubicBezTo>
                <a:lnTo>
                  <a:pt x="8839" y="393"/>
                </a:lnTo>
                <a:lnTo>
                  <a:pt x="8839" y="370"/>
                </a:lnTo>
                <a:cubicBezTo>
                  <a:pt x="8839" y="171"/>
                  <a:pt x="8670" y="0"/>
                  <a:pt x="84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16"/>
          <p:cNvSpPr/>
          <p:nvPr/>
        </p:nvSpPr>
        <p:spPr>
          <a:xfrm>
            <a:off x="677923" y="4698471"/>
            <a:ext cx="132867" cy="99847"/>
          </a:xfrm>
          <a:custGeom>
            <a:avLst/>
            <a:gdLst/>
            <a:ahLst/>
            <a:cxnLst/>
            <a:rect l="l" t="t" r="r" b="b"/>
            <a:pathLst>
              <a:path w="5247" h="3943" extrusionOk="0">
                <a:moveTo>
                  <a:pt x="2891" y="0"/>
                </a:moveTo>
                <a:cubicBezTo>
                  <a:pt x="2418" y="0"/>
                  <a:pt x="1973" y="238"/>
                  <a:pt x="1683" y="646"/>
                </a:cubicBezTo>
                <a:lnTo>
                  <a:pt x="890" y="1771"/>
                </a:lnTo>
                <a:lnTo>
                  <a:pt x="890" y="1764"/>
                </a:lnTo>
                <a:lnTo>
                  <a:pt x="165" y="2804"/>
                </a:lnTo>
                <a:lnTo>
                  <a:pt x="165" y="2804"/>
                </a:lnTo>
                <a:cubicBezTo>
                  <a:pt x="165" y="2803"/>
                  <a:pt x="164" y="2802"/>
                  <a:pt x="164" y="2801"/>
                </a:cubicBezTo>
                <a:lnTo>
                  <a:pt x="1" y="3039"/>
                </a:lnTo>
                <a:lnTo>
                  <a:pt x="1" y="3039"/>
                </a:lnTo>
                <a:lnTo>
                  <a:pt x="165" y="2804"/>
                </a:lnTo>
                <a:lnTo>
                  <a:pt x="165" y="2804"/>
                </a:lnTo>
                <a:cubicBezTo>
                  <a:pt x="189" y="2966"/>
                  <a:pt x="329" y="3091"/>
                  <a:pt x="499" y="3091"/>
                </a:cubicBezTo>
                <a:lnTo>
                  <a:pt x="534" y="3091"/>
                </a:lnTo>
                <a:cubicBezTo>
                  <a:pt x="721" y="3091"/>
                  <a:pt x="876" y="2943"/>
                  <a:pt x="876" y="2749"/>
                </a:cubicBezTo>
                <a:lnTo>
                  <a:pt x="876" y="2356"/>
                </a:lnTo>
                <a:cubicBezTo>
                  <a:pt x="876" y="2283"/>
                  <a:pt x="899" y="2209"/>
                  <a:pt x="934" y="2157"/>
                </a:cubicBezTo>
                <a:cubicBezTo>
                  <a:pt x="943" y="2143"/>
                  <a:pt x="957" y="2127"/>
                  <a:pt x="965" y="2120"/>
                </a:cubicBezTo>
                <a:cubicBezTo>
                  <a:pt x="972" y="2113"/>
                  <a:pt x="972" y="2106"/>
                  <a:pt x="979" y="2099"/>
                </a:cubicBezTo>
                <a:cubicBezTo>
                  <a:pt x="988" y="2090"/>
                  <a:pt x="1002" y="2083"/>
                  <a:pt x="1009" y="2075"/>
                </a:cubicBezTo>
                <a:cubicBezTo>
                  <a:pt x="1023" y="2068"/>
                  <a:pt x="1032" y="2054"/>
                  <a:pt x="1046" y="2045"/>
                </a:cubicBezTo>
                <a:cubicBezTo>
                  <a:pt x="1053" y="2045"/>
                  <a:pt x="1061" y="2038"/>
                  <a:pt x="1068" y="2038"/>
                </a:cubicBezTo>
                <a:cubicBezTo>
                  <a:pt x="1091" y="2024"/>
                  <a:pt x="1121" y="2017"/>
                  <a:pt x="1142" y="2010"/>
                </a:cubicBezTo>
                <a:cubicBezTo>
                  <a:pt x="1173" y="2001"/>
                  <a:pt x="1201" y="1994"/>
                  <a:pt x="1231" y="1994"/>
                </a:cubicBezTo>
                <a:cubicBezTo>
                  <a:pt x="1439" y="1994"/>
                  <a:pt x="1601" y="2157"/>
                  <a:pt x="1601" y="2365"/>
                </a:cubicBezTo>
                <a:lnTo>
                  <a:pt x="1601" y="3573"/>
                </a:lnTo>
                <a:cubicBezTo>
                  <a:pt x="1601" y="3779"/>
                  <a:pt x="1765" y="3943"/>
                  <a:pt x="1973" y="3943"/>
                </a:cubicBezTo>
                <a:cubicBezTo>
                  <a:pt x="2172" y="3943"/>
                  <a:pt x="2336" y="3779"/>
                  <a:pt x="2336" y="3573"/>
                </a:cubicBezTo>
                <a:lnTo>
                  <a:pt x="2336" y="2801"/>
                </a:lnTo>
                <a:cubicBezTo>
                  <a:pt x="2336" y="2602"/>
                  <a:pt x="2499" y="2431"/>
                  <a:pt x="2706" y="2431"/>
                </a:cubicBezTo>
                <a:cubicBezTo>
                  <a:pt x="2907" y="2431"/>
                  <a:pt x="3068" y="2602"/>
                  <a:pt x="3068" y="2801"/>
                </a:cubicBezTo>
                <a:lnTo>
                  <a:pt x="3068" y="3468"/>
                </a:lnTo>
                <a:cubicBezTo>
                  <a:pt x="3084" y="3655"/>
                  <a:pt x="3239" y="3802"/>
                  <a:pt x="3433" y="3802"/>
                </a:cubicBezTo>
                <a:cubicBezTo>
                  <a:pt x="3632" y="3802"/>
                  <a:pt x="3803" y="3639"/>
                  <a:pt x="3803" y="3439"/>
                </a:cubicBezTo>
                <a:lnTo>
                  <a:pt x="3803" y="2134"/>
                </a:lnTo>
                <a:cubicBezTo>
                  <a:pt x="3803" y="1935"/>
                  <a:pt x="3966" y="1764"/>
                  <a:pt x="4166" y="1764"/>
                </a:cubicBezTo>
                <a:cubicBezTo>
                  <a:pt x="4367" y="1764"/>
                  <a:pt x="4536" y="1935"/>
                  <a:pt x="4536" y="2134"/>
                </a:cubicBezTo>
                <a:lnTo>
                  <a:pt x="4536" y="2157"/>
                </a:lnTo>
                <a:lnTo>
                  <a:pt x="4536" y="3105"/>
                </a:lnTo>
                <a:cubicBezTo>
                  <a:pt x="4536" y="3290"/>
                  <a:pt x="4685" y="3447"/>
                  <a:pt x="4870" y="3447"/>
                </a:cubicBezTo>
                <a:lnTo>
                  <a:pt x="4907" y="3447"/>
                </a:lnTo>
                <a:cubicBezTo>
                  <a:pt x="5092" y="3447"/>
                  <a:pt x="5247" y="3290"/>
                  <a:pt x="5247" y="3105"/>
                </a:cubicBezTo>
                <a:lnTo>
                  <a:pt x="5247" y="2291"/>
                </a:lnTo>
                <a:lnTo>
                  <a:pt x="4062" y="631"/>
                </a:lnTo>
                <a:cubicBezTo>
                  <a:pt x="3780" y="231"/>
                  <a:pt x="3351" y="0"/>
                  <a:pt x="2891" y="0"/>
                </a:cubicBezTo>
                <a:close/>
              </a:path>
            </a:pathLst>
          </a:custGeom>
          <a:solidFill>
            <a:srgbClr val="AAAC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16"/>
          <p:cNvSpPr/>
          <p:nvPr/>
        </p:nvSpPr>
        <p:spPr>
          <a:xfrm>
            <a:off x="8441453" y="235488"/>
            <a:ext cx="248263" cy="248333"/>
          </a:xfrm>
          <a:custGeom>
            <a:avLst/>
            <a:gdLst/>
            <a:ahLst/>
            <a:cxnLst/>
            <a:rect l="l" t="t" r="r" b="b"/>
            <a:pathLst>
              <a:path w="3535" h="3536" extrusionOk="0">
                <a:moveTo>
                  <a:pt x="1763" y="0"/>
                </a:moveTo>
                <a:cubicBezTo>
                  <a:pt x="785" y="0"/>
                  <a:pt x="1" y="794"/>
                  <a:pt x="1" y="1772"/>
                </a:cubicBezTo>
                <a:cubicBezTo>
                  <a:pt x="1" y="2750"/>
                  <a:pt x="785" y="3536"/>
                  <a:pt x="1763" y="3536"/>
                </a:cubicBezTo>
                <a:cubicBezTo>
                  <a:pt x="2741" y="3536"/>
                  <a:pt x="3534" y="2750"/>
                  <a:pt x="3534" y="1772"/>
                </a:cubicBezTo>
                <a:cubicBezTo>
                  <a:pt x="3534" y="794"/>
                  <a:pt x="2741" y="0"/>
                  <a:pt x="176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16"/>
          <p:cNvSpPr/>
          <p:nvPr/>
        </p:nvSpPr>
        <p:spPr>
          <a:xfrm>
            <a:off x="7696237" y="405175"/>
            <a:ext cx="662243" cy="178361"/>
          </a:xfrm>
          <a:custGeom>
            <a:avLst/>
            <a:gdLst/>
            <a:ahLst/>
            <a:cxnLst/>
            <a:rect l="l" t="t" r="r" b="b"/>
            <a:pathLst>
              <a:path w="7812" h="2104" extrusionOk="0">
                <a:moveTo>
                  <a:pt x="4136" y="0"/>
                </a:moveTo>
                <a:cubicBezTo>
                  <a:pt x="3424" y="0"/>
                  <a:pt x="2846" y="571"/>
                  <a:pt x="2846" y="1282"/>
                </a:cubicBezTo>
                <a:lnTo>
                  <a:pt x="2846" y="1304"/>
                </a:lnTo>
                <a:cubicBezTo>
                  <a:pt x="2765" y="1273"/>
                  <a:pt x="2676" y="1252"/>
                  <a:pt x="2580" y="1252"/>
                </a:cubicBezTo>
                <a:cubicBezTo>
                  <a:pt x="2380" y="1252"/>
                  <a:pt x="2194" y="1327"/>
                  <a:pt x="2046" y="1444"/>
                </a:cubicBezTo>
                <a:cubicBezTo>
                  <a:pt x="1906" y="1259"/>
                  <a:pt x="1683" y="1140"/>
                  <a:pt x="1438" y="1140"/>
                </a:cubicBezTo>
                <a:cubicBezTo>
                  <a:pt x="1082" y="1140"/>
                  <a:pt x="794" y="1371"/>
                  <a:pt x="691" y="1690"/>
                </a:cubicBezTo>
                <a:cubicBezTo>
                  <a:pt x="675" y="1690"/>
                  <a:pt x="654" y="1682"/>
                  <a:pt x="638" y="1682"/>
                </a:cubicBezTo>
                <a:cubicBezTo>
                  <a:pt x="350" y="1682"/>
                  <a:pt x="104" y="1860"/>
                  <a:pt x="1" y="2104"/>
                </a:cubicBezTo>
                <a:lnTo>
                  <a:pt x="7796" y="2104"/>
                </a:lnTo>
                <a:cubicBezTo>
                  <a:pt x="7812" y="2052"/>
                  <a:pt x="7812" y="1994"/>
                  <a:pt x="7812" y="1933"/>
                </a:cubicBezTo>
                <a:cubicBezTo>
                  <a:pt x="7812" y="1467"/>
                  <a:pt x="7433" y="1081"/>
                  <a:pt x="6967" y="1081"/>
                </a:cubicBezTo>
                <a:cubicBezTo>
                  <a:pt x="6714" y="1081"/>
                  <a:pt x="6499" y="1193"/>
                  <a:pt x="6344" y="1355"/>
                </a:cubicBezTo>
                <a:cubicBezTo>
                  <a:pt x="6181" y="1185"/>
                  <a:pt x="5958" y="1074"/>
                  <a:pt x="5706" y="1074"/>
                </a:cubicBezTo>
                <a:cubicBezTo>
                  <a:pt x="5603" y="1074"/>
                  <a:pt x="5500" y="1096"/>
                  <a:pt x="5411" y="1126"/>
                </a:cubicBezTo>
                <a:cubicBezTo>
                  <a:pt x="5329" y="489"/>
                  <a:pt x="4795" y="0"/>
                  <a:pt x="4136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16"/>
          <p:cNvSpPr/>
          <p:nvPr/>
        </p:nvSpPr>
        <p:spPr>
          <a:xfrm>
            <a:off x="8526669" y="305279"/>
            <a:ext cx="364946" cy="108763"/>
          </a:xfrm>
          <a:custGeom>
            <a:avLst/>
            <a:gdLst/>
            <a:ahLst/>
            <a:cxnLst/>
            <a:rect l="l" t="t" r="r" b="b"/>
            <a:pathLst>
              <a:path w="4305" h="1283" extrusionOk="0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16"/>
          <p:cNvSpPr/>
          <p:nvPr/>
        </p:nvSpPr>
        <p:spPr>
          <a:xfrm>
            <a:off x="7993519" y="235504"/>
            <a:ext cx="364946" cy="108763"/>
          </a:xfrm>
          <a:custGeom>
            <a:avLst/>
            <a:gdLst/>
            <a:ahLst/>
            <a:cxnLst/>
            <a:rect l="l" t="t" r="r" b="b"/>
            <a:pathLst>
              <a:path w="4305" h="1283" extrusionOk="0">
                <a:moveTo>
                  <a:pt x="2179" y="0"/>
                </a:moveTo>
                <a:cubicBezTo>
                  <a:pt x="1690" y="0"/>
                  <a:pt x="1297" y="400"/>
                  <a:pt x="1297" y="882"/>
                </a:cubicBezTo>
                <a:lnTo>
                  <a:pt x="1297" y="912"/>
                </a:lnTo>
                <a:cubicBezTo>
                  <a:pt x="1223" y="889"/>
                  <a:pt x="1148" y="882"/>
                  <a:pt x="1068" y="882"/>
                </a:cubicBezTo>
                <a:cubicBezTo>
                  <a:pt x="904" y="896"/>
                  <a:pt x="764" y="971"/>
                  <a:pt x="659" y="1074"/>
                </a:cubicBezTo>
                <a:cubicBezTo>
                  <a:pt x="593" y="1053"/>
                  <a:pt x="518" y="1046"/>
                  <a:pt x="445" y="1046"/>
                </a:cubicBezTo>
                <a:cubicBezTo>
                  <a:pt x="259" y="1060"/>
                  <a:pt x="104" y="1149"/>
                  <a:pt x="1" y="1282"/>
                </a:cubicBezTo>
                <a:lnTo>
                  <a:pt x="4297" y="1282"/>
                </a:lnTo>
                <a:cubicBezTo>
                  <a:pt x="4297" y="1268"/>
                  <a:pt x="4304" y="1261"/>
                  <a:pt x="4304" y="1245"/>
                </a:cubicBezTo>
                <a:cubicBezTo>
                  <a:pt x="4277" y="910"/>
                  <a:pt x="4002" y="659"/>
                  <a:pt x="3677" y="659"/>
                </a:cubicBezTo>
                <a:cubicBezTo>
                  <a:pt x="3664" y="659"/>
                  <a:pt x="3651" y="659"/>
                  <a:pt x="3638" y="660"/>
                </a:cubicBezTo>
                <a:cubicBezTo>
                  <a:pt x="3453" y="674"/>
                  <a:pt x="3298" y="772"/>
                  <a:pt x="3193" y="905"/>
                </a:cubicBezTo>
                <a:cubicBezTo>
                  <a:pt x="3149" y="889"/>
                  <a:pt x="3104" y="889"/>
                  <a:pt x="3060" y="889"/>
                </a:cubicBezTo>
                <a:lnTo>
                  <a:pt x="3060" y="882"/>
                </a:lnTo>
                <a:cubicBezTo>
                  <a:pt x="3060" y="400"/>
                  <a:pt x="2660" y="0"/>
                  <a:pt x="2179" y="0"/>
                </a:cubicBezTo>
                <a:close/>
              </a:path>
            </a:pathLst>
          </a:custGeom>
          <a:solidFill>
            <a:srgbClr val="A1E1F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8" name="Google Shape;768;p16"/>
          <p:cNvGrpSpPr/>
          <p:nvPr/>
        </p:nvGrpSpPr>
        <p:grpSpPr>
          <a:xfrm>
            <a:off x="947341" y="4234986"/>
            <a:ext cx="471443" cy="703528"/>
            <a:chOff x="5752054" y="2896539"/>
            <a:chExt cx="727086" cy="1085021"/>
          </a:xfrm>
        </p:grpSpPr>
        <p:sp>
          <p:nvSpPr>
            <p:cNvPr id="769" name="Google Shape;769;p16"/>
            <p:cNvSpPr/>
            <p:nvPr/>
          </p:nvSpPr>
          <p:spPr>
            <a:xfrm>
              <a:off x="5955656" y="3243358"/>
              <a:ext cx="312937" cy="738203"/>
            </a:xfrm>
            <a:custGeom>
              <a:avLst/>
              <a:gdLst/>
              <a:ahLst/>
              <a:cxnLst/>
              <a:rect l="l" t="t" r="r" b="b"/>
              <a:pathLst>
                <a:path w="2928" h="6907" extrusionOk="0">
                  <a:moveTo>
                    <a:pt x="644" y="1"/>
                  </a:moveTo>
                  <a:lnTo>
                    <a:pt x="0" y="6906"/>
                  </a:lnTo>
                  <a:lnTo>
                    <a:pt x="2927" y="6906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6199442" y="3243358"/>
              <a:ext cx="76204" cy="738203"/>
            </a:xfrm>
            <a:custGeom>
              <a:avLst/>
              <a:gdLst/>
              <a:ahLst/>
              <a:cxnLst/>
              <a:rect l="l" t="t" r="r" b="b"/>
              <a:pathLst>
                <a:path w="713" h="6907" extrusionOk="0">
                  <a:moveTo>
                    <a:pt x="1" y="1"/>
                  </a:moveTo>
                  <a:lnTo>
                    <a:pt x="646" y="6906"/>
                  </a:lnTo>
                  <a:lnTo>
                    <a:pt x="712" y="6906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674F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6109238" y="3243358"/>
              <a:ext cx="159354" cy="738203"/>
            </a:xfrm>
            <a:custGeom>
              <a:avLst/>
              <a:gdLst/>
              <a:ahLst/>
              <a:cxnLst/>
              <a:rect l="l" t="t" r="r" b="b"/>
              <a:pathLst>
                <a:path w="1491" h="6907" extrusionOk="0">
                  <a:moveTo>
                    <a:pt x="82" y="1"/>
                  </a:moveTo>
                  <a:lnTo>
                    <a:pt x="0" y="6906"/>
                  </a:lnTo>
                  <a:lnTo>
                    <a:pt x="1490" y="6906"/>
                  </a:lnTo>
                  <a:lnTo>
                    <a:pt x="845" y="1"/>
                  </a:lnTo>
                  <a:close/>
                </a:path>
              </a:pathLst>
            </a:custGeom>
            <a:solidFill>
              <a:srgbClr val="AA66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6090962" y="3513331"/>
              <a:ext cx="49271" cy="49271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0" y="0"/>
                  </a:moveTo>
                  <a:lnTo>
                    <a:pt x="0" y="461"/>
                  </a:lnTo>
                  <a:lnTo>
                    <a:pt x="461" y="46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6087114" y="3508522"/>
              <a:ext cx="57928" cy="58034"/>
            </a:xfrm>
            <a:custGeom>
              <a:avLst/>
              <a:gdLst/>
              <a:ahLst/>
              <a:cxnLst/>
              <a:rect l="l" t="t" r="r" b="b"/>
              <a:pathLst>
                <a:path w="542" h="543" extrusionOk="0">
                  <a:moveTo>
                    <a:pt x="460" y="82"/>
                  </a:moveTo>
                  <a:lnTo>
                    <a:pt x="460" y="468"/>
                  </a:lnTo>
                  <a:lnTo>
                    <a:pt x="74" y="468"/>
                  </a:lnTo>
                  <a:lnTo>
                    <a:pt x="74" y="82"/>
                  </a:lnTo>
                  <a:close/>
                  <a:moveTo>
                    <a:pt x="1" y="1"/>
                  </a:moveTo>
                  <a:lnTo>
                    <a:pt x="1" y="543"/>
                  </a:lnTo>
                  <a:lnTo>
                    <a:pt x="541" y="543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6090962" y="3634531"/>
              <a:ext cx="49271" cy="49164"/>
            </a:xfrm>
            <a:custGeom>
              <a:avLst/>
              <a:gdLst/>
              <a:ahLst/>
              <a:cxnLst/>
              <a:rect l="l" t="t" r="r" b="b"/>
              <a:pathLst>
                <a:path w="461" h="460" extrusionOk="0">
                  <a:moveTo>
                    <a:pt x="0" y="1"/>
                  </a:moveTo>
                  <a:lnTo>
                    <a:pt x="0" y="459"/>
                  </a:lnTo>
                  <a:lnTo>
                    <a:pt x="461" y="459"/>
                  </a:lnTo>
                  <a:lnTo>
                    <a:pt x="4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6087114" y="3630576"/>
              <a:ext cx="57928" cy="57821"/>
            </a:xfrm>
            <a:custGeom>
              <a:avLst/>
              <a:gdLst/>
              <a:ahLst/>
              <a:cxnLst/>
              <a:rect l="l" t="t" r="r" b="b"/>
              <a:pathLst>
                <a:path w="542" h="541" extrusionOk="0">
                  <a:moveTo>
                    <a:pt x="460" y="75"/>
                  </a:moveTo>
                  <a:lnTo>
                    <a:pt x="460" y="459"/>
                  </a:lnTo>
                  <a:lnTo>
                    <a:pt x="74" y="459"/>
                  </a:lnTo>
                  <a:lnTo>
                    <a:pt x="74" y="75"/>
                  </a:lnTo>
                  <a:close/>
                  <a:moveTo>
                    <a:pt x="1" y="0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6090962" y="3755623"/>
              <a:ext cx="49271" cy="50126"/>
            </a:xfrm>
            <a:custGeom>
              <a:avLst/>
              <a:gdLst/>
              <a:ahLst/>
              <a:cxnLst/>
              <a:rect l="l" t="t" r="r" b="b"/>
              <a:pathLst>
                <a:path w="461" h="469" extrusionOk="0">
                  <a:moveTo>
                    <a:pt x="0" y="0"/>
                  </a:moveTo>
                  <a:lnTo>
                    <a:pt x="0" y="468"/>
                  </a:lnTo>
                  <a:lnTo>
                    <a:pt x="461" y="468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6087114" y="3751776"/>
              <a:ext cx="57928" cy="57928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60" y="74"/>
                  </a:moveTo>
                  <a:lnTo>
                    <a:pt x="460" y="460"/>
                  </a:lnTo>
                  <a:lnTo>
                    <a:pt x="74" y="460"/>
                  </a:lnTo>
                  <a:lnTo>
                    <a:pt x="74" y="74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6090962" y="3876930"/>
              <a:ext cx="49271" cy="49805"/>
            </a:xfrm>
            <a:custGeom>
              <a:avLst/>
              <a:gdLst/>
              <a:ahLst/>
              <a:cxnLst/>
              <a:rect l="l" t="t" r="r" b="b"/>
              <a:pathLst>
                <a:path w="461" h="466" extrusionOk="0">
                  <a:moveTo>
                    <a:pt x="0" y="0"/>
                  </a:moveTo>
                  <a:lnTo>
                    <a:pt x="0" y="466"/>
                  </a:lnTo>
                  <a:lnTo>
                    <a:pt x="461" y="4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6087114" y="3872868"/>
              <a:ext cx="57928" cy="57928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60" y="82"/>
                  </a:moveTo>
                  <a:lnTo>
                    <a:pt x="460" y="468"/>
                  </a:lnTo>
                  <a:lnTo>
                    <a:pt x="74" y="468"/>
                  </a:lnTo>
                  <a:lnTo>
                    <a:pt x="74" y="82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6090962" y="3391491"/>
              <a:ext cx="49271" cy="49805"/>
            </a:xfrm>
            <a:custGeom>
              <a:avLst/>
              <a:gdLst/>
              <a:ahLst/>
              <a:cxnLst/>
              <a:rect l="l" t="t" r="r" b="b"/>
              <a:pathLst>
                <a:path w="461" h="466" extrusionOk="0">
                  <a:moveTo>
                    <a:pt x="0" y="0"/>
                  </a:moveTo>
                  <a:lnTo>
                    <a:pt x="0" y="466"/>
                  </a:lnTo>
                  <a:lnTo>
                    <a:pt x="461" y="466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6087114" y="3387429"/>
              <a:ext cx="57928" cy="57928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460" y="83"/>
                  </a:moveTo>
                  <a:lnTo>
                    <a:pt x="460" y="467"/>
                  </a:lnTo>
                  <a:lnTo>
                    <a:pt x="74" y="467"/>
                  </a:lnTo>
                  <a:lnTo>
                    <a:pt x="74" y="83"/>
                  </a:lnTo>
                  <a:close/>
                  <a:moveTo>
                    <a:pt x="1" y="1"/>
                  </a:moveTo>
                  <a:lnTo>
                    <a:pt x="1" y="541"/>
                  </a:lnTo>
                  <a:lnTo>
                    <a:pt x="541" y="541"/>
                  </a:lnTo>
                  <a:lnTo>
                    <a:pt x="5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6057723" y="3202103"/>
              <a:ext cx="118848" cy="118955"/>
            </a:xfrm>
            <a:custGeom>
              <a:avLst/>
              <a:gdLst/>
              <a:ahLst/>
              <a:cxnLst/>
              <a:rect l="l" t="t" r="r" b="b"/>
              <a:pathLst>
                <a:path w="1112" h="1113" extrusionOk="0">
                  <a:moveTo>
                    <a:pt x="53" y="1"/>
                  </a:moveTo>
                  <a:lnTo>
                    <a:pt x="0" y="52"/>
                  </a:lnTo>
                  <a:lnTo>
                    <a:pt x="1053" y="1112"/>
                  </a:lnTo>
                  <a:lnTo>
                    <a:pt x="1112" y="1054"/>
                  </a:lnTo>
                  <a:lnTo>
                    <a:pt x="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5886613" y="3031098"/>
              <a:ext cx="111153" cy="111687"/>
            </a:xfrm>
            <a:custGeom>
              <a:avLst/>
              <a:gdLst/>
              <a:ahLst/>
              <a:cxnLst/>
              <a:rect l="l" t="t" r="r" b="b"/>
              <a:pathLst>
                <a:path w="1040" h="1045" extrusionOk="0">
                  <a:moveTo>
                    <a:pt x="972" y="0"/>
                  </a:moveTo>
                  <a:lnTo>
                    <a:pt x="454" y="511"/>
                  </a:lnTo>
                  <a:lnTo>
                    <a:pt x="461" y="520"/>
                  </a:lnTo>
                  <a:lnTo>
                    <a:pt x="1" y="978"/>
                  </a:lnTo>
                  <a:lnTo>
                    <a:pt x="68" y="1044"/>
                  </a:lnTo>
                  <a:lnTo>
                    <a:pt x="587" y="527"/>
                  </a:lnTo>
                  <a:lnTo>
                    <a:pt x="579" y="527"/>
                  </a:lnTo>
                  <a:lnTo>
                    <a:pt x="1039" y="66"/>
                  </a:lnTo>
                  <a:lnTo>
                    <a:pt x="97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6012621" y="3120555"/>
              <a:ext cx="87960" cy="87212"/>
            </a:xfrm>
            <a:custGeom>
              <a:avLst/>
              <a:gdLst/>
              <a:ahLst/>
              <a:cxnLst/>
              <a:rect l="l" t="t" r="r" b="b"/>
              <a:pathLst>
                <a:path w="823" h="816" extrusionOk="0">
                  <a:moveTo>
                    <a:pt x="401" y="111"/>
                  </a:moveTo>
                  <a:lnTo>
                    <a:pt x="712" y="415"/>
                  </a:lnTo>
                  <a:lnTo>
                    <a:pt x="422" y="705"/>
                  </a:lnTo>
                  <a:lnTo>
                    <a:pt x="111" y="401"/>
                  </a:lnTo>
                  <a:lnTo>
                    <a:pt x="401" y="111"/>
                  </a:lnTo>
                  <a:close/>
                  <a:moveTo>
                    <a:pt x="401" y="1"/>
                  </a:moveTo>
                  <a:lnTo>
                    <a:pt x="1" y="401"/>
                  </a:lnTo>
                  <a:lnTo>
                    <a:pt x="422" y="815"/>
                  </a:lnTo>
                  <a:lnTo>
                    <a:pt x="822" y="415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5975428" y="3076094"/>
              <a:ext cx="85609" cy="92877"/>
            </a:xfrm>
            <a:custGeom>
              <a:avLst/>
              <a:gdLst/>
              <a:ahLst/>
              <a:cxnLst/>
              <a:rect l="l" t="t" r="r" b="b"/>
              <a:pathLst>
                <a:path w="801" h="869" extrusionOk="0">
                  <a:moveTo>
                    <a:pt x="452" y="127"/>
                  </a:moveTo>
                  <a:lnTo>
                    <a:pt x="697" y="468"/>
                  </a:lnTo>
                  <a:lnTo>
                    <a:pt x="407" y="757"/>
                  </a:lnTo>
                  <a:lnTo>
                    <a:pt x="112" y="461"/>
                  </a:lnTo>
                  <a:lnTo>
                    <a:pt x="452" y="127"/>
                  </a:lnTo>
                  <a:close/>
                  <a:moveTo>
                    <a:pt x="459" y="1"/>
                  </a:moveTo>
                  <a:lnTo>
                    <a:pt x="0" y="461"/>
                  </a:lnTo>
                  <a:lnTo>
                    <a:pt x="407" y="869"/>
                  </a:lnTo>
                  <a:lnTo>
                    <a:pt x="800" y="4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5936631" y="3031098"/>
              <a:ext cx="91915" cy="99075"/>
            </a:xfrm>
            <a:custGeom>
              <a:avLst/>
              <a:gdLst/>
              <a:ahLst/>
              <a:cxnLst/>
              <a:rect l="l" t="t" r="r" b="b"/>
              <a:pathLst>
                <a:path w="860" h="927" extrusionOk="0">
                  <a:moveTo>
                    <a:pt x="511" y="127"/>
                  </a:moveTo>
                  <a:lnTo>
                    <a:pt x="756" y="466"/>
                  </a:lnTo>
                  <a:lnTo>
                    <a:pt x="407" y="815"/>
                  </a:lnTo>
                  <a:lnTo>
                    <a:pt x="111" y="527"/>
                  </a:lnTo>
                  <a:lnTo>
                    <a:pt x="511" y="127"/>
                  </a:lnTo>
                  <a:close/>
                  <a:moveTo>
                    <a:pt x="520" y="0"/>
                  </a:moveTo>
                  <a:lnTo>
                    <a:pt x="0" y="527"/>
                  </a:lnTo>
                  <a:lnTo>
                    <a:pt x="407" y="927"/>
                  </a:lnTo>
                  <a:lnTo>
                    <a:pt x="859" y="475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5973825" y="3075346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460" y="1"/>
                  </a:moveTo>
                  <a:lnTo>
                    <a:pt x="1" y="461"/>
                  </a:lnTo>
                  <a:lnTo>
                    <a:pt x="67" y="527"/>
                  </a:lnTo>
                  <a:lnTo>
                    <a:pt x="527" y="6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5896125" y="2985034"/>
              <a:ext cx="99930" cy="107198"/>
            </a:xfrm>
            <a:custGeom>
              <a:avLst/>
              <a:gdLst/>
              <a:ahLst/>
              <a:cxnLst/>
              <a:rect l="l" t="t" r="r" b="b"/>
              <a:pathLst>
                <a:path w="935" h="1003" extrusionOk="0">
                  <a:moveTo>
                    <a:pt x="571" y="127"/>
                  </a:moveTo>
                  <a:lnTo>
                    <a:pt x="831" y="483"/>
                  </a:lnTo>
                  <a:lnTo>
                    <a:pt x="424" y="883"/>
                  </a:lnTo>
                  <a:lnTo>
                    <a:pt x="112" y="579"/>
                  </a:lnTo>
                  <a:lnTo>
                    <a:pt x="571" y="127"/>
                  </a:lnTo>
                  <a:close/>
                  <a:moveTo>
                    <a:pt x="578" y="1"/>
                  </a:moveTo>
                  <a:lnTo>
                    <a:pt x="0" y="579"/>
                  </a:lnTo>
                  <a:lnTo>
                    <a:pt x="424" y="1002"/>
                  </a:lnTo>
                  <a:lnTo>
                    <a:pt x="934" y="490"/>
                  </a:lnTo>
                  <a:lnTo>
                    <a:pt x="57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5859039" y="2941535"/>
              <a:ext cx="103671" cy="111901"/>
            </a:xfrm>
            <a:custGeom>
              <a:avLst/>
              <a:gdLst/>
              <a:ahLst/>
              <a:cxnLst/>
              <a:rect l="l" t="t" r="r" b="b"/>
              <a:pathLst>
                <a:path w="970" h="1047" extrusionOk="0">
                  <a:moveTo>
                    <a:pt x="623" y="127"/>
                  </a:moveTo>
                  <a:lnTo>
                    <a:pt x="867" y="468"/>
                  </a:lnTo>
                  <a:lnTo>
                    <a:pt x="408" y="927"/>
                  </a:lnTo>
                  <a:lnTo>
                    <a:pt x="111" y="637"/>
                  </a:lnTo>
                  <a:lnTo>
                    <a:pt x="623" y="127"/>
                  </a:lnTo>
                  <a:close/>
                  <a:moveTo>
                    <a:pt x="630" y="1"/>
                  </a:moveTo>
                  <a:lnTo>
                    <a:pt x="1" y="637"/>
                  </a:lnTo>
                  <a:lnTo>
                    <a:pt x="408" y="1046"/>
                  </a:lnTo>
                  <a:lnTo>
                    <a:pt x="970" y="475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5820135" y="2896539"/>
              <a:ext cx="110298" cy="117886"/>
            </a:xfrm>
            <a:custGeom>
              <a:avLst/>
              <a:gdLst/>
              <a:ahLst/>
              <a:cxnLst/>
              <a:rect l="l" t="t" r="r" b="b"/>
              <a:pathLst>
                <a:path w="1032" h="1103" extrusionOk="0">
                  <a:moveTo>
                    <a:pt x="683" y="125"/>
                  </a:moveTo>
                  <a:lnTo>
                    <a:pt x="927" y="466"/>
                  </a:lnTo>
                  <a:lnTo>
                    <a:pt x="409" y="985"/>
                  </a:lnTo>
                  <a:lnTo>
                    <a:pt x="112" y="696"/>
                  </a:lnTo>
                  <a:lnTo>
                    <a:pt x="683" y="125"/>
                  </a:lnTo>
                  <a:close/>
                  <a:moveTo>
                    <a:pt x="690" y="0"/>
                  </a:moveTo>
                  <a:lnTo>
                    <a:pt x="0" y="696"/>
                  </a:lnTo>
                  <a:lnTo>
                    <a:pt x="409" y="1103"/>
                  </a:lnTo>
                  <a:lnTo>
                    <a:pt x="1032" y="473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5857329" y="2940787"/>
              <a:ext cx="74600" cy="7460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630" y="1"/>
                  </a:moveTo>
                  <a:lnTo>
                    <a:pt x="1" y="630"/>
                  </a:lnTo>
                  <a:lnTo>
                    <a:pt x="75" y="698"/>
                  </a:lnTo>
                  <a:lnTo>
                    <a:pt x="698" y="6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5976924" y="3157856"/>
              <a:ext cx="87319" cy="87960"/>
            </a:xfrm>
            <a:custGeom>
              <a:avLst/>
              <a:gdLst/>
              <a:ahLst/>
              <a:cxnLst/>
              <a:rect l="l" t="t" r="r" b="b"/>
              <a:pathLst>
                <a:path w="817" h="823" extrusionOk="0">
                  <a:moveTo>
                    <a:pt x="400" y="111"/>
                  </a:moveTo>
                  <a:lnTo>
                    <a:pt x="704" y="422"/>
                  </a:lnTo>
                  <a:lnTo>
                    <a:pt x="416" y="703"/>
                  </a:lnTo>
                  <a:lnTo>
                    <a:pt x="112" y="401"/>
                  </a:lnTo>
                  <a:lnTo>
                    <a:pt x="400" y="111"/>
                  </a:lnTo>
                  <a:close/>
                  <a:moveTo>
                    <a:pt x="400" y="0"/>
                  </a:moveTo>
                  <a:lnTo>
                    <a:pt x="0" y="401"/>
                  </a:lnTo>
                  <a:lnTo>
                    <a:pt x="416" y="822"/>
                  </a:lnTo>
                  <a:lnTo>
                    <a:pt x="817" y="42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5932570" y="3120555"/>
              <a:ext cx="92877" cy="85716"/>
            </a:xfrm>
            <a:custGeom>
              <a:avLst/>
              <a:gdLst/>
              <a:ahLst/>
              <a:cxnLst/>
              <a:rect l="l" t="t" r="r" b="b"/>
              <a:pathLst>
                <a:path w="869" h="802" extrusionOk="0">
                  <a:moveTo>
                    <a:pt x="460" y="111"/>
                  </a:moveTo>
                  <a:lnTo>
                    <a:pt x="757" y="408"/>
                  </a:lnTo>
                  <a:lnTo>
                    <a:pt x="469" y="696"/>
                  </a:lnTo>
                  <a:lnTo>
                    <a:pt x="120" y="453"/>
                  </a:lnTo>
                  <a:lnTo>
                    <a:pt x="460" y="111"/>
                  </a:lnTo>
                  <a:close/>
                  <a:moveTo>
                    <a:pt x="460" y="1"/>
                  </a:moveTo>
                  <a:lnTo>
                    <a:pt x="1" y="460"/>
                  </a:lnTo>
                  <a:lnTo>
                    <a:pt x="476" y="801"/>
                  </a:lnTo>
                  <a:lnTo>
                    <a:pt x="869" y="40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5887575" y="3081865"/>
              <a:ext cx="98969" cy="91915"/>
            </a:xfrm>
            <a:custGeom>
              <a:avLst/>
              <a:gdLst/>
              <a:ahLst/>
              <a:cxnLst/>
              <a:rect l="l" t="t" r="r" b="b"/>
              <a:pathLst>
                <a:path w="926" h="860" extrusionOk="0">
                  <a:moveTo>
                    <a:pt x="518" y="110"/>
                  </a:moveTo>
                  <a:lnTo>
                    <a:pt x="815" y="407"/>
                  </a:lnTo>
                  <a:lnTo>
                    <a:pt x="466" y="756"/>
                  </a:lnTo>
                  <a:lnTo>
                    <a:pt x="125" y="503"/>
                  </a:lnTo>
                  <a:lnTo>
                    <a:pt x="518" y="110"/>
                  </a:lnTo>
                  <a:close/>
                  <a:moveTo>
                    <a:pt x="518" y="0"/>
                  </a:moveTo>
                  <a:lnTo>
                    <a:pt x="0" y="518"/>
                  </a:lnTo>
                  <a:lnTo>
                    <a:pt x="473" y="859"/>
                  </a:lnTo>
                  <a:lnTo>
                    <a:pt x="925" y="407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5931822" y="3118845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460" y="1"/>
                  </a:moveTo>
                  <a:lnTo>
                    <a:pt x="1" y="461"/>
                  </a:lnTo>
                  <a:lnTo>
                    <a:pt x="67" y="527"/>
                  </a:lnTo>
                  <a:lnTo>
                    <a:pt x="527" y="68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5841618" y="3041359"/>
              <a:ext cx="106129" cy="99824"/>
            </a:xfrm>
            <a:custGeom>
              <a:avLst/>
              <a:gdLst/>
              <a:ahLst/>
              <a:cxnLst/>
              <a:rect l="l" t="t" r="r" b="b"/>
              <a:pathLst>
                <a:path w="993" h="934" extrusionOk="0">
                  <a:moveTo>
                    <a:pt x="578" y="112"/>
                  </a:moveTo>
                  <a:lnTo>
                    <a:pt x="882" y="424"/>
                  </a:lnTo>
                  <a:lnTo>
                    <a:pt x="475" y="831"/>
                  </a:lnTo>
                  <a:lnTo>
                    <a:pt x="119" y="571"/>
                  </a:lnTo>
                  <a:lnTo>
                    <a:pt x="578" y="112"/>
                  </a:lnTo>
                  <a:close/>
                  <a:moveTo>
                    <a:pt x="578" y="0"/>
                  </a:moveTo>
                  <a:lnTo>
                    <a:pt x="0" y="578"/>
                  </a:lnTo>
                  <a:lnTo>
                    <a:pt x="482" y="934"/>
                  </a:lnTo>
                  <a:lnTo>
                    <a:pt x="992" y="424"/>
                  </a:lnTo>
                  <a:lnTo>
                    <a:pt x="57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5798012" y="3004058"/>
              <a:ext cx="110939" cy="103885"/>
            </a:xfrm>
            <a:custGeom>
              <a:avLst/>
              <a:gdLst/>
              <a:ahLst/>
              <a:cxnLst/>
              <a:rect l="l" t="t" r="r" b="b"/>
              <a:pathLst>
                <a:path w="1038" h="972" extrusionOk="0">
                  <a:moveTo>
                    <a:pt x="630" y="113"/>
                  </a:moveTo>
                  <a:lnTo>
                    <a:pt x="927" y="408"/>
                  </a:lnTo>
                  <a:lnTo>
                    <a:pt x="467" y="869"/>
                  </a:lnTo>
                  <a:lnTo>
                    <a:pt x="118" y="623"/>
                  </a:lnTo>
                  <a:lnTo>
                    <a:pt x="630" y="113"/>
                  </a:lnTo>
                  <a:close/>
                  <a:moveTo>
                    <a:pt x="630" y="1"/>
                  </a:moveTo>
                  <a:lnTo>
                    <a:pt x="1" y="630"/>
                  </a:lnTo>
                  <a:lnTo>
                    <a:pt x="474" y="972"/>
                  </a:lnTo>
                  <a:lnTo>
                    <a:pt x="1038" y="40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5752803" y="2965262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691" y="113"/>
                  </a:moveTo>
                  <a:lnTo>
                    <a:pt x="986" y="408"/>
                  </a:lnTo>
                  <a:lnTo>
                    <a:pt x="468" y="928"/>
                  </a:lnTo>
                  <a:lnTo>
                    <a:pt x="127" y="682"/>
                  </a:lnTo>
                  <a:lnTo>
                    <a:pt x="691" y="113"/>
                  </a:lnTo>
                  <a:close/>
                  <a:moveTo>
                    <a:pt x="691" y="1"/>
                  </a:moveTo>
                  <a:lnTo>
                    <a:pt x="1" y="691"/>
                  </a:lnTo>
                  <a:lnTo>
                    <a:pt x="475" y="1031"/>
                  </a:lnTo>
                  <a:lnTo>
                    <a:pt x="1098" y="408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5797264" y="3002562"/>
              <a:ext cx="74494" cy="7460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630" y="1"/>
                  </a:moveTo>
                  <a:lnTo>
                    <a:pt x="1" y="630"/>
                  </a:lnTo>
                  <a:lnTo>
                    <a:pt x="67" y="698"/>
                  </a:lnTo>
                  <a:lnTo>
                    <a:pt x="696" y="66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6234391" y="3377917"/>
              <a:ext cx="110191" cy="111687"/>
            </a:xfrm>
            <a:custGeom>
              <a:avLst/>
              <a:gdLst/>
              <a:ahLst/>
              <a:cxnLst/>
              <a:rect l="l" t="t" r="r" b="b"/>
              <a:pathLst>
                <a:path w="1031" h="1045" extrusionOk="0">
                  <a:moveTo>
                    <a:pt x="963" y="1"/>
                  </a:moveTo>
                  <a:lnTo>
                    <a:pt x="453" y="511"/>
                  </a:lnTo>
                  <a:lnTo>
                    <a:pt x="453" y="520"/>
                  </a:lnTo>
                  <a:lnTo>
                    <a:pt x="1" y="979"/>
                  </a:lnTo>
                  <a:lnTo>
                    <a:pt x="67" y="1045"/>
                  </a:lnTo>
                  <a:lnTo>
                    <a:pt x="579" y="534"/>
                  </a:lnTo>
                  <a:lnTo>
                    <a:pt x="570" y="527"/>
                  </a:lnTo>
                  <a:lnTo>
                    <a:pt x="1031" y="67"/>
                  </a:lnTo>
                  <a:lnTo>
                    <a:pt x="96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6131469" y="3312187"/>
              <a:ext cx="87105" cy="88067"/>
            </a:xfrm>
            <a:custGeom>
              <a:avLst/>
              <a:gdLst/>
              <a:ahLst/>
              <a:cxnLst/>
              <a:rect l="l" t="t" r="r" b="b"/>
              <a:pathLst>
                <a:path w="815" h="824" extrusionOk="0">
                  <a:moveTo>
                    <a:pt x="400" y="113"/>
                  </a:moveTo>
                  <a:lnTo>
                    <a:pt x="704" y="424"/>
                  </a:lnTo>
                  <a:lnTo>
                    <a:pt x="414" y="705"/>
                  </a:lnTo>
                  <a:lnTo>
                    <a:pt x="110" y="401"/>
                  </a:lnTo>
                  <a:lnTo>
                    <a:pt x="400" y="113"/>
                  </a:lnTo>
                  <a:close/>
                  <a:moveTo>
                    <a:pt x="400" y="0"/>
                  </a:moveTo>
                  <a:lnTo>
                    <a:pt x="0" y="401"/>
                  </a:lnTo>
                  <a:lnTo>
                    <a:pt x="414" y="824"/>
                  </a:lnTo>
                  <a:lnTo>
                    <a:pt x="815" y="424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6170158" y="3350984"/>
              <a:ext cx="85716" cy="92877"/>
            </a:xfrm>
            <a:custGeom>
              <a:avLst/>
              <a:gdLst/>
              <a:ahLst/>
              <a:cxnLst/>
              <a:rect l="l" t="t" r="r" b="b"/>
              <a:pathLst>
                <a:path w="802" h="869" extrusionOk="0">
                  <a:moveTo>
                    <a:pt x="401" y="112"/>
                  </a:moveTo>
                  <a:lnTo>
                    <a:pt x="691" y="408"/>
                  </a:lnTo>
                  <a:lnTo>
                    <a:pt x="349" y="749"/>
                  </a:lnTo>
                  <a:lnTo>
                    <a:pt x="104" y="408"/>
                  </a:lnTo>
                  <a:lnTo>
                    <a:pt x="401" y="112"/>
                  </a:lnTo>
                  <a:close/>
                  <a:moveTo>
                    <a:pt x="401" y="0"/>
                  </a:moveTo>
                  <a:lnTo>
                    <a:pt x="1" y="393"/>
                  </a:lnTo>
                  <a:lnTo>
                    <a:pt x="342" y="868"/>
                  </a:lnTo>
                  <a:lnTo>
                    <a:pt x="801" y="408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6202649" y="3389780"/>
              <a:ext cx="91915" cy="99075"/>
            </a:xfrm>
            <a:custGeom>
              <a:avLst/>
              <a:gdLst/>
              <a:ahLst/>
              <a:cxnLst/>
              <a:rect l="l" t="t" r="r" b="b"/>
              <a:pathLst>
                <a:path w="860" h="927" extrusionOk="0">
                  <a:moveTo>
                    <a:pt x="460" y="112"/>
                  </a:moveTo>
                  <a:lnTo>
                    <a:pt x="750" y="409"/>
                  </a:lnTo>
                  <a:lnTo>
                    <a:pt x="357" y="809"/>
                  </a:lnTo>
                  <a:lnTo>
                    <a:pt x="104" y="461"/>
                  </a:lnTo>
                  <a:lnTo>
                    <a:pt x="460" y="112"/>
                  </a:lnTo>
                  <a:close/>
                  <a:moveTo>
                    <a:pt x="460" y="0"/>
                  </a:moveTo>
                  <a:lnTo>
                    <a:pt x="1" y="454"/>
                  </a:lnTo>
                  <a:lnTo>
                    <a:pt x="342" y="927"/>
                  </a:lnTo>
                  <a:lnTo>
                    <a:pt x="860" y="40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6201152" y="3388177"/>
              <a:ext cx="56218" cy="56431"/>
            </a:xfrm>
            <a:custGeom>
              <a:avLst/>
              <a:gdLst/>
              <a:ahLst/>
              <a:cxnLst/>
              <a:rect l="l" t="t" r="r" b="b"/>
              <a:pathLst>
                <a:path w="526" h="528" extrusionOk="0">
                  <a:moveTo>
                    <a:pt x="460" y="1"/>
                  </a:moveTo>
                  <a:lnTo>
                    <a:pt x="1" y="460"/>
                  </a:lnTo>
                  <a:lnTo>
                    <a:pt x="67" y="527"/>
                  </a:lnTo>
                  <a:lnTo>
                    <a:pt x="525" y="76"/>
                  </a:lnTo>
                  <a:lnTo>
                    <a:pt x="46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6235994" y="3428684"/>
              <a:ext cx="99075" cy="106129"/>
            </a:xfrm>
            <a:custGeom>
              <a:avLst/>
              <a:gdLst/>
              <a:ahLst/>
              <a:cxnLst/>
              <a:rect l="l" t="t" r="r" b="b"/>
              <a:pathLst>
                <a:path w="927" h="993" extrusionOk="0">
                  <a:moveTo>
                    <a:pt x="503" y="111"/>
                  </a:moveTo>
                  <a:lnTo>
                    <a:pt x="815" y="422"/>
                  </a:lnTo>
                  <a:lnTo>
                    <a:pt x="363" y="874"/>
                  </a:lnTo>
                  <a:lnTo>
                    <a:pt x="103" y="518"/>
                  </a:lnTo>
                  <a:lnTo>
                    <a:pt x="503" y="111"/>
                  </a:lnTo>
                  <a:close/>
                  <a:moveTo>
                    <a:pt x="503" y="1"/>
                  </a:moveTo>
                  <a:lnTo>
                    <a:pt x="0" y="511"/>
                  </a:lnTo>
                  <a:lnTo>
                    <a:pt x="349" y="993"/>
                  </a:lnTo>
                  <a:lnTo>
                    <a:pt x="927" y="422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6268485" y="3467481"/>
              <a:ext cx="103885" cy="110939"/>
            </a:xfrm>
            <a:custGeom>
              <a:avLst/>
              <a:gdLst/>
              <a:ahLst/>
              <a:cxnLst/>
              <a:rect l="l" t="t" r="r" b="b"/>
              <a:pathLst>
                <a:path w="972" h="1038" extrusionOk="0">
                  <a:moveTo>
                    <a:pt x="562" y="111"/>
                  </a:moveTo>
                  <a:lnTo>
                    <a:pt x="859" y="408"/>
                  </a:lnTo>
                  <a:lnTo>
                    <a:pt x="349" y="918"/>
                  </a:lnTo>
                  <a:lnTo>
                    <a:pt x="103" y="578"/>
                  </a:lnTo>
                  <a:lnTo>
                    <a:pt x="562" y="111"/>
                  </a:lnTo>
                  <a:close/>
                  <a:moveTo>
                    <a:pt x="562" y="0"/>
                  </a:moveTo>
                  <a:lnTo>
                    <a:pt x="0" y="562"/>
                  </a:lnTo>
                  <a:lnTo>
                    <a:pt x="340" y="1037"/>
                  </a:lnTo>
                  <a:lnTo>
                    <a:pt x="971" y="408"/>
                  </a:lnTo>
                  <a:lnTo>
                    <a:pt x="56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6300976" y="3506277"/>
              <a:ext cx="110191" cy="117351"/>
            </a:xfrm>
            <a:custGeom>
              <a:avLst/>
              <a:gdLst/>
              <a:ahLst/>
              <a:cxnLst/>
              <a:rect l="l" t="t" r="r" b="b"/>
              <a:pathLst>
                <a:path w="1031" h="1098" extrusionOk="0">
                  <a:moveTo>
                    <a:pt x="623" y="110"/>
                  </a:moveTo>
                  <a:lnTo>
                    <a:pt x="918" y="407"/>
                  </a:lnTo>
                  <a:lnTo>
                    <a:pt x="356" y="978"/>
                  </a:lnTo>
                  <a:lnTo>
                    <a:pt x="104" y="630"/>
                  </a:lnTo>
                  <a:lnTo>
                    <a:pt x="623" y="110"/>
                  </a:lnTo>
                  <a:close/>
                  <a:moveTo>
                    <a:pt x="623" y="0"/>
                  </a:moveTo>
                  <a:lnTo>
                    <a:pt x="0" y="623"/>
                  </a:lnTo>
                  <a:lnTo>
                    <a:pt x="340" y="1097"/>
                  </a:lnTo>
                  <a:lnTo>
                    <a:pt x="1030" y="407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6299266" y="3504674"/>
              <a:ext cx="74600" cy="74494"/>
            </a:xfrm>
            <a:custGeom>
              <a:avLst/>
              <a:gdLst/>
              <a:ahLst/>
              <a:cxnLst/>
              <a:rect l="l" t="t" r="r" b="b"/>
              <a:pathLst>
                <a:path w="698" h="697" extrusionOk="0">
                  <a:moveTo>
                    <a:pt x="630" y="1"/>
                  </a:moveTo>
                  <a:lnTo>
                    <a:pt x="0" y="631"/>
                  </a:lnTo>
                  <a:lnTo>
                    <a:pt x="68" y="696"/>
                  </a:lnTo>
                  <a:lnTo>
                    <a:pt x="697" y="74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6166952" y="3274887"/>
              <a:ext cx="88174" cy="87426"/>
            </a:xfrm>
            <a:custGeom>
              <a:avLst/>
              <a:gdLst/>
              <a:ahLst/>
              <a:cxnLst/>
              <a:rect l="l" t="t" r="r" b="b"/>
              <a:pathLst>
                <a:path w="825" h="818" extrusionOk="0">
                  <a:moveTo>
                    <a:pt x="401" y="113"/>
                  </a:moveTo>
                  <a:lnTo>
                    <a:pt x="712" y="417"/>
                  </a:lnTo>
                  <a:lnTo>
                    <a:pt x="424" y="705"/>
                  </a:lnTo>
                  <a:lnTo>
                    <a:pt x="113" y="401"/>
                  </a:lnTo>
                  <a:lnTo>
                    <a:pt x="401" y="113"/>
                  </a:lnTo>
                  <a:close/>
                  <a:moveTo>
                    <a:pt x="401" y="1"/>
                  </a:moveTo>
                  <a:lnTo>
                    <a:pt x="1" y="401"/>
                  </a:lnTo>
                  <a:lnTo>
                    <a:pt x="424" y="817"/>
                  </a:lnTo>
                  <a:lnTo>
                    <a:pt x="824" y="417"/>
                  </a:lnTo>
                  <a:lnTo>
                    <a:pt x="401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6205962" y="3313683"/>
              <a:ext cx="92663" cy="86571"/>
            </a:xfrm>
            <a:custGeom>
              <a:avLst/>
              <a:gdLst/>
              <a:ahLst/>
              <a:cxnLst/>
              <a:rect l="l" t="t" r="r" b="b"/>
              <a:pathLst>
                <a:path w="867" h="810" extrusionOk="0">
                  <a:moveTo>
                    <a:pt x="407" y="106"/>
                  </a:moveTo>
                  <a:lnTo>
                    <a:pt x="747" y="356"/>
                  </a:lnTo>
                  <a:lnTo>
                    <a:pt x="407" y="698"/>
                  </a:lnTo>
                  <a:lnTo>
                    <a:pt x="110" y="401"/>
                  </a:lnTo>
                  <a:lnTo>
                    <a:pt x="407" y="106"/>
                  </a:lnTo>
                  <a:close/>
                  <a:moveTo>
                    <a:pt x="400" y="1"/>
                  </a:moveTo>
                  <a:lnTo>
                    <a:pt x="0" y="401"/>
                  </a:lnTo>
                  <a:lnTo>
                    <a:pt x="407" y="810"/>
                  </a:lnTo>
                  <a:lnTo>
                    <a:pt x="866" y="342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6244651" y="3346922"/>
              <a:ext cx="99182" cy="92128"/>
            </a:xfrm>
            <a:custGeom>
              <a:avLst/>
              <a:gdLst/>
              <a:ahLst/>
              <a:cxnLst/>
              <a:rect l="l" t="t" r="r" b="b"/>
              <a:pathLst>
                <a:path w="928" h="862" extrusionOk="0">
                  <a:moveTo>
                    <a:pt x="460" y="106"/>
                  </a:moveTo>
                  <a:lnTo>
                    <a:pt x="808" y="349"/>
                  </a:lnTo>
                  <a:lnTo>
                    <a:pt x="408" y="750"/>
                  </a:lnTo>
                  <a:lnTo>
                    <a:pt x="111" y="454"/>
                  </a:lnTo>
                  <a:lnTo>
                    <a:pt x="460" y="106"/>
                  </a:lnTo>
                  <a:close/>
                  <a:moveTo>
                    <a:pt x="453" y="1"/>
                  </a:moveTo>
                  <a:lnTo>
                    <a:pt x="1" y="454"/>
                  </a:lnTo>
                  <a:lnTo>
                    <a:pt x="408" y="862"/>
                  </a:lnTo>
                  <a:lnTo>
                    <a:pt x="928" y="342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6243903" y="3345426"/>
              <a:ext cx="55469" cy="55576"/>
            </a:xfrm>
            <a:custGeom>
              <a:avLst/>
              <a:gdLst/>
              <a:ahLst/>
              <a:cxnLst/>
              <a:rect l="l" t="t" r="r" b="b"/>
              <a:pathLst>
                <a:path w="519" h="520" extrusionOk="0">
                  <a:moveTo>
                    <a:pt x="453" y="1"/>
                  </a:moveTo>
                  <a:lnTo>
                    <a:pt x="1" y="452"/>
                  </a:lnTo>
                  <a:lnTo>
                    <a:pt x="67" y="520"/>
                  </a:lnTo>
                  <a:lnTo>
                    <a:pt x="518" y="68"/>
                  </a:lnTo>
                  <a:lnTo>
                    <a:pt x="45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6283448" y="3379520"/>
              <a:ext cx="106236" cy="99075"/>
            </a:xfrm>
            <a:custGeom>
              <a:avLst/>
              <a:gdLst/>
              <a:ahLst/>
              <a:cxnLst/>
              <a:rect l="l" t="t" r="r" b="b"/>
              <a:pathLst>
                <a:path w="994" h="927" extrusionOk="0">
                  <a:moveTo>
                    <a:pt x="520" y="105"/>
                  </a:moveTo>
                  <a:lnTo>
                    <a:pt x="876" y="363"/>
                  </a:lnTo>
                  <a:lnTo>
                    <a:pt x="422" y="816"/>
                  </a:lnTo>
                  <a:lnTo>
                    <a:pt x="111" y="512"/>
                  </a:lnTo>
                  <a:lnTo>
                    <a:pt x="520" y="105"/>
                  </a:lnTo>
                  <a:close/>
                  <a:moveTo>
                    <a:pt x="511" y="0"/>
                  </a:moveTo>
                  <a:lnTo>
                    <a:pt x="1" y="512"/>
                  </a:lnTo>
                  <a:lnTo>
                    <a:pt x="422" y="927"/>
                  </a:lnTo>
                  <a:lnTo>
                    <a:pt x="993" y="356"/>
                  </a:lnTo>
                  <a:lnTo>
                    <a:pt x="51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6322244" y="3412011"/>
              <a:ext cx="110939" cy="104633"/>
            </a:xfrm>
            <a:custGeom>
              <a:avLst/>
              <a:gdLst/>
              <a:ahLst/>
              <a:cxnLst/>
              <a:rect l="l" t="t" r="r" b="b"/>
              <a:pathLst>
                <a:path w="1038" h="979" extrusionOk="0">
                  <a:moveTo>
                    <a:pt x="579" y="103"/>
                  </a:moveTo>
                  <a:lnTo>
                    <a:pt x="920" y="356"/>
                  </a:lnTo>
                  <a:lnTo>
                    <a:pt x="408" y="868"/>
                  </a:lnTo>
                  <a:lnTo>
                    <a:pt x="113" y="571"/>
                  </a:lnTo>
                  <a:lnTo>
                    <a:pt x="579" y="103"/>
                  </a:lnTo>
                  <a:close/>
                  <a:moveTo>
                    <a:pt x="571" y="0"/>
                  </a:moveTo>
                  <a:lnTo>
                    <a:pt x="1" y="571"/>
                  </a:lnTo>
                  <a:lnTo>
                    <a:pt x="408" y="978"/>
                  </a:lnTo>
                  <a:lnTo>
                    <a:pt x="1037" y="34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6361041" y="3445250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630" y="96"/>
                  </a:moveTo>
                  <a:lnTo>
                    <a:pt x="978" y="349"/>
                  </a:lnTo>
                  <a:lnTo>
                    <a:pt x="408" y="920"/>
                  </a:lnTo>
                  <a:lnTo>
                    <a:pt x="112" y="623"/>
                  </a:lnTo>
                  <a:lnTo>
                    <a:pt x="630" y="96"/>
                  </a:lnTo>
                  <a:close/>
                  <a:moveTo>
                    <a:pt x="623" y="0"/>
                  </a:moveTo>
                  <a:lnTo>
                    <a:pt x="0" y="623"/>
                  </a:lnTo>
                  <a:lnTo>
                    <a:pt x="408" y="1030"/>
                  </a:lnTo>
                  <a:lnTo>
                    <a:pt x="1098" y="335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6359544" y="3443006"/>
              <a:ext cx="74600" cy="74387"/>
            </a:xfrm>
            <a:custGeom>
              <a:avLst/>
              <a:gdLst/>
              <a:ahLst/>
              <a:cxnLst/>
              <a:rect l="l" t="t" r="r" b="b"/>
              <a:pathLst>
                <a:path w="698" h="696" extrusionOk="0">
                  <a:moveTo>
                    <a:pt x="630" y="0"/>
                  </a:moveTo>
                  <a:lnTo>
                    <a:pt x="0" y="630"/>
                  </a:lnTo>
                  <a:lnTo>
                    <a:pt x="75" y="695"/>
                  </a:lnTo>
                  <a:lnTo>
                    <a:pt x="697" y="66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6056120" y="3200607"/>
              <a:ext cx="118955" cy="118955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1054" y="1"/>
                  </a:moveTo>
                  <a:lnTo>
                    <a:pt x="1" y="1059"/>
                  </a:lnTo>
                  <a:lnTo>
                    <a:pt x="60" y="1112"/>
                  </a:lnTo>
                  <a:lnTo>
                    <a:pt x="1112" y="59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6233536" y="3031098"/>
              <a:ext cx="111794" cy="110939"/>
            </a:xfrm>
            <a:custGeom>
              <a:avLst/>
              <a:gdLst/>
              <a:ahLst/>
              <a:cxnLst/>
              <a:rect l="l" t="t" r="r" b="b"/>
              <a:pathLst>
                <a:path w="1046" h="1038" extrusionOk="0">
                  <a:moveTo>
                    <a:pt x="68" y="0"/>
                  </a:moveTo>
                  <a:lnTo>
                    <a:pt x="0" y="66"/>
                  </a:lnTo>
                  <a:lnTo>
                    <a:pt x="512" y="585"/>
                  </a:lnTo>
                  <a:lnTo>
                    <a:pt x="519" y="578"/>
                  </a:lnTo>
                  <a:lnTo>
                    <a:pt x="978" y="1037"/>
                  </a:lnTo>
                  <a:lnTo>
                    <a:pt x="1046" y="971"/>
                  </a:lnTo>
                  <a:lnTo>
                    <a:pt x="526" y="452"/>
                  </a:lnTo>
                  <a:lnTo>
                    <a:pt x="526" y="459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6167914" y="3156894"/>
              <a:ext cx="87960" cy="88067"/>
            </a:xfrm>
            <a:custGeom>
              <a:avLst/>
              <a:gdLst/>
              <a:ahLst/>
              <a:cxnLst/>
              <a:rect l="l" t="t" r="r" b="b"/>
              <a:pathLst>
                <a:path w="823" h="824" extrusionOk="0">
                  <a:moveTo>
                    <a:pt x="422" y="113"/>
                  </a:moveTo>
                  <a:lnTo>
                    <a:pt x="703" y="401"/>
                  </a:lnTo>
                  <a:lnTo>
                    <a:pt x="401" y="712"/>
                  </a:lnTo>
                  <a:lnTo>
                    <a:pt x="111" y="424"/>
                  </a:lnTo>
                  <a:lnTo>
                    <a:pt x="422" y="113"/>
                  </a:lnTo>
                  <a:close/>
                  <a:moveTo>
                    <a:pt x="422" y="1"/>
                  </a:moveTo>
                  <a:lnTo>
                    <a:pt x="1" y="424"/>
                  </a:lnTo>
                  <a:lnTo>
                    <a:pt x="401" y="824"/>
                  </a:lnTo>
                  <a:lnTo>
                    <a:pt x="822" y="401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6206710" y="3119807"/>
              <a:ext cx="92663" cy="85716"/>
            </a:xfrm>
            <a:custGeom>
              <a:avLst/>
              <a:gdLst/>
              <a:ahLst/>
              <a:cxnLst/>
              <a:rect l="l" t="t" r="r" b="b"/>
              <a:pathLst>
                <a:path w="867" h="802" extrusionOk="0">
                  <a:moveTo>
                    <a:pt x="408" y="111"/>
                  </a:moveTo>
                  <a:lnTo>
                    <a:pt x="749" y="452"/>
                  </a:lnTo>
                  <a:lnTo>
                    <a:pt x="408" y="696"/>
                  </a:lnTo>
                  <a:lnTo>
                    <a:pt x="111" y="408"/>
                  </a:lnTo>
                  <a:lnTo>
                    <a:pt x="408" y="111"/>
                  </a:lnTo>
                  <a:close/>
                  <a:moveTo>
                    <a:pt x="408" y="1"/>
                  </a:moveTo>
                  <a:lnTo>
                    <a:pt x="0" y="408"/>
                  </a:lnTo>
                  <a:lnTo>
                    <a:pt x="393" y="801"/>
                  </a:lnTo>
                  <a:lnTo>
                    <a:pt x="866" y="460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6245506" y="3080904"/>
              <a:ext cx="99075" cy="92022"/>
            </a:xfrm>
            <a:custGeom>
              <a:avLst/>
              <a:gdLst/>
              <a:ahLst/>
              <a:cxnLst/>
              <a:rect l="l" t="t" r="r" b="b"/>
              <a:pathLst>
                <a:path w="927" h="861" extrusionOk="0">
                  <a:moveTo>
                    <a:pt x="407" y="112"/>
                  </a:moveTo>
                  <a:lnTo>
                    <a:pt x="807" y="512"/>
                  </a:lnTo>
                  <a:lnTo>
                    <a:pt x="459" y="756"/>
                  </a:lnTo>
                  <a:lnTo>
                    <a:pt x="110" y="409"/>
                  </a:lnTo>
                  <a:lnTo>
                    <a:pt x="407" y="112"/>
                  </a:lnTo>
                  <a:close/>
                  <a:moveTo>
                    <a:pt x="407" y="0"/>
                  </a:moveTo>
                  <a:lnTo>
                    <a:pt x="0" y="409"/>
                  </a:lnTo>
                  <a:lnTo>
                    <a:pt x="452" y="861"/>
                  </a:lnTo>
                  <a:lnTo>
                    <a:pt x="927" y="52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6243903" y="3118097"/>
              <a:ext cx="56218" cy="56431"/>
            </a:xfrm>
            <a:custGeom>
              <a:avLst/>
              <a:gdLst/>
              <a:ahLst/>
              <a:cxnLst/>
              <a:rect l="l" t="t" r="r" b="b"/>
              <a:pathLst>
                <a:path w="526" h="528" extrusionOk="0">
                  <a:moveTo>
                    <a:pt x="74" y="1"/>
                  </a:moveTo>
                  <a:lnTo>
                    <a:pt x="1" y="68"/>
                  </a:lnTo>
                  <a:lnTo>
                    <a:pt x="460" y="527"/>
                  </a:lnTo>
                  <a:lnTo>
                    <a:pt x="525" y="461"/>
                  </a:lnTo>
                  <a:lnTo>
                    <a:pt x="74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6284196" y="3040611"/>
              <a:ext cx="106236" cy="99824"/>
            </a:xfrm>
            <a:custGeom>
              <a:avLst/>
              <a:gdLst/>
              <a:ahLst/>
              <a:cxnLst/>
              <a:rect l="l" t="t" r="r" b="b"/>
              <a:pathLst>
                <a:path w="994" h="934" extrusionOk="0">
                  <a:moveTo>
                    <a:pt x="415" y="119"/>
                  </a:moveTo>
                  <a:lnTo>
                    <a:pt x="876" y="571"/>
                  </a:lnTo>
                  <a:lnTo>
                    <a:pt x="520" y="831"/>
                  </a:lnTo>
                  <a:lnTo>
                    <a:pt x="113" y="422"/>
                  </a:lnTo>
                  <a:lnTo>
                    <a:pt x="415" y="119"/>
                  </a:lnTo>
                  <a:close/>
                  <a:moveTo>
                    <a:pt x="415" y="0"/>
                  </a:moveTo>
                  <a:lnTo>
                    <a:pt x="1" y="422"/>
                  </a:lnTo>
                  <a:lnTo>
                    <a:pt x="513" y="934"/>
                  </a:lnTo>
                  <a:lnTo>
                    <a:pt x="993" y="578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6322992" y="3003310"/>
              <a:ext cx="111153" cy="103885"/>
            </a:xfrm>
            <a:custGeom>
              <a:avLst/>
              <a:gdLst/>
              <a:ahLst/>
              <a:cxnLst/>
              <a:rect l="l" t="t" r="r" b="b"/>
              <a:pathLst>
                <a:path w="1040" h="972" extrusionOk="0">
                  <a:moveTo>
                    <a:pt x="408" y="113"/>
                  </a:moveTo>
                  <a:lnTo>
                    <a:pt x="920" y="623"/>
                  </a:lnTo>
                  <a:lnTo>
                    <a:pt x="579" y="876"/>
                  </a:lnTo>
                  <a:lnTo>
                    <a:pt x="113" y="408"/>
                  </a:lnTo>
                  <a:lnTo>
                    <a:pt x="408" y="113"/>
                  </a:lnTo>
                  <a:close/>
                  <a:moveTo>
                    <a:pt x="408" y="1"/>
                  </a:moveTo>
                  <a:lnTo>
                    <a:pt x="1" y="408"/>
                  </a:lnTo>
                  <a:lnTo>
                    <a:pt x="564" y="972"/>
                  </a:lnTo>
                  <a:lnTo>
                    <a:pt x="1039" y="637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6361789" y="2964514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409" y="111"/>
                  </a:moveTo>
                  <a:lnTo>
                    <a:pt x="979" y="682"/>
                  </a:lnTo>
                  <a:lnTo>
                    <a:pt x="632" y="927"/>
                  </a:lnTo>
                  <a:lnTo>
                    <a:pt x="112" y="408"/>
                  </a:lnTo>
                  <a:lnTo>
                    <a:pt x="409" y="111"/>
                  </a:lnTo>
                  <a:close/>
                  <a:moveTo>
                    <a:pt x="409" y="1"/>
                  </a:moveTo>
                  <a:lnTo>
                    <a:pt x="0" y="408"/>
                  </a:lnTo>
                  <a:lnTo>
                    <a:pt x="623" y="1031"/>
                  </a:lnTo>
                  <a:lnTo>
                    <a:pt x="1098" y="689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6360293" y="3001814"/>
              <a:ext cx="74600" cy="74387"/>
            </a:xfrm>
            <a:custGeom>
              <a:avLst/>
              <a:gdLst/>
              <a:ahLst/>
              <a:cxnLst/>
              <a:rect l="l" t="t" r="r" b="b"/>
              <a:pathLst>
                <a:path w="698" h="696" extrusionOk="0">
                  <a:moveTo>
                    <a:pt x="68" y="0"/>
                  </a:moveTo>
                  <a:lnTo>
                    <a:pt x="0" y="73"/>
                  </a:lnTo>
                  <a:lnTo>
                    <a:pt x="630" y="696"/>
                  </a:lnTo>
                  <a:lnTo>
                    <a:pt x="697" y="63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6130614" y="3121410"/>
              <a:ext cx="87212" cy="87105"/>
            </a:xfrm>
            <a:custGeom>
              <a:avLst/>
              <a:gdLst/>
              <a:ahLst/>
              <a:cxnLst/>
              <a:rect l="l" t="t" r="r" b="b"/>
              <a:pathLst>
                <a:path w="816" h="815" extrusionOk="0">
                  <a:moveTo>
                    <a:pt x="415" y="110"/>
                  </a:moveTo>
                  <a:lnTo>
                    <a:pt x="705" y="400"/>
                  </a:lnTo>
                  <a:lnTo>
                    <a:pt x="401" y="704"/>
                  </a:lnTo>
                  <a:lnTo>
                    <a:pt x="111" y="414"/>
                  </a:lnTo>
                  <a:lnTo>
                    <a:pt x="415" y="110"/>
                  </a:lnTo>
                  <a:close/>
                  <a:moveTo>
                    <a:pt x="415" y="0"/>
                  </a:moveTo>
                  <a:lnTo>
                    <a:pt x="1" y="414"/>
                  </a:lnTo>
                  <a:lnTo>
                    <a:pt x="401" y="815"/>
                  </a:lnTo>
                  <a:lnTo>
                    <a:pt x="815" y="400"/>
                  </a:lnTo>
                  <a:lnTo>
                    <a:pt x="41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6169410" y="3077056"/>
              <a:ext cx="86464" cy="92663"/>
            </a:xfrm>
            <a:custGeom>
              <a:avLst/>
              <a:gdLst/>
              <a:ahLst/>
              <a:cxnLst/>
              <a:rect l="l" t="t" r="r" b="b"/>
              <a:pathLst>
                <a:path w="809" h="867" extrusionOk="0">
                  <a:moveTo>
                    <a:pt x="356" y="118"/>
                  </a:moveTo>
                  <a:lnTo>
                    <a:pt x="698" y="459"/>
                  </a:lnTo>
                  <a:lnTo>
                    <a:pt x="401" y="756"/>
                  </a:lnTo>
                  <a:lnTo>
                    <a:pt x="104" y="467"/>
                  </a:lnTo>
                  <a:lnTo>
                    <a:pt x="356" y="118"/>
                  </a:lnTo>
                  <a:close/>
                  <a:moveTo>
                    <a:pt x="342" y="1"/>
                  </a:moveTo>
                  <a:lnTo>
                    <a:pt x="1" y="474"/>
                  </a:lnTo>
                  <a:lnTo>
                    <a:pt x="401" y="867"/>
                  </a:lnTo>
                  <a:lnTo>
                    <a:pt x="808" y="459"/>
                  </a:lnTo>
                  <a:lnTo>
                    <a:pt x="34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6202649" y="3031847"/>
              <a:ext cx="91915" cy="99075"/>
            </a:xfrm>
            <a:custGeom>
              <a:avLst/>
              <a:gdLst/>
              <a:ahLst/>
              <a:cxnLst/>
              <a:rect l="l" t="t" r="r" b="b"/>
              <a:pathLst>
                <a:path w="860" h="927" extrusionOk="0">
                  <a:moveTo>
                    <a:pt x="350" y="127"/>
                  </a:moveTo>
                  <a:lnTo>
                    <a:pt x="750" y="520"/>
                  </a:lnTo>
                  <a:lnTo>
                    <a:pt x="453" y="815"/>
                  </a:lnTo>
                  <a:lnTo>
                    <a:pt x="104" y="468"/>
                  </a:lnTo>
                  <a:lnTo>
                    <a:pt x="350" y="127"/>
                  </a:lnTo>
                  <a:close/>
                  <a:moveTo>
                    <a:pt x="342" y="0"/>
                  </a:moveTo>
                  <a:lnTo>
                    <a:pt x="1" y="475"/>
                  </a:lnTo>
                  <a:lnTo>
                    <a:pt x="453" y="927"/>
                  </a:lnTo>
                  <a:lnTo>
                    <a:pt x="860" y="520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6200191" y="3076094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76" y="1"/>
                  </a:moveTo>
                  <a:lnTo>
                    <a:pt x="1" y="68"/>
                  </a:lnTo>
                  <a:lnTo>
                    <a:pt x="461" y="527"/>
                  </a:lnTo>
                  <a:lnTo>
                    <a:pt x="527" y="461"/>
                  </a:lnTo>
                  <a:lnTo>
                    <a:pt x="7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6235246" y="2985889"/>
              <a:ext cx="99075" cy="106343"/>
            </a:xfrm>
            <a:custGeom>
              <a:avLst/>
              <a:gdLst/>
              <a:ahLst/>
              <a:cxnLst/>
              <a:rect l="l" t="t" r="r" b="b"/>
              <a:pathLst>
                <a:path w="927" h="995" extrusionOk="0">
                  <a:moveTo>
                    <a:pt x="363" y="119"/>
                  </a:moveTo>
                  <a:lnTo>
                    <a:pt x="815" y="578"/>
                  </a:lnTo>
                  <a:lnTo>
                    <a:pt x="510" y="882"/>
                  </a:lnTo>
                  <a:lnTo>
                    <a:pt x="103" y="475"/>
                  </a:lnTo>
                  <a:lnTo>
                    <a:pt x="363" y="119"/>
                  </a:lnTo>
                  <a:close/>
                  <a:moveTo>
                    <a:pt x="349" y="0"/>
                  </a:moveTo>
                  <a:lnTo>
                    <a:pt x="0" y="482"/>
                  </a:lnTo>
                  <a:lnTo>
                    <a:pt x="510" y="994"/>
                  </a:lnTo>
                  <a:lnTo>
                    <a:pt x="927" y="5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6267737" y="2942283"/>
              <a:ext cx="104633" cy="111153"/>
            </a:xfrm>
            <a:custGeom>
              <a:avLst/>
              <a:gdLst/>
              <a:ahLst/>
              <a:cxnLst/>
              <a:rect l="l" t="t" r="r" b="b"/>
              <a:pathLst>
                <a:path w="979" h="1040" extrusionOk="0">
                  <a:moveTo>
                    <a:pt x="347" y="120"/>
                  </a:moveTo>
                  <a:lnTo>
                    <a:pt x="859" y="630"/>
                  </a:lnTo>
                  <a:lnTo>
                    <a:pt x="569" y="927"/>
                  </a:lnTo>
                  <a:lnTo>
                    <a:pt x="103" y="468"/>
                  </a:lnTo>
                  <a:lnTo>
                    <a:pt x="347" y="120"/>
                  </a:lnTo>
                  <a:close/>
                  <a:moveTo>
                    <a:pt x="340" y="1"/>
                  </a:moveTo>
                  <a:lnTo>
                    <a:pt x="0" y="476"/>
                  </a:lnTo>
                  <a:lnTo>
                    <a:pt x="569" y="1039"/>
                  </a:lnTo>
                  <a:lnTo>
                    <a:pt x="978" y="63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6300014" y="2897287"/>
              <a:ext cx="111153" cy="117138"/>
            </a:xfrm>
            <a:custGeom>
              <a:avLst/>
              <a:gdLst/>
              <a:ahLst/>
              <a:cxnLst/>
              <a:rect l="l" t="t" r="r" b="b"/>
              <a:pathLst>
                <a:path w="1040" h="1096" extrusionOk="0">
                  <a:moveTo>
                    <a:pt x="356" y="127"/>
                  </a:moveTo>
                  <a:lnTo>
                    <a:pt x="920" y="689"/>
                  </a:lnTo>
                  <a:lnTo>
                    <a:pt x="632" y="986"/>
                  </a:lnTo>
                  <a:lnTo>
                    <a:pt x="105" y="466"/>
                  </a:lnTo>
                  <a:lnTo>
                    <a:pt x="356" y="127"/>
                  </a:lnTo>
                  <a:close/>
                  <a:moveTo>
                    <a:pt x="342" y="0"/>
                  </a:moveTo>
                  <a:lnTo>
                    <a:pt x="0" y="473"/>
                  </a:lnTo>
                  <a:lnTo>
                    <a:pt x="632" y="1096"/>
                  </a:lnTo>
                  <a:lnTo>
                    <a:pt x="1039" y="689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6298518" y="2941535"/>
              <a:ext cx="74600" cy="74600"/>
            </a:xfrm>
            <a:custGeom>
              <a:avLst/>
              <a:gdLst/>
              <a:ahLst/>
              <a:cxnLst/>
              <a:rect l="l" t="t" r="r" b="b"/>
              <a:pathLst>
                <a:path w="698" h="698" extrusionOk="0">
                  <a:moveTo>
                    <a:pt x="68" y="1"/>
                  </a:moveTo>
                  <a:lnTo>
                    <a:pt x="0" y="68"/>
                  </a:lnTo>
                  <a:lnTo>
                    <a:pt x="630" y="698"/>
                  </a:lnTo>
                  <a:lnTo>
                    <a:pt x="697" y="630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5885865" y="3378665"/>
              <a:ext cx="112649" cy="110191"/>
            </a:xfrm>
            <a:custGeom>
              <a:avLst/>
              <a:gdLst/>
              <a:ahLst/>
              <a:cxnLst/>
              <a:rect l="l" t="t" r="r" b="b"/>
              <a:pathLst>
                <a:path w="1054" h="1031" extrusionOk="0">
                  <a:moveTo>
                    <a:pt x="75" y="1"/>
                  </a:moveTo>
                  <a:lnTo>
                    <a:pt x="0" y="69"/>
                  </a:lnTo>
                  <a:lnTo>
                    <a:pt x="520" y="579"/>
                  </a:lnTo>
                  <a:lnTo>
                    <a:pt x="527" y="572"/>
                  </a:lnTo>
                  <a:lnTo>
                    <a:pt x="979" y="1031"/>
                  </a:lnTo>
                  <a:lnTo>
                    <a:pt x="1053" y="965"/>
                  </a:lnTo>
                  <a:lnTo>
                    <a:pt x="534" y="453"/>
                  </a:lnTo>
                  <a:lnTo>
                    <a:pt x="527" y="453"/>
                  </a:lnTo>
                  <a:lnTo>
                    <a:pt x="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5976176" y="3275742"/>
              <a:ext cx="87319" cy="87319"/>
            </a:xfrm>
            <a:custGeom>
              <a:avLst/>
              <a:gdLst/>
              <a:ahLst/>
              <a:cxnLst/>
              <a:rect l="l" t="t" r="r" b="b"/>
              <a:pathLst>
                <a:path w="817" h="817" extrusionOk="0">
                  <a:moveTo>
                    <a:pt x="416" y="112"/>
                  </a:moveTo>
                  <a:lnTo>
                    <a:pt x="704" y="400"/>
                  </a:lnTo>
                  <a:lnTo>
                    <a:pt x="400" y="704"/>
                  </a:lnTo>
                  <a:lnTo>
                    <a:pt x="112" y="416"/>
                  </a:lnTo>
                  <a:lnTo>
                    <a:pt x="416" y="112"/>
                  </a:lnTo>
                  <a:close/>
                  <a:moveTo>
                    <a:pt x="416" y="0"/>
                  </a:moveTo>
                  <a:lnTo>
                    <a:pt x="0" y="416"/>
                  </a:lnTo>
                  <a:lnTo>
                    <a:pt x="400" y="816"/>
                  </a:lnTo>
                  <a:lnTo>
                    <a:pt x="816" y="400"/>
                  </a:lnTo>
                  <a:lnTo>
                    <a:pt x="416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5931822" y="3314645"/>
              <a:ext cx="92663" cy="86357"/>
            </a:xfrm>
            <a:custGeom>
              <a:avLst/>
              <a:gdLst/>
              <a:ahLst/>
              <a:cxnLst/>
              <a:rect l="l" t="t" r="r" b="b"/>
              <a:pathLst>
                <a:path w="867" h="808" extrusionOk="0">
                  <a:moveTo>
                    <a:pt x="467" y="104"/>
                  </a:moveTo>
                  <a:lnTo>
                    <a:pt x="757" y="401"/>
                  </a:lnTo>
                  <a:lnTo>
                    <a:pt x="460" y="689"/>
                  </a:lnTo>
                  <a:lnTo>
                    <a:pt x="127" y="356"/>
                  </a:lnTo>
                  <a:lnTo>
                    <a:pt x="467" y="104"/>
                  </a:lnTo>
                  <a:close/>
                  <a:moveTo>
                    <a:pt x="476" y="1"/>
                  </a:moveTo>
                  <a:lnTo>
                    <a:pt x="1" y="340"/>
                  </a:lnTo>
                  <a:lnTo>
                    <a:pt x="460" y="808"/>
                  </a:lnTo>
                  <a:lnTo>
                    <a:pt x="867" y="401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5886613" y="3347884"/>
              <a:ext cx="99182" cy="91915"/>
            </a:xfrm>
            <a:custGeom>
              <a:avLst/>
              <a:gdLst/>
              <a:ahLst/>
              <a:cxnLst/>
              <a:rect l="l" t="t" r="r" b="b"/>
              <a:pathLst>
                <a:path w="928" h="860" extrusionOk="0">
                  <a:moveTo>
                    <a:pt x="468" y="104"/>
                  </a:moveTo>
                  <a:lnTo>
                    <a:pt x="817" y="453"/>
                  </a:lnTo>
                  <a:lnTo>
                    <a:pt x="520" y="741"/>
                  </a:lnTo>
                  <a:lnTo>
                    <a:pt x="127" y="348"/>
                  </a:lnTo>
                  <a:lnTo>
                    <a:pt x="468" y="104"/>
                  </a:lnTo>
                  <a:close/>
                  <a:moveTo>
                    <a:pt x="475" y="1"/>
                  </a:moveTo>
                  <a:lnTo>
                    <a:pt x="1" y="333"/>
                  </a:lnTo>
                  <a:lnTo>
                    <a:pt x="520" y="860"/>
                  </a:lnTo>
                  <a:lnTo>
                    <a:pt x="927" y="453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5931074" y="3345426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66" y="1"/>
                  </a:moveTo>
                  <a:lnTo>
                    <a:pt x="1" y="75"/>
                  </a:lnTo>
                  <a:lnTo>
                    <a:pt x="459" y="527"/>
                  </a:lnTo>
                  <a:lnTo>
                    <a:pt x="527" y="46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5840763" y="3380268"/>
              <a:ext cx="106236" cy="99075"/>
            </a:xfrm>
            <a:custGeom>
              <a:avLst/>
              <a:gdLst/>
              <a:ahLst/>
              <a:cxnLst/>
              <a:rect l="l" t="t" r="r" b="b"/>
              <a:pathLst>
                <a:path w="994" h="927" extrusionOk="0">
                  <a:moveTo>
                    <a:pt x="474" y="105"/>
                  </a:moveTo>
                  <a:lnTo>
                    <a:pt x="883" y="512"/>
                  </a:lnTo>
                  <a:lnTo>
                    <a:pt x="579" y="816"/>
                  </a:lnTo>
                  <a:lnTo>
                    <a:pt x="127" y="365"/>
                  </a:lnTo>
                  <a:lnTo>
                    <a:pt x="474" y="105"/>
                  </a:lnTo>
                  <a:close/>
                  <a:moveTo>
                    <a:pt x="490" y="0"/>
                  </a:moveTo>
                  <a:lnTo>
                    <a:pt x="1" y="349"/>
                  </a:lnTo>
                  <a:lnTo>
                    <a:pt x="579" y="927"/>
                  </a:lnTo>
                  <a:lnTo>
                    <a:pt x="993" y="512"/>
                  </a:lnTo>
                  <a:lnTo>
                    <a:pt x="490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5797264" y="3412759"/>
              <a:ext cx="110939" cy="103885"/>
            </a:xfrm>
            <a:custGeom>
              <a:avLst/>
              <a:gdLst/>
              <a:ahLst/>
              <a:cxnLst/>
              <a:rect l="l" t="t" r="r" b="b"/>
              <a:pathLst>
                <a:path w="1038" h="972" extrusionOk="0">
                  <a:moveTo>
                    <a:pt x="467" y="105"/>
                  </a:moveTo>
                  <a:lnTo>
                    <a:pt x="925" y="571"/>
                  </a:lnTo>
                  <a:lnTo>
                    <a:pt x="637" y="861"/>
                  </a:lnTo>
                  <a:lnTo>
                    <a:pt x="125" y="349"/>
                  </a:lnTo>
                  <a:lnTo>
                    <a:pt x="467" y="105"/>
                  </a:lnTo>
                  <a:close/>
                  <a:moveTo>
                    <a:pt x="474" y="0"/>
                  </a:moveTo>
                  <a:lnTo>
                    <a:pt x="1" y="342"/>
                  </a:lnTo>
                  <a:lnTo>
                    <a:pt x="637" y="971"/>
                  </a:lnTo>
                  <a:lnTo>
                    <a:pt x="1037" y="571"/>
                  </a:lnTo>
                  <a:lnTo>
                    <a:pt x="4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5752054" y="3445250"/>
              <a:ext cx="117351" cy="110191"/>
            </a:xfrm>
            <a:custGeom>
              <a:avLst/>
              <a:gdLst/>
              <a:ahLst/>
              <a:cxnLst/>
              <a:rect l="l" t="t" r="r" b="b"/>
              <a:pathLst>
                <a:path w="1098" h="1031" extrusionOk="0">
                  <a:moveTo>
                    <a:pt x="468" y="103"/>
                  </a:moveTo>
                  <a:lnTo>
                    <a:pt x="986" y="630"/>
                  </a:lnTo>
                  <a:lnTo>
                    <a:pt x="698" y="920"/>
                  </a:lnTo>
                  <a:lnTo>
                    <a:pt x="127" y="356"/>
                  </a:lnTo>
                  <a:lnTo>
                    <a:pt x="468" y="103"/>
                  </a:lnTo>
                  <a:close/>
                  <a:moveTo>
                    <a:pt x="475" y="0"/>
                  </a:moveTo>
                  <a:lnTo>
                    <a:pt x="0" y="342"/>
                  </a:lnTo>
                  <a:lnTo>
                    <a:pt x="698" y="1030"/>
                  </a:lnTo>
                  <a:lnTo>
                    <a:pt x="1098" y="630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5796302" y="3443754"/>
              <a:ext cx="74600" cy="74387"/>
            </a:xfrm>
            <a:custGeom>
              <a:avLst/>
              <a:gdLst/>
              <a:ahLst/>
              <a:cxnLst/>
              <a:rect l="l" t="t" r="r" b="b"/>
              <a:pathLst>
                <a:path w="698" h="696" extrusionOk="0">
                  <a:moveTo>
                    <a:pt x="68" y="0"/>
                  </a:moveTo>
                  <a:lnTo>
                    <a:pt x="1" y="66"/>
                  </a:lnTo>
                  <a:lnTo>
                    <a:pt x="632" y="695"/>
                  </a:lnTo>
                  <a:lnTo>
                    <a:pt x="698" y="63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6013369" y="3311439"/>
              <a:ext cx="88174" cy="87853"/>
            </a:xfrm>
            <a:custGeom>
              <a:avLst/>
              <a:gdLst/>
              <a:ahLst/>
              <a:cxnLst/>
              <a:rect l="l" t="t" r="r" b="b"/>
              <a:pathLst>
                <a:path w="825" h="822" extrusionOk="0">
                  <a:moveTo>
                    <a:pt x="424" y="111"/>
                  </a:moveTo>
                  <a:lnTo>
                    <a:pt x="705" y="401"/>
                  </a:lnTo>
                  <a:lnTo>
                    <a:pt x="401" y="712"/>
                  </a:lnTo>
                  <a:lnTo>
                    <a:pt x="113" y="422"/>
                  </a:lnTo>
                  <a:lnTo>
                    <a:pt x="424" y="111"/>
                  </a:lnTo>
                  <a:close/>
                  <a:moveTo>
                    <a:pt x="424" y="0"/>
                  </a:moveTo>
                  <a:lnTo>
                    <a:pt x="1" y="422"/>
                  </a:lnTo>
                  <a:lnTo>
                    <a:pt x="401" y="822"/>
                  </a:lnTo>
                  <a:lnTo>
                    <a:pt x="824" y="401"/>
                  </a:lnTo>
                  <a:lnTo>
                    <a:pt x="42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5976176" y="3350236"/>
              <a:ext cx="85609" cy="93625"/>
            </a:xfrm>
            <a:custGeom>
              <a:avLst/>
              <a:gdLst/>
              <a:ahLst/>
              <a:cxnLst/>
              <a:rect l="l" t="t" r="r" b="b"/>
              <a:pathLst>
                <a:path w="801" h="876" extrusionOk="0">
                  <a:moveTo>
                    <a:pt x="407" y="112"/>
                  </a:moveTo>
                  <a:lnTo>
                    <a:pt x="697" y="407"/>
                  </a:lnTo>
                  <a:lnTo>
                    <a:pt x="452" y="749"/>
                  </a:lnTo>
                  <a:lnTo>
                    <a:pt x="112" y="407"/>
                  </a:lnTo>
                  <a:lnTo>
                    <a:pt x="407" y="112"/>
                  </a:lnTo>
                  <a:close/>
                  <a:moveTo>
                    <a:pt x="407" y="0"/>
                  </a:moveTo>
                  <a:lnTo>
                    <a:pt x="0" y="407"/>
                  </a:lnTo>
                  <a:lnTo>
                    <a:pt x="461" y="875"/>
                  </a:lnTo>
                  <a:lnTo>
                    <a:pt x="800" y="400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5937380" y="3388925"/>
              <a:ext cx="91915" cy="99182"/>
            </a:xfrm>
            <a:custGeom>
              <a:avLst/>
              <a:gdLst/>
              <a:ahLst/>
              <a:cxnLst/>
              <a:rect l="l" t="t" r="r" b="b"/>
              <a:pathLst>
                <a:path w="860" h="928" extrusionOk="0">
                  <a:moveTo>
                    <a:pt x="408" y="113"/>
                  </a:moveTo>
                  <a:lnTo>
                    <a:pt x="756" y="469"/>
                  </a:lnTo>
                  <a:lnTo>
                    <a:pt x="504" y="808"/>
                  </a:lnTo>
                  <a:lnTo>
                    <a:pt x="112" y="408"/>
                  </a:lnTo>
                  <a:lnTo>
                    <a:pt x="408" y="113"/>
                  </a:lnTo>
                  <a:close/>
                  <a:moveTo>
                    <a:pt x="408" y="1"/>
                  </a:moveTo>
                  <a:lnTo>
                    <a:pt x="0" y="408"/>
                  </a:lnTo>
                  <a:lnTo>
                    <a:pt x="520" y="927"/>
                  </a:lnTo>
                  <a:lnTo>
                    <a:pt x="859" y="453"/>
                  </a:lnTo>
                  <a:lnTo>
                    <a:pt x="40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5974573" y="3388177"/>
              <a:ext cx="56431" cy="56431"/>
            </a:xfrm>
            <a:custGeom>
              <a:avLst/>
              <a:gdLst/>
              <a:ahLst/>
              <a:cxnLst/>
              <a:rect l="l" t="t" r="r" b="b"/>
              <a:pathLst>
                <a:path w="528" h="528" extrusionOk="0">
                  <a:moveTo>
                    <a:pt x="67" y="1"/>
                  </a:moveTo>
                  <a:lnTo>
                    <a:pt x="1" y="68"/>
                  </a:lnTo>
                  <a:lnTo>
                    <a:pt x="460" y="527"/>
                  </a:lnTo>
                  <a:lnTo>
                    <a:pt x="527" y="453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5897087" y="3427722"/>
              <a:ext cx="98969" cy="106343"/>
            </a:xfrm>
            <a:custGeom>
              <a:avLst/>
              <a:gdLst/>
              <a:ahLst/>
              <a:cxnLst/>
              <a:rect l="l" t="t" r="r" b="b"/>
              <a:pathLst>
                <a:path w="926" h="995" extrusionOk="0">
                  <a:moveTo>
                    <a:pt x="422" y="113"/>
                  </a:moveTo>
                  <a:lnTo>
                    <a:pt x="822" y="520"/>
                  </a:lnTo>
                  <a:lnTo>
                    <a:pt x="569" y="876"/>
                  </a:lnTo>
                  <a:lnTo>
                    <a:pt x="111" y="424"/>
                  </a:lnTo>
                  <a:lnTo>
                    <a:pt x="422" y="113"/>
                  </a:lnTo>
                  <a:close/>
                  <a:moveTo>
                    <a:pt x="422" y="1"/>
                  </a:moveTo>
                  <a:lnTo>
                    <a:pt x="0" y="424"/>
                  </a:lnTo>
                  <a:lnTo>
                    <a:pt x="578" y="995"/>
                  </a:lnTo>
                  <a:lnTo>
                    <a:pt x="925" y="513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5859787" y="3466733"/>
              <a:ext cx="103885" cy="111687"/>
            </a:xfrm>
            <a:custGeom>
              <a:avLst/>
              <a:gdLst/>
              <a:ahLst/>
              <a:cxnLst/>
              <a:rect l="l" t="t" r="r" b="b"/>
              <a:pathLst>
                <a:path w="972" h="1045" extrusionOk="0">
                  <a:moveTo>
                    <a:pt x="408" y="111"/>
                  </a:moveTo>
                  <a:lnTo>
                    <a:pt x="867" y="578"/>
                  </a:lnTo>
                  <a:lnTo>
                    <a:pt x="623" y="918"/>
                  </a:lnTo>
                  <a:lnTo>
                    <a:pt x="111" y="408"/>
                  </a:lnTo>
                  <a:lnTo>
                    <a:pt x="408" y="111"/>
                  </a:lnTo>
                  <a:close/>
                  <a:moveTo>
                    <a:pt x="408" y="0"/>
                  </a:moveTo>
                  <a:lnTo>
                    <a:pt x="1" y="408"/>
                  </a:lnTo>
                  <a:lnTo>
                    <a:pt x="630" y="1044"/>
                  </a:lnTo>
                  <a:lnTo>
                    <a:pt x="972" y="569"/>
                  </a:lnTo>
                  <a:lnTo>
                    <a:pt x="408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5821097" y="3505529"/>
              <a:ext cx="110084" cy="117138"/>
            </a:xfrm>
            <a:custGeom>
              <a:avLst/>
              <a:gdLst/>
              <a:ahLst/>
              <a:cxnLst/>
              <a:rect l="l" t="t" r="r" b="b"/>
              <a:pathLst>
                <a:path w="1030" h="1096" extrusionOk="0">
                  <a:moveTo>
                    <a:pt x="407" y="110"/>
                  </a:moveTo>
                  <a:lnTo>
                    <a:pt x="925" y="637"/>
                  </a:lnTo>
                  <a:lnTo>
                    <a:pt x="681" y="978"/>
                  </a:lnTo>
                  <a:lnTo>
                    <a:pt x="110" y="407"/>
                  </a:lnTo>
                  <a:lnTo>
                    <a:pt x="407" y="110"/>
                  </a:lnTo>
                  <a:close/>
                  <a:moveTo>
                    <a:pt x="407" y="0"/>
                  </a:moveTo>
                  <a:lnTo>
                    <a:pt x="0" y="407"/>
                  </a:lnTo>
                  <a:lnTo>
                    <a:pt x="688" y="1096"/>
                  </a:lnTo>
                  <a:lnTo>
                    <a:pt x="1030" y="623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5858077" y="3504674"/>
              <a:ext cx="74600" cy="74494"/>
            </a:xfrm>
            <a:custGeom>
              <a:avLst/>
              <a:gdLst/>
              <a:ahLst/>
              <a:cxnLst/>
              <a:rect l="l" t="t" r="r" b="b"/>
              <a:pathLst>
                <a:path w="698" h="697" extrusionOk="0">
                  <a:moveTo>
                    <a:pt x="68" y="1"/>
                  </a:moveTo>
                  <a:lnTo>
                    <a:pt x="1" y="67"/>
                  </a:lnTo>
                  <a:lnTo>
                    <a:pt x="632" y="696"/>
                  </a:lnTo>
                  <a:lnTo>
                    <a:pt x="698" y="623"/>
                  </a:lnTo>
                  <a:lnTo>
                    <a:pt x="68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33"/>
          <p:cNvSpPr/>
          <p:nvPr/>
        </p:nvSpPr>
        <p:spPr>
          <a:xfrm>
            <a:off x="256052" y="4743375"/>
            <a:ext cx="695594" cy="191076"/>
          </a:xfrm>
          <a:custGeom>
            <a:avLst/>
            <a:gdLst/>
            <a:ahLst/>
            <a:cxnLst/>
            <a:rect l="l" t="t" r="r" b="b"/>
            <a:pathLst>
              <a:path w="12418" h="3411" extrusionOk="0">
                <a:moveTo>
                  <a:pt x="6110" y="1"/>
                </a:moveTo>
                <a:cubicBezTo>
                  <a:pt x="5063" y="1"/>
                  <a:pt x="4128" y="615"/>
                  <a:pt x="3548" y="1589"/>
                </a:cubicBezTo>
                <a:cubicBezTo>
                  <a:pt x="3301" y="2001"/>
                  <a:pt x="2908" y="2234"/>
                  <a:pt x="2504" y="2234"/>
                </a:cubicBezTo>
                <a:cubicBezTo>
                  <a:pt x="2377" y="2234"/>
                  <a:pt x="2250" y="2212"/>
                  <a:pt x="2125" y="2164"/>
                </a:cubicBezTo>
                <a:cubicBezTo>
                  <a:pt x="1874" y="2073"/>
                  <a:pt x="1601" y="2021"/>
                  <a:pt x="1333" y="2021"/>
                </a:cubicBezTo>
                <a:lnTo>
                  <a:pt x="1151" y="2021"/>
                </a:lnTo>
                <a:cubicBezTo>
                  <a:pt x="433" y="2091"/>
                  <a:pt x="35" y="2722"/>
                  <a:pt x="1" y="3410"/>
                </a:cubicBezTo>
                <a:lnTo>
                  <a:pt x="12417" y="3410"/>
                </a:lnTo>
                <a:cubicBezTo>
                  <a:pt x="12365" y="2722"/>
                  <a:pt x="11985" y="2091"/>
                  <a:pt x="11249" y="2021"/>
                </a:cubicBezTo>
                <a:lnTo>
                  <a:pt x="11068" y="2021"/>
                </a:lnTo>
                <a:cubicBezTo>
                  <a:pt x="10760" y="2021"/>
                  <a:pt x="10471" y="2073"/>
                  <a:pt x="10202" y="2199"/>
                </a:cubicBezTo>
                <a:cubicBezTo>
                  <a:pt x="10052" y="2263"/>
                  <a:pt x="9899" y="2294"/>
                  <a:pt x="9749" y="2294"/>
                </a:cubicBezTo>
                <a:cubicBezTo>
                  <a:pt x="9341" y="2294"/>
                  <a:pt x="8955" y="2064"/>
                  <a:pt x="8705" y="1641"/>
                </a:cubicBezTo>
                <a:cubicBezTo>
                  <a:pt x="8130" y="650"/>
                  <a:pt x="7191" y="1"/>
                  <a:pt x="6110" y="1"/>
                </a:cubicBezTo>
                <a:close/>
              </a:path>
            </a:pathLst>
          </a:custGeom>
          <a:solidFill>
            <a:srgbClr val="8AC9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6" name="Google Shape;2386;p33"/>
          <p:cNvGrpSpPr/>
          <p:nvPr/>
        </p:nvGrpSpPr>
        <p:grpSpPr>
          <a:xfrm>
            <a:off x="1733274" y="4938638"/>
            <a:ext cx="2749703" cy="122913"/>
            <a:chOff x="5024149" y="4918613"/>
            <a:chExt cx="2749703" cy="122913"/>
          </a:xfrm>
        </p:grpSpPr>
        <p:sp>
          <p:nvSpPr>
            <p:cNvPr id="2387" name="Google Shape;2387;p33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3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3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3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3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3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3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3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3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3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3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3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3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3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3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3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3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3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3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3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3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3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3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3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3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3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3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3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3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3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33"/>
          <p:cNvSpPr/>
          <p:nvPr/>
        </p:nvSpPr>
        <p:spPr>
          <a:xfrm flipH="1">
            <a:off x="-379550" y="4938650"/>
            <a:ext cx="2016300" cy="3219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8" name="Google Shape;2418;p33"/>
          <p:cNvGrpSpPr/>
          <p:nvPr/>
        </p:nvGrpSpPr>
        <p:grpSpPr>
          <a:xfrm>
            <a:off x="749106" y="4323982"/>
            <a:ext cx="695586" cy="614618"/>
            <a:chOff x="1491900" y="512600"/>
            <a:chExt cx="971625" cy="858525"/>
          </a:xfrm>
        </p:grpSpPr>
        <p:sp>
          <p:nvSpPr>
            <p:cNvPr id="2419" name="Google Shape;2419;p33"/>
            <p:cNvSpPr/>
            <p:nvPr/>
          </p:nvSpPr>
          <p:spPr>
            <a:xfrm>
              <a:off x="1942500" y="938450"/>
              <a:ext cx="26200" cy="432675"/>
            </a:xfrm>
            <a:custGeom>
              <a:avLst/>
              <a:gdLst/>
              <a:ahLst/>
              <a:cxnLst/>
              <a:rect l="l" t="t" r="r" b="b"/>
              <a:pathLst>
                <a:path w="1048" h="17307" extrusionOk="0">
                  <a:moveTo>
                    <a:pt x="0" y="1"/>
                  </a:moveTo>
                  <a:lnTo>
                    <a:pt x="0" y="17306"/>
                  </a:lnTo>
                  <a:lnTo>
                    <a:pt x="1047" y="17306"/>
                  </a:lnTo>
                  <a:lnTo>
                    <a:pt x="1047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3"/>
            <p:cNvSpPr/>
            <p:nvPr/>
          </p:nvSpPr>
          <p:spPr>
            <a:xfrm>
              <a:off x="1871750" y="770875"/>
              <a:ext cx="166375" cy="203175"/>
            </a:xfrm>
            <a:custGeom>
              <a:avLst/>
              <a:gdLst/>
              <a:ahLst/>
              <a:cxnLst/>
              <a:rect l="l" t="t" r="r" b="b"/>
              <a:pathLst>
                <a:path w="6655" h="8127" extrusionOk="0">
                  <a:moveTo>
                    <a:pt x="3343" y="1"/>
                  </a:moveTo>
                  <a:cubicBezTo>
                    <a:pt x="3205" y="1"/>
                    <a:pt x="3068" y="73"/>
                    <a:pt x="2995" y="214"/>
                  </a:cubicBezTo>
                  <a:lnTo>
                    <a:pt x="2147" y="1819"/>
                  </a:lnTo>
                  <a:lnTo>
                    <a:pt x="650" y="539"/>
                  </a:lnTo>
                  <a:cubicBezTo>
                    <a:pt x="569" y="474"/>
                    <a:pt x="479" y="444"/>
                    <a:pt x="391" y="444"/>
                  </a:cubicBezTo>
                  <a:cubicBezTo>
                    <a:pt x="187" y="444"/>
                    <a:pt x="1" y="604"/>
                    <a:pt x="1" y="846"/>
                  </a:cubicBezTo>
                  <a:lnTo>
                    <a:pt x="1" y="4791"/>
                  </a:lnTo>
                  <a:cubicBezTo>
                    <a:pt x="1" y="6630"/>
                    <a:pt x="1481" y="8127"/>
                    <a:pt x="3319" y="8127"/>
                  </a:cubicBezTo>
                  <a:cubicBezTo>
                    <a:pt x="5158" y="8127"/>
                    <a:pt x="6655" y="6630"/>
                    <a:pt x="6655" y="4791"/>
                  </a:cubicBezTo>
                  <a:lnTo>
                    <a:pt x="6655" y="716"/>
                  </a:lnTo>
                  <a:cubicBezTo>
                    <a:pt x="6655" y="485"/>
                    <a:pt x="6458" y="330"/>
                    <a:pt x="6252" y="330"/>
                  </a:cubicBezTo>
                  <a:cubicBezTo>
                    <a:pt x="6152" y="330"/>
                    <a:pt x="6050" y="366"/>
                    <a:pt x="5967" y="448"/>
                  </a:cubicBezTo>
                  <a:lnTo>
                    <a:pt x="4691" y="1819"/>
                  </a:lnTo>
                  <a:lnTo>
                    <a:pt x="3678" y="197"/>
                  </a:lnTo>
                  <a:cubicBezTo>
                    <a:pt x="3601" y="65"/>
                    <a:pt x="3472" y="1"/>
                    <a:pt x="334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3"/>
            <p:cNvSpPr/>
            <p:nvPr/>
          </p:nvSpPr>
          <p:spPr>
            <a:xfrm>
              <a:off x="1881275" y="866750"/>
              <a:ext cx="48275" cy="83400"/>
            </a:xfrm>
            <a:custGeom>
              <a:avLst/>
              <a:gdLst/>
              <a:ahLst/>
              <a:cxnLst/>
              <a:rect l="l" t="t" r="r" b="b"/>
              <a:pathLst>
                <a:path w="1931" h="3336" extrusionOk="0">
                  <a:moveTo>
                    <a:pt x="394" y="0"/>
                  </a:moveTo>
                  <a:cubicBezTo>
                    <a:pt x="178" y="0"/>
                    <a:pt x="1" y="182"/>
                    <a:pt x="1" y="381"/>
                  </a:cubicBezTo>
                  <a:lnTo>
                    <a:pt x="1" y="814"/>
                  </a:lnTo>
                  <a:cubicBezTo>
                    <a:pt x="1" y="1770"/>
                    <a:pt x="468" y="2687"/>
                    <a:pt x="1260" y="3262"/>
                  </a:cubicBezTo>
                  <a:cubicBezTo>
                    <a:pt x="1333" y="3319"/>
                    <a:pt x="1407" y="3336"/>
                    <a:pt x="1476" y="3336"/>
                  </a:cubicBezTo>
                  <a:cubicBezTo>
                    <a:pt x="1606" y="3336"/>
                    <a:pt x="1731" y="3284"/>
                    <a:pt x="1800" y="3176"/>
                  </a:cubicBezTo>
                  <a:cubicBezTo>
                    <a:pt x="1930" y="2994"/>
                    <a:pt x="1891" y="2760"/>
                    <a:pt x="1714" y="2635"/>
                  </a:cubicBezTo>
                  <a:cubicBezTo>
                    <a:pt x="1134" y="2220"/>
                    <a:pt x="775" y="1532"/>
                    <a:pt x="775" y="814"/>
                  </a:cubicBezTo>
                  <a:lnTo>
                    <a:pt x="775" y="381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3"/>
            <p:cNvSpPr/>
            <p:nvPr/>
          </p:nvSpPr>
          <p:spPr>
            <a:xfrm>
              <a:off x="1881275" y="825325"/>
              <a:ext cx="19400" cy="32900"/>
            </a:xfrm>
            <a:custGeom>
              <a:avLst/>
              <a:gdLst/>
              <a:ahLst/>
              <a:cxnLst/>
              <a:rect l="l" t="t" r="r" b="b"/>
              <a:pathLst>
                <a:path w="776" h="1316" extrusionOk="0">
                  <a:moveTo>
                    <a:pt x="394" y="0"/>
                  </a:moveTo>
                  <a:cubicBezTo>
                    <a:pt x="178" y="0"/>
                    <a:pt x="1" y="182"/>
                    <a:pt x="1" y="377"/>
                  </a:cubicBezTo>
                  <a:lnTo>
                    <a:pt x="1" y="917"/>
                  </a:lnTo>
                  <a:cubicBezTo>
                    <a:pt x="1" y="1134"/>
                    <a:pt x="178" y="1315"/>
                    <a:pt x="394" y="1315"/>
                  </a:cubicBezTo>
                  <a:cubicBezTo>
                    <a:pt x="611" y="1315"/>
                    <a:pt x="775" y="1134"/>
                    <a:pt x="775" y="917"/>
                  </a:cubicBezTo>
                  <a:lnTo>
                    <a:pt x="775" y="377"/>
                  </a:lnTo>
                  <a:cubicBezTo>
                    <a:pt x="775" y="182"/>
                    <a:pt x="61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3"/>
            <p:cNvSpPr/>
            <p:nvPr/>
          </p:nvSpPr>
          <p:spPr>
            <a:xfrm>
              <a:off x="1964675" y="984175"/>
              <a:ext cx="140075" cy="122775"/>
            </a:xfrm>
            <a:custGeom>
              <a:avLst/>
              <a:gdLst/>
              <a:ahLst/>
              <a:cxnLst/>
              <a:rect l="l" t="t" r="r" b="b"/>
              <a:pathLst>
                <a:path w="5603" h="4911" extrusionOk="0">
                  <a:moveTo>
                    <a:pt x="4357" y="0"/>
                  </a:moveTo>
                  <a:cubicBezTo>
                    <a:pt x="3621" y="0"/>
                    <a:pt x="2707" y="91"/>
                    <a:pt x="1982" y="443"/>
                  </a:cubicBezTo>
                  <a:cubicBezTo>
                    <a:pt x="576" y="1144"/>
                    <a:pt x="0" y="3130"/>
                    <a:pt x="866" y="4298"/>
                  </a:cubicBezTo>
                  <a:cubicBezTo>
                    <a:pt x="883" y="4319"/>
                    <a:pt x="900" y="4337"/>
                    <a:pt x="918" y="4354"/>
                  </a:cubicBezTo>
                  <a:cubicBezTo>
                    <a:pt x="1336" y="4731"/>
                    <a:pt x="1896" y="4911"/>
                    <a:pt x="2473" y="4911"/>
                  </a:cubicBezTo>
                  <a:cubicBezTo>
                    <a:pt x="3385" y="4911"/>
                    <a:pt x="4340" y="4461"/>
                    <a:pt x="4846" y="3632"/>
                  </a:cubicBezTo>
                  <a:cubicBezTo>
                    <a:pt x="5603" y="2442"/>
                    <a:pt x="5603" y="603"/>
                    <a:pt x="5603" y="136"/>
                  </a:cubicBezTo>
                  <a:lnTo>
                    <a:pt x="5603" y="80"/>
                  </a:lnTo>
                  <a:lnTo>
                    <a:pt x="5551" y="80"/>
                  </a:lnTo>
                  <a:cubicBezTo>
                    <a:pt x="5352" y="50"/>
                    <a:pt x="4903" y="0"/>
                    <a:pt x="435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3"/>
            <p:cNvSpPr/>
            <p:nvPr/>
          </p:nvSpPr>
          <p:spPr>
            <a:xfrm>
              <a:off x="2016900" y="992975"/>
              <a:ext cx="57250" cy="17525"/>
            </a:xfrm>
            <a:custGeom>
              <a:avLst/>
              <a:gdLst/>
              <a:ahLst/>
              <a:cxnLst/>
              <a:rect l="l" t="t" r="r" b="b"/>
              <a:pathLst>
                <a:path w="2290" h="701" extrusionOk="0">
                  <a:moveTo>
                    <a:pt x="2000" y="0"/>
                  </a:moveTo>
                  <a:cubicBezTo>
                    <a:pt x="1822" y="0"/>
                    <a:pt x="1641" y="17"/>
                    <a:pt x="1481" y="35"/>
                  </a:cubicBezTo>
                  <a:cubicBezTo>
                    <a:pt x="940" y="74"/>
                    <a:pt x="486" y="182"/>
                    <a:pt x="126" y="359"/>
                  </a:cubicBezTo>
                  <a:cubicBezTo>
                    <a:pt x="36" y="415"/>
                    <a:pt x="1" y="524"/>
                    <a:pt x="36" y="614"/>
                  </a:cubicBezTo>
                  <a:cubicBezTo>
                    <a:pt x="75" y="666"/>
                    <a:pt x="126" y="701"/>
                    <a:pt x="200" y="701"/>
                  </a:cubicBezTo>
                  <a:lnTo>
                    <a:pt x="217" y="701"/>
                  </a:lnTo>
                  <a:cubicBezTo>
                    <a:pt x="235" y="701"/>
                    <a:pt x="252" y="701"/>
                    <a:pt x="291" y="684"/>
                  </a:cubicBezTo>
                  <a:cubicBezTo>
                    <a:pt x="615" y="541"/>
                    <a:pt x="1009" y="433"/>
                    <a:pt x="1498" y="398"/>
                  </a:cubicBezTo>
                  <a:cubicBezTo>
                    <a:pt x="1658" y="377"/>
                    <a:pt x="1822" y="377"/>
                    <a:pt x="2000" y="377"/>
                  </a:cubicBezTo>
                  <a:lnTo>
                    <a:pt x="2091" y="377"/>
                  </a:lnTo>
                  <a:cubicBezTo>
                    <a:pt x="2199" y="377"/>
                    <a:pt x="2290" y="290"/>
                    <a:pt x="2290" y="199"/>
                  </a:cubicBezTo>
                  <a:cubicBezTo>
                    <a:pt x="2290" y="91"/>
                    <a:pt x="2199" y="17"/>
                    <a:pt x="2108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3"/>
            <p:cNvSpPr/>
            <p:nvPr/>
          </p:nvSpPr>
          <p:spPr>
            <a:xfrm>
              <a:off x="1806425" y="984175"/>
              <a:ext cx="140650" cy="122775"/>
            </a:xfrm>
            <a:custGeom>
              <a:avLst/>
              <a:gdLst/>
              <a:ahLst/>
              <a:cxnLst/>
              <a:rect l="l" t="t" r="r" b="b"/>
              <a:pathLst>
                <a:path w="5626" h="4911" extrusionOk="0">
                  <a:moveTo>
                    <a:pt x="1252" y="0"/>
                  </a:moveTo>
                  <a:cubicBezTo>
                    <a:pt x="705" y="0"/>
                    <a:pt x="256" y="50"/>
                    <a:pt x="57" y="80"/>
                  </a:cubicBezTo>
                  <a:lnTo>
                    <a:pt x="18" y="80"/>
                  </a:lnTo>
                  <a:lnTo>
                    <a:pt x="18" y="136"/>
                  </a:lnTo>
                  <a:cubicBezTo>
                    <a:pt x="1" y="603"/>
                    <a:pt x="1" y="2442"/>
                    <a:pt x="758" y="3632"/>
                  </a:cubicBezTo>
                  <a:cubicBezTo>
                    <a:pt x="1267" y="4461"/>
                    <a:pt x="2221" y="4911"/>
                    <a:pt x="3137" y="4911"/>
                  </a:cubicBezTo>
                  <a:cubicBezTo>
                    <a:pt x="3716" y="4911"/>
                    <a:pt x="4281" y="4731"/>
                    <a:pt x="4708" y="4354"/>
                  </a:cubicBezTo>
                  <a:cubicBezTo>
                    <a:pt x="4708" y="4337"/>
                    <a:pt x="4743" y="4319"/>
                    <a:pt x="4743" y="4298"/>
                  </a:cubicBezTo>
                  <a:cubicBezTo>
                    <a:pt x="5625" y="3130"/>
                    <a:pt x="5050" y="1144"/>
                    <a:pt x="3626" y="443"/>
                  </a:cubicBezTo>
                  <a:cubicBezTo>
                    <a:pt x="2902" y="91"/>
                    <a:pt x="1988" y="0"/>
                    <a:pt x="125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3"/>
            <p:cNvSpPr/>
            <p:nvPr/>
          </p:nvSpPr>
          <p:spPr>
            <a:xfrm>
              <a:off x="1837575" y="992975"/>
              <a:ext cx="57250" cy="17525"/>
            </a:xfrm>
            <a:custGeom>
              <a:avLst/>
              <a:gdLst/>
              <a:ahLst/>
              <a:cxnLst/>
              <a:rect l="l" t="t" r="r" b="b"/>
              <a:pathLst>
                <a:path w="2290" h="701" extrusionOk="0">
                  <a:moveTo>
                    <a:pt x="178" y="0"/>
                  </a:moveTo>
                  <a:cubicBezTo>
                    <a:pt x="70" y="17"/>
                    <a:pt x="1" y="91"/>
                    <a:pt x="1" y="199"/>
                  </a:cubicBezTo>
                  <a:cubicBezTo>
                    <a:pt x="1" y="290"/>
                    <a:pt x="70" y="377"/>
                    <a:pt x="178" y="377"/>
                  </a:cubicBezTo>
                  <a:lnTo>
                    <a:pt x="269" y="377"/>
                  </a:lnTo>
                  <a:cubicBezTo>
                    <a:pt x="451" y="377"/>
                    <a:pt x="611" y="377"/>
                    <a:pt x="775" y="398"/>
                  </a:cubicBezTo>
                  <a:cubicBezTo>
                    <a:pt x="1260" y="433"/>
                    <a:pt x="1675" y="541"/>
                    <a:pt x="2000" y="684"/>
                  </a:cubicBezTo>
                  <a:cubicBezTo>
                    <a:pt x="2017" y="701"/>
                    <a:pt x="2034" y="701"/>
                    <a:pt x="2073" y="701"/>
                  </a:cubicBezTo>
                  <a:cubicBezTo>
                    <a:pt x="2142" y="701"/>
                    <a:pt x="2216" y="666"/>
                    <a:pt x="2233" y="614"/>
                  </a:cubicBezTo>
                  <a:cubicBezTo>
                    <a:pt x="2289" y="524"/>
                    <a:pt x="2251" y="415"/>
                    <a:pt x="2164" y="359"/>
                  </a:cubicBezTo>
                  <a:cubicBezTo>
                    <a:pt x="1783" y="182"/>
                    <a:pt x="1333" y="74"/>
                    <a:pt x="810" y="35"/>
                  </a:cubicBezTo>
                  <a:cubicBezTo>
                    <a:pt x="628" y="17"/>
                    <a:pt x="451" y="0"/>
                    <a:pt x="269" y="0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3"/>
            <p:cNvSpPr/>
            <p:nvPr/>
          </p:nvSpPr>
          <p:spPr>
            <a:xfrm>
              <a:off x="2214725" y="680600"/>
              <a:ext cx="21675" cy="676025"/>
            </a:xfrm>
            <a:custGeom>
              <a:avLst/>
              <a:gdLst/>
              <a:ahLst/>
              <a:cxnLst/>
              <a:rect l="l" t="t" r="r" b="b"/>
              <a:pathLst>
                <a:path w="867" h="27041" extrusionOk="0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3"/>
            <p:cNvSpPr/>
            <p:nvPr/>
          </p:nvSpPr>
          <p:spPr>
            <a:xfrm>
              <a:off x="2205325" y="512600"/>
              <a:ext cx="89700" cy="131850"/>
            </a:xfrm>
            <a:custGeom>
              <a:avLst/>
              <a:gdLst/>
              <a:ahLst/>
              <a:cxnLst/>
              <a:rect l="l" t="t" r="r" b="b"/>
              <a:pathLst>
                <a:path w="3588" h="5274" extrusionOk="0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3"/>
            <p:cNvSpPr/>
            <p:nvPr/>
          </p:nvSpPr>
          <p:spPr>
            <a:xfrm>
              <a:off x="2229125" y="555375"/>
              <a:ext cx="128075" cy="105950"/>
            </a:xfrm>
            <a:custGeom>
              <a:avLst/>
              <a:gdLst/>
              <a:ahLst/>
              <a:cxnLst/>
              <a:rect l="l" t="t" r="r" b="b"/>
              <a:pathLst>
                <a:path w="5123" h="4238" extrusionOk="0">
                  <a:moveTo>
                    <a:pt x="3719" y="1"/>
                  </a:moveTo>
                  <a:cubicBezTo>
                    <a:pt x="3459" y="1"/>
                    <a:pt x="3199" y="82"/>
                    <a:pt x="2977" y="250"/>
                  </a:cubicBezTo>
                  <a:lnTo>
                    <a:pt x="649" y="2020"/>
                  </a:lnTo>
                  <a:cubicBezTo>
                    <a:pt x="109" y="2435"/>
                    <a:pt x="0" y="3210"/>
                    <a:pt x="416" y="3751"/>
                  </a:cubicBezTo>
                  <a:cubicBezTo>
                    <a:pt x="660" y="4069"/>
                    <a:pt x="1029" y="4237"/>
                    <a:pt x="1401" y="4237"/>
                  </a:cubicBezTo>
                  <a:cubicBezTo>
                    <a:pt x="1662" y="4237"/>
                    <a:pt x="1924" y="4155"/>
                    <a:pt x="2146" y="3984"/>
                  </a:cubicBezTo>
                  <a:lnTo>
                    <a:pt x="4474" y="2219"/>
                  </a:lnTo>
                  <a:cubicBezTo>
                    <a:pt x="5015" y="1804"/>
                    <a:pt x="5123" y="1029"/>
                    <a:pt x="4707" y="488"/>
                  </a:cubicBezTo>
                  <a:cubicBezTo>
                    <a:pt x="4462" y="169"/>
                    <a:pt x="4092" y="1"/>
                    <a:pt x="37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3"/>
            <p:cNvSpPr/>
            <p:nvPr/>
          </p:nvSpPr>
          <p:spPr>
            <a:xfrm>
              <a:off x="2242650" y="626075"/>
              <a:ext cx="135750" cy="63650"/>
            </a:xfrm>
            <a:custGeom>
              <a:avLst/>
              <a:gdLst/>
              <a:ahLst/>
              <a:cxnLst/>
              <a:rect l="l" t="t" r="r" b="b"/>
              <a:pathLst>
                <a:path w="5430" h="2546" extrusionOk="0">
                  <a:moveTo>
                    <a:pt x="4181" y="1"/>
                  </a:moveTo>
                  <a:cubicBezTo>
                    <a:pt x="4170" y="1"/>
                    <a:pt x="4160" y="1"/>
                    <a:pt x="4149" y="1"/>
                  </a:cubicBezTo>
                  <a:lnTo>
                    <a:pt x="1229" y="75"/>
                  </a:lnTo>
                  <a:cubicBezTo>
                    <a:pt x="541" y="92"/>
                    <a:pt x="0" y="650"/>
                    <a:pt x="22" y="1338"/>
                  </a:cubicBezTo>
                  <a:cubicBezTo>
                    <a:pt x="39" y="2011"/>
                    <a:pt x="597" y="2545"/>
                    <a:pt x="1266" y="2545"/>
                  </a:cubicBezTo>
                  <a:cubicBezTo>
                    <a:pt x="1277" y="2545"/>
                    <a:pt x="1287" y="2545"/>
                    <a:pt x="1298" y="2545"/>
                  </a:cubicBezTo>
                  <a:lnTo>
                    <a:pt x="4218" y="2471"/>
                  </a:lnTo>
                  <a:cubicBezTo>
                    <a:pt x="4906" y="2454"/>
                    <a:pt x="5430" y="1896"/>
                    <a:pt x="5430" y="1208"/>
                  </a:cubicBezTo>
                  <a:cubicBezTo>
                    <a:pt x="5408" y="535"/>
                    <a:pt x="4851" y="1"/>
                    <a:pt x="4181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3"/>
            <p:cNvSpPr/>
            <p:nvPr/>
          </p:nvSpPr>
          <p:spPr>
            <a:xfrm>
              <a:off x="2230525" y="656550"/>
              <a:ext cx="130250" cy="103625"/>
            </a:xfrm>
            <a:custGeom>
              <a:avLst/>
              <a:gdLst/>
              <a:ahLst/>
              <a:cxnLst/>
              <a:rect l="l" t="t" r="r" b="b"/>
              <a:pathLst>
                <a:path w="5210" h="4145" extrusionOk="0">
                  <a:moveTo>
                    <a:pt x="1400" y="1"/>
                  </a:moveTo>
                  <a:cubicBezTo>
                    <a:pt x="1009" y="1"/>
                    <a:pt x="622" y="187"/>
                    <a:pt x="377" y="530"/>
                  </a:cubicBezTo>
                  <a:cubicBezTo>
                    <a:pt x="1" y="1110"/>
                    <a:pt x="143" y="1867"/>
                    <a:pt x="701" y="2260"/>
                  </a:cubicBezTo>
                  <a:lnTo>
                    <a:pt x="3103" y="3922"/>
                  </a:lnTo>
                  <a:cubicBezTo>
                    <a:pt x="3317" y="4073"/>
                    <a:pt x="3563" y="4145"/>
                    <a:pt x="3807" y="4145"/>
                  </a:cubicBezTo>
                  <a:cubicBezTo>
                    <a:pt x="4199" y="4145"/>
                    <a:pt x="4588" y="3959"/>
                    <a:pt x="4833" y="3615"/>
                  </a:cubicBezTo>
                  <a:cubicBezTo>
                    <a:pt x="5210" y="3039"/>
                    <a:pt x="5067" y="2282"/>
                    <a:pt x="4509" y="1884"/>
                  </a:cubicBezTo>
                  <a:lnTo>
                    <a:pt x="2108" y="227"/>
                  </a:lnTo>
                  <a:cubicBezTo>
                    <a:pt x="1893" y="74"/>
                    <a:pt x="1645" y="1"/>
                    <a:pt x="1400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3"/>
            <p:cNvSpPr/>
            <p:nvPr/>
          </p:nvSpPr>
          <p:spPr>
            <a:xfrm>
              <a:off x="2207050" y="674925"/>
              <a:ext cx="93800" cy="130625"/>
            </a:xfrm>
            <a:custGeom>
              <a:avLst/>
              <a:gdLst/>
              <a:ahLst/>
              <a:cxnLst/>
              <a:rect l="l" t="t" r="r" b="b"/>
              <a:pathLst>
                <a:path w="3752" h="5225" extrusionOk="0">
                  <a:moveTo>
                    <a:pt x="1383" y="1"/>
                  </a:moveTo>
                  <a:cubicBezTo>
                    <a:pt x="1248" y="1"/>
                    <a:pt x="1110" y="22"/>
                    <a:pt x="974" y="67"/>
                  </a:cubicBezTo>
                  <a:cubicBezTo>
                    <a:pt x="325" y="301"/>
                    <a:pt x="1" y="1006"/>
                    <a:pt x="217" y="1655"/>
                  </a:cubicBezTo>
                  <a:lnTo>
                    <a:pt x="1191" y="4394"/>
                  </a:lnTo>
                  <a:cubicBezTo>
                    <a:pt x="1374" y="4904"/>
                    <a:pt x="1850" y="5224"/>
                    <a:pt x="2351" y="5224"/>
                  </a:cubicBezTo>
                  <a:cubicBezTo>
                    <a:pt x="2488" y="5224"/>
                    <a:pt x="2626" y="5201"/>
                    <a:pt x="2761" y="5151"/>
                  </a:cubicBezTo>
                  <a:cubicBezTo>
                    <a:pt x="3410" y="4935"/>
                    <a:pt x="3752" y="4229"/>
                    <a:pt x="3518" y="3580"/>
                  </a:cubicBezTo>
                  <a:lnTo>
                    <a:pt x="2562" y="825"/>
                  </a:lnTo>
                  <a:cubicBezTo>
                    <a:pt x="2377" y="311"/>
                    <a:pt x="1897" y="1"/>
                    <a:pt x="138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3"/>
            <p:cNvSpPr/>
            <p:nvPr/>
          </p:nvSpPr>
          <p:spPr>
            <a:xfrm>
              <a:off x="2156125" y="675675"/>
              <a:ext cx="90225" cy="131675"/>
            </a:xfrm>
            <a:custGeom>
              <a:avLst/>
              <a:gdLst/>
              <a:ahLst/>
              <a:cxnLst/>
              <a:rect l="l" t="t" r="r" b="b"/>
              <a:pathLst>
                <a:path w="3609" h="5267" extrusionOk="0">
                  <a:moveTo>
                    <a:pt x="2217" y="0"/>
                  </a:moveTo>
                  <a:cubicBezTo>
                    <a:pt x="1688" y="0"/>
                    <a:pt x="1195" y="342"/>
                    <a:pt x="1047" y="885"/>
                  </a:cubicBezTo>
                  <a:lnTo>
                    <a:pt x="199" y="3680"/>
                  </a:lnTo>
                  <a:cubicBezTo>
                    <a:pt x="0" y="4329"/>
                    <a:pt x="381" y="5030"/>
                    <a:pt x="1030" y="5212"/>
                  </a:cubicBezTo>
                  <a:cubicBezTo>
                    <a:pt x="1153" y="5249"/>
                    <a:pt x="1277" y="5266"/>
                    <a:pt x="1398" y="5266"/>
                  </a:cubicBezTo>
                  <a:cubicBezTo>
                    <a:pt x="1932" y="5266"/>
                    <a:pt x="2416" y="4924"/>
                    <a:pt x="2579" y="4381"/>
                  </a:cubicBezTo>
                  <a:lnTo>
                    <a:pt x="3409" y="1586"/>
                  </a:lnTo>
                  <a:cubicBezTo>
                    <a:pt x="3608" y="937"/>
                    <a:pt x="3228" y="254"/>
                    <a:pt x="2579" y="55"/>
                  </a:cubicBezTo>
                  <a:cubicBezTo>
                    <a:pt x="2459" y="18"/>
                    <a:pt x="2337" y="0"/>
                    <a:pt x="221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3"/>
            <p:cNvSpPr/>
            <p:nvPr/>
          </p:nvSpPr>
          <p:spPr>
            <a:xfrm>
              <a:off x="2093925" y="658600"/>
              <a:ext cx="128075" cy="106075"/>
            </a:xfrm>
            <a:custGeom>
              <a:avLst/>
              <a:gdLst/>
              <a:ahLst/>
              <a:cxnLst/>
              <a:rect l="l" t="t" r="r" b="b"/>
              <a:pathLst>
                <a:path w="5123" h="4243" extrusionOk="0">
                  <a:moveTo>
                    <a:pt x="3722" y="0"/>
                  </a:moveTo>
                  <a:cubicBezTo>
                    <a:pt x="3461" y="0"/>
                    <a:pt x="3199" y="82"/>
                    <a:pt x="2977" y="253"/>
                  </a:cubicBezTo>
                  <a:lnTo>
                    <a:pt x="649" y="2018"/>
                  </a:lnTo>
                  <a:cubicBezTo>
                    <a:pt x="109" y="2434"/>
                    <a:pt x="0" y="3208"/>
                    <a:pt x="416" y="3766"/>
                  </a:cubicBezTo>
                  <a:cubicBezTo>
                    <a:pt x="657" y="4080"/>
                    <a:pt x="1018" y="4242"/>
                    <a:pt x="1385" y="4242"/>
                  </a:cubicBezTo>
                  <a:cubicBezTo>
                    <a:pt x="1651" y="4242"/>
                    <a:pt x="1919" y="4157"/>
                    <a:pt x="2146" y="3983"/>
                  </a:cubicBezTo>
                  <a:lnTo>
                    <a:pt x="4474" y="2217"/>
                  </a:lnTo>
                  <a:cubicBezTo>
                    <a:pt x="5015" y="1802"/>
                    <a:pt x="5123" y="1028"/>
                    <a:pt x="4707" y="487"/>
                  </a:cubicBezTo>
                  <a:cubicBezTo>
                    <a:pt x="4463" y="168"/>
                    <a:pt x="4094" y="0"/>
                    <a:pt x="372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3"/>
            <p:cNvSpPr/>
            <p:nvPr/>
          </p:nvSpPr>
          <p:spPr>
            <a:xfrm>
              <a:off x="2072825" y="630200"/>
              <a:ext cx="135675" cy="63525"/>
            </a:xfrm>
            <a:custGeom>
              <a:avLst/>
              <a:gdLst/>
              <a:ahLst/>
              <a:cxnLst/>
              <a:rect l="l" t="t" r="r" b="b"/>
              <a:pathLst>
                <a:path w="5427" h="2541" extrusionOk="0">
                  <a:moveTo>
                    <a:pt x="4177" y="0"/>
                  </a:moveTo>
                  <a:cubicBezTo>
                    <a:pt x="4167" y="0"/>
                    <a:pt x="4156" y="0"/>
                    <a:pt x="4145" y="0"/>
                  </a:cubicBezTo>
                  <a:lnTo>
                    <a:pt x="1225" y="70"/>
                  </a:lnTo>
                  <a:cubicBezTo>
                    <a:pt x="542" y="91"/>
                    <a:pt x="1" y="649"/>
                    <a:pt x="18" y="1333"/>
                  </a:cubicBezTo>
                  <a:cubicBezTo>
                    <a:pt x="35" y="2006"/>
                    <a:pt x="576" y="2540"/>
                    <a:pt x="1245" y="2540"/>
                  </a:cubicBezTo>
                  <a:cubicBezTo>
                    <a:pt x="1256" y="2540"/>
                    <a:pt x="1266" y="2540"/>
                    <a:pt x="1277" y="2540"/>
                  </a:cubicBezTo>
                  <a:lnTo>
                    <a:pt x="4197" y="2471"/>
                  </a:lnTo>
                  <a:cubicBezTo>
                    <a:pt x="4885" y="2449"/>
                    <a:pt x="5426" y="1891"/>
                    <a:pt x="5409" y="1207"/>
                  </a:cubicBezTo>
                  <a:cubicBezTo>
                    <a:pt x="5387" y="535"/>
                    <a:pt x="4846" y="0"/>
                    <a:pt x="4177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3"/>
            <p:cNvSpPr/>
            <p:nvPr/>
          </p:nvSpPr>
          <p:spPr>
            <a:xfrm>
              <a:off x="2090350" y="560000"/>
              <a:ext cx="130675" cy="103325"/>
            </a:xfrm>
            <a:custGeom>
              <a:avLst/>
              <a:gdLst/>
              <a:ahLst/>
              <a:cxnLst/>
              <a:rect l="l" t="t" r="r" b="b"/>
              <a:pathLst>
                <a:path w="5227" h="4133" extrusionOk="0">
                  <a:moveTo>
                    <a:pt x="1419" y="1"/>
                  </a:moveTo>
                  <a:cubicBezTo>
                    <a:pt x="1023" y="1"/>
                    <a:pt x="633" y="189"/>
                    <a:pt x="399" y="537"/>
                  </a:cubicBezTo>
                  <a:cubicBezTo>
                    <a:pt x="1" y="1095"/>
                    <a:pt x="143" y="1870"/>
                    <a:pt x="706" y="2250"/>
                  </a:cubicBezTo>
                  <a:lnTo>
                    <a:pt x="3120" y="3907"/>
                  </a:lnTo>
                  <a:cubicBezTo>
                    <a:pt x="3334" y="4060"/>
                    <a:pt x="3577" y="4132"/>
                    <a:pt x="3818" y="4132"/>
                  </a:cubicBezTo>
                  <a:cubicBezTo>
                    <a:pt x="4205" y="4132"/>
                    <a:pt x="4588" y="3944"/>
                    <a:pt x="4833" y="3600"/>
                  </a:cubicBezTo>
                  <a:cubicBezTo>
                    <a:pt x="5227" y="3042"/>
                    <a:pt x="5084" y="2268"/>
                    <a:pt x="4526" y="1870"/>
                  </a:cubicBezTo>
                  <a:lnTo>
                    <a:pt x="2112" y="213"/>
                  </a:lnTo>
                  <a:cubicBezTo>
                    <a:pt x="1900" y="69"/>
                    <a:pt x="1659" y="1"/>
                    <a:pt x="1419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3"/>
            <p:cNvSpPr/>
            <p:nvPr/>
          </p:nvSpPr>
          <p:spPr>
            <a:xfrm>
              <a:off x="2150275" y="514325"/>
              <a:ext cx="94225" cy="130825"/>
            </a:xfrm>
            <a:custGeom>
              <a:avLst/>
              <a:gdLst/>
              <a:ahLst/>
              <a:cxnLst/>
              <a:rect l="l" t="t" r="r" b="b"/>
              <a:pathLst>
                <a:path w="3769" h="5233" extrusionOk="0">
                  <a:moveTo>
                    <a:pt x="1412" y="0"/>
                  </a:moveTo>
                  <a:cubicBezTo>
                    <a:pt x="1273" y="0"/>
                    <a:pt x="1131" y="24"/>
                    <a:pt x="991" y="75"/>
                  </a:cubicBezTo>
                  <a:cubicBezTo>
                    <a:pt x="342" y="292"/>
                    <a:pt x="0" y="1010"/>
                    <a:pt x="234" y="1642"/>
                  </a:cubicBezTo>
                  <a:lnTo>
                    <a:pt x="1207" y="4402"/>
                  </a:lnTo>
                  <a:cubicBezTo>
                    <a:pt x="1378" y="4912"/>
                    <a:pt x="1850" y="5232"/>
                    <a:pt x="2360" y="5232"/>
                  </a:cubicBezTo>
                  <a:cubicBezTo>
                    <a:pt x="2498" y="5232"/>
                    <a:pt x="2639" y="5209"/>
                    <a:pt x="2778" y="5159"/>
                  </a:cubicBezTo>
                  <a:cubicBezTo>
                    <a:pt x="3427" y="4943"/>
                    <a:pt x="3769" y="4220"/>
                    <a:pt x="3535" y="3588"/>
                  </a:cubicBezTo>
                  <a:lnTo>
                    <a:pt x="2562" y="833"/>
                  </a:lnTo>
                  <a:cubicBezTo>
                    <a:pt x="2392" y="323"/>
                    <a:pt x="1921" y="0"/>
                    <a:pt x="1412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3"/>
            <p:cNvSpPr/>
            <p:nvPr/>
          </p:nvSpPr>
          <p:spPr>
            <a:xfrm>
              <a:off x="2205325" y="512600"/>
              <a:ext cx="89700" cy="131850"/>
            </a:xfrm>
            <a:custGeom>
              <a:avLst/>
              <a:gdLst/>
              <a:ahLst/>
              <a:cxnLst/>
              <a:rect l="l" t="t" r="r" b="b"/>
              <a:pathLst>
                <a:path w="3588" h="5274" extrusionOk="0">
                  <a:moveTo>
                    <a:pt x="2204" y="0"/>
                  </a:moveTo>
                  <a:cubicBezTo>
                    <a:pt x="1676" y="0"/>
                    <a:pt x="1189" y="349"/>
                    <a:pt x="1026" y="880"/>
                  </a:cubicBezTo>
                  <a:lnTo>
                    <a:pt x="178" y="3675"/>
                  </a:lnTo>
                  <a:cubicBezTo>
                    <a:pt x="1" y="4341"/>
                    <a:pt x="360" y="5029"/>
                    <a:pt x="1009" y="5228"/>
                  </a:cubicBezTo>
                  <a:cubicBezTo>
                    <a:pt x="1123" y="5258"/>
                    <a:pt x="1238" y="5273"/>
                    <a:pt x="1352" y="5273"/>
                  </a:cubicBezTo>
                  <a:cubicBezTo>
                    <a:pt x="1896" y="5273"/>
                    <a:pt x="2393" y="4934"/>
                    <a:pt x="2557" y="4397"/>
                  </a:cubicBezTo>
                  <a:lnTo>
                    <a:pt x="3388" y="1585"/>
                  </a:lnTo>
                  <a:cubicBezTo>
                    <a:pt x="3587" y="936"/>
                    <a:pt x="3206" y="253"/>
                    <a:pt x="2557" y="54"/>
                  </a:cubicBezTo>
                  <a:cubicBezTo>
                    <a:pt x="2440" y="17"/>
                    <a:pt x="2321" y="0"/>
                    <a:pt x="2204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3"/>
            <p:cNvSpPr/>
            <p:nvPr/>
          </p:nvSpPr>
          <p:spPr>
            <a:xfrm>
              <a:off x="2166925" y="607300"/>
              <a:ext cx="117275" cy="105200"/>
            </a:xfrm>
            <a:custGeom>
              <a:avLst/>
              <a:gdLst/>
              <a:ahLst/>
              <a:cxnLst/>
              <a:rect l="l" t="t" r="r" b="b"/>
              <a:pathLst>
                <a:path w="4691" h="4208" extrusionOk="0">
                  <a:moveTo>
                    <a:pt x="2364" y="1"/>
                  </a:moveTo>
                  <a:cubicBezTo>
                    <a:pt x="1451" y="1"/>
                    <a:pt x="614" y="591"/>
                    <a:pt x="347" y="1509"/>
                  </a:cubicBezTo>
                  <a:cubicBezTo>
                    <a:pt x="1" y="2608"/>
                    <a:pt x="632" y="3780"/>
                    <a:pt x="1753" y="4122"/>
                  </a:cubicBezTo>
                  <a:cubicBezTo>
                    <a:pt x="1952" y="4180"/>
                    <a:pt x="2152" y="4208"/>
                    <a:pt x="2349" y="4208"/>
                  </a:cubicBezTo>
                  <a:cubicBezTo>
                    <a:pt x="3255" y="4208"/>
                    <a:pt x="4085" y="3623"/>
                    <a:pt x="4366" y="2716"/>
                  </a:cubicBezTo>
                  <a:cubicBezTo>
                    <a:pt x="4690" y="1600"/>
                    <a:pt x="4059" y="428"/>
                    <a:pt x="2960" y="86"/>
                  </a:cubicBezTo>
                  <a:cubicBezTo>
                    <a:pt x="2761" y="28"/>
                    <a:pt x="2561" y="1"/>
                    <a:pt x="2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3"/>
            <p:cNvSpPr/>
            <p:nvPr/>
          </p:nvSpPr>
          <p:spPr>
            <a:xfrm>
              <a:off x="2227825" y="817125"/>
              <a:ext cx="231700" cy="176500"/>
            </a:xfrm>
            <a:custGeom>
              <a:avLst/>
              <a:gdLst/>
              <a:ahLst/>
              <a:cxnLst/>
              <a:rect l="l" t="t" r="r" b="b"/>
              <a:pathLst>
                <a:path w="9268" h="7060" extrusionOk="0">
                  <a:moveTo>
                    <a:pt x="7780" y="0"/>
                  </a:moveTo>
                  <a:cubicBezTo>
                    <a:pt x="6547" y="0"/>
                    <a:pt x="4745" y="205"/>
                    <a:pt x="2903" y="1137"/>
                  </a:cubicBezTo>
                  <a:cubicBezTo>
                    <a:pt x="0" y="2600"/>
                    <a:pt x="1424" y="5053"/>
                    <a:pt x="1805" y="5611"/>
                  </a:cubicBezTo>
                  <a:cubicBezTo>
                    <a:pt x="1805" y="5611"/>
                    <a:pt x="1822" y="5645"/>
                    <a:pt x="1839" y="5680"/>
                  </a:cubicBezTo>
                  <a:cubicBezTo>
                    <a:pt x="1874" y="5719"/>
                    <a:pt x="1891" y="5736"/>
                    <a:pt x="1891" y="5736"/>
                  </a:cubicBezTo>
                  <a:cubicBezTo>
                    <a:pt x="2172" y="6076"/>
                    <a:pt x="3099" y="7060"/>
                    <a:pt x="4320" y="7060"/>
                  </a:cubicBezTo>
                  <a:cubicBezTo>
                    <a:pt x="4981" y="7060"/>
                    <a:pt x="5729" y="6771"/>
                    <a:pt x="6507" y="5935"/>
                  </a:cubicBezTo>
                  <a:cubicBezTo>
                    <a:pt x="8653" y="3625"/>
                    <a:pt x="9159" y="960"/>
                    <a:pt x="9246" y="220"/>
                  </a:cubicBezTo>
                  <a:cubicBezTo>
                    <a:pt x="9246" y="220"/>
                    <a:pt x="9268" y="129"/>
                    <a:pt x="9268" y="112"/>
                  </a:cubicBezTo>
                  <a:lnTo>
                    <a:pt x="9177" y="95"/>
                  </a:lnTo>
                  <a:cubicBezTo>
                    <a:pt x="8921" y="57"/>
                    <a:pt x="8430" y="0"/>
                    <a:pt x="7780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3"/>
            <p:cNvSpPr/>
            <p:nvPr/>
          </p:nvSpPr>
          <p:spPr>
            <a:xfrm>
              <a:off x="2280500" y="835425"/>
              <a:ext cx="158250" cy="118850"/>
            </a:xfrm>
            <a:custGeom>
              <a:avLst/>
              <a:gdLst/>
              <a:ahLst/>
              <a:cxnLst/>
              <a:rect l="l" t="t" r="r" b="b"/>
              <a:pathLst>
                <a:path w="6330" h="4754" extrusionOk="0">
                  <a:moveTo>
                    <a:pt x="6231" y="0"/>
                  </a:moveTo>
                  <a:cubicBezTo>
                    <a:pt x="6211" y="0"/>
                    <a:pt x="6189" y="4"/>
                    <a:pt x="6166" y="12"/>
                  </a:cubicBezTo>
                  <a:lnTo>
                    <a:pt x="57" y="4606"/>
                  </a:lnTo>
                  <a:cubicBezTo>
                    <a:pt x="22" y="4623"/>
                    <a:pt x="0" y="4680"/>
                    <a:pt x="39" y="4714"/>
                  </a:cubicBezTo>
                  <a:cubicBezTo>
                    <a:pt x="57" y="4753"/>
                    <a:pt x="74" y="4753"/>
                    <a:pt x="109" y="4753"/>
                  </a:cubicBezTo>
                  <a:cubicBezTo>
                    <a:pt x="130" y="4753"/>
                    <a:pt x="147" y="4753"/>
                    <a:pt x="165" y="4732"/>
                  </a:cubicBezTo>
                  <a:lnTo>
                    <a:pt x="6274" y="154"/>
                  </a:lnTo>
                  <a:cubicBezTo>
                    <a:pt x="6313" y="120"/>
                    <a:pt x="6330" y="63"/>
                    <a:pt x="6295" y="29"/>
                  </a:cubicBezTo>
                  <a:cubicBezTo>
                    <a:pt x="6283" y="9"/>
                    <a:pt x="6260" y="0"/>
                    <a:pt x="6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3"/>
            <p:cNvSpPr/>
            <p:nvPr/>
          </p:nvSpPr>
          <p:spPr>
            <a:xfrm>
              <a:off x="2345400" y="851500"/>
              <a:ext cx="5975" cy="54525"/>
            </a:xfrm>
            <a:custGeom>
              <a:avLst/>
              <a:gdLst/>
              <a:ahLst/>
              <a:cxnLst/>
              <a:rect l="l" t="t" r="r" b="b"/>
              <a:pathLst>
                <a:path w="239" h="2181" extrusionOk="0">
                  <a:moveTo>
                    <a:pt x="165" y="0"/>
                  </a:moveTo>
                  <a:cubicBezTo>
                    <a:pt x="108" y="0"/>
                    <a:pt x="74" y="35"/>
                    <a:pt x="74" y="87"/>
                  </a:cubicBezTo>
                  <a:lnTo>
                    <a:pt x="0" y="2090"/>
                  </a:lnTo>
                  <a:cubicBezTo>
                    <a:pt x="0" y="2142"/>
                    <a:pt x="39" y="2181"/>
                    <a:pt x="91" y="2181"/>
                  </a:cubicBezTo>
                  <a:cubicBezTo>
                    <a:pt x="147" y="2181"/>
                    <a:pt x="182" y="2142"/>
                    <a:pt x="182" y="2090"/>
                  </a:cubicBezTo>
                  <a:lnTo>
                    <a:pt x="238" y="87"/>
                  </a:lnTo>
                  <a:cubicBezTo>
                    <a:pt x="238" y="35"/>
                    <a:pt x="199" y="0"/>
                    <a:pt x="165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3"/>
            <p:cNvSpPr/>
            <p:nvPr/>
          </p:nvSpPr>
          <p:spPr>
            <a:xfrm>
              <a:off x="2301275" y="884800"/>
              <a:ext cx="5850" cy="54550"/>
            </a:xfrm>
            <a:custGeom>
              <a:avLst/>
              <a:gdLst/>
              <a:ahLst/>
              <a:cxnLst/>
              <a:rect l="l" t="t" r="r" b="b"/>
              <a:pathLst>
                <a:path w="234" h="2182" extrusionOk="0">
                  <a:moveTo>
                    <a:pt x="143" y="1"/>
                  </a:moveTo>
                  <a:cubicBezTo>
                    <a:pt x="108" y="1"/>
                    <a:pt x="74" y="35"/>
                    <a:pt x="56" y="74"/>
                  </a:cubicBezTo>
                  <a:lnTo>
                    <a:pt x="0" y="2090"/>
                  </a:lnTo>
                  <a:cubicBezTo>
                    <a:pt x="0" y="2129"/>
                    <a:pt x="35" y="2181"/>
                    <a:pt x="91" y="2181"/>
                  </a:cubicBezTo>
                  <a:cubicBezTo>
                    <a:pt x="126" y="2181"/>
                    <a:pt x="164" y="2147"/>
                    <a:pt x="164" y="2090"/>
                  </a:cubicBezTo>
                  <a:lnTo>
                    <a:pt x="234" y="92"/>
                  </a:lnTo>
                  <a:cubicBezTo>
                    <a:pt x="234" y="35"/>
                    <a:pt x="199" y="1"/>
                    <a:pt x="1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3"/>
            <p:cNvSpPr/>
            <p:nvPr/>
          </p:nvSpPr>
          <p:spPr>
            <a:xfrm>
              <a:off x="2345400" y="901900"/>
              <a:ext cx="53675" cy="16675"/>
            </a:xfrm>
            <a:custGeom>
              <a:avLst/>
              <a:gdLst/>
              <a:ahLst/>
              <a:cxnLst/>
              <a:rect l="l" t="t" r="r" b="b"/>
              <a:pathLst>
                <a:path w="2147" h="667" extrusionOk="0">
                  <a:moveTo>
                    <a:pt x="130" y="0"/>
                  </a:moveTo>
                  <a:cubicBezTo>
                    <a:pt x="74" y="0"/>
                    <a:pt x="39" y="18"/>
                    <a:pt x="22" y="74"/>
                  </a:cubicBezTo>
                  <a:cubicBezTo>
                    <a:pt x="0" y="108"/>
                    <a:pt x="39" y="165"/>
                    <a:pt x="74" y="165"/>
                  </a:cubicBezTo>
                  <a:lnTo>
                    <a:pt x="2021" y="667"/>
                  </a:lnTo>
                  <a:lnTo>
                    <a:pt x="2038" y="667"/>
                  </a:lnTo>
                  <a:cubicBezTo>
                    <a:pt x="2077" y="667"/>
                    <a:pt x="2112" y="649"/>
                    <a:pt x="2129" y="615"/>
                  </a:cubicBezTo>
                  <a:cubicBezTo>
                    <a:pt x="2146" y="558"/>
                    <a:pt x="2112" y="524"/>
                    <a:pt x="2055" y="506"/>
                  </a:cubicBezTo>
                  <a:lnTo>
                    <a:pt x="130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3"/>
            <p:cNvSpPr/>
            <p:nvPr/>
          </p:nvSpPr>
          <p:spPr>
            <a:xfrm>
              <a:off x="2301275" y="935150"/>
              <a:ext cx="53225" cy="16850"/>
            </a:xfrm>
            <a:custGeom>
              <a:avLst/>
              <a:gdLst/>
              <a:ahLst/>
              <a:cxnLst/>
              <a:rect l="l" t="t" r="r" b="b"/>
              <a:pathLst>
                <a:path w="2129" h="674" extrusionOk="0">
                  <a:moveTo>
                    <a:pt x="85" y="1"/>
                  </a:moveTo>
                  <a:cubicBezTo>
                    <a:pt x="53" y="1"/>
                    <a:pt x="17" y="31"/>
                    <a:pt x="17" y="59"/>
                  </a:cubicBezTo>
                  <a:cubicBezTo>
                    <a:pt x="0" y="115"/>
                    <a:pt x="17" y="150"/>
                    <a:pt x="74" y="167"/>
                  </a:cubicBezTo>
                  <a:lnTo>
                    <a:pt x="2020" y="673"/>
                  </a:lnTo>
                  <a:lnTo>
                    <a:pt x="2038" y="673"/>
                  </a:lnTo>
                  <a:cubicBezTo>
                    <a:pt x="2072" y="673"/>
                    <a:pt x="2111" y="656"/>
                    <a:pt x="2129" y="617"/>
                  </a:cubicBezTo>
                  <a:cubicBezTo>
                    <a:pt x="2129" y="565"/>
                    <a:pt x="2111" y="509"/>
                    <a:pt x="2055" y="509"/>
                  </a:cubicBezTo>
                  <a:lnTo>
                    <a:pt x="108" y="7"/>
                  </a:lnTo>
                  <a:cubicBezTo>
                    <a:pt x="101" y="3"/>
                    <a:pt x="94" y="1"/>
                    <a:pt x="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3"/>
            <p:cNvSpPr/>
            <p:nvPr/>
          </p:nvSpPr>
          <p:spPr>
            <a:xfrm>
              <a:off x="2353500" y="827600"/>
              <a:ext cx="64925" cy="20675"/>
            </a:xfrm>
            <a:custGeom>
              <a:avLst/>
              <a:gdLst/>
              <a:ahLst/>
              <a:cxnLst/>
              <a:rect l="l" t="t" r="r" b="b"/>
              <a:pathLst>
                <a:path w="2597" h="827" extrusionOk="0">
                  <a:moveTo>
                    <a:pt x="1" y="0"/>
                  </a:moveTo>
                  <a:lnTo>
                    <a:pt x="1" y="826"/>
                  </a:lnTo>
                  <a:lnTo>
                    <a:pt x="2597" y="826"/>
                  </a:lnTo>
                  <a:lnTo>
                    <a:pt x="2597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3"/>
            <p:cNvSpPr/>
            <p:nvPr/>
          </p:nvSpPr>
          <p:spPr>
            <a:xfrm>
              <a:off x="2057050" y="1151150"/>
              <a:ext cx="156425" cy="104125"/>
            </a:xfrm>
            <a:custGeom>
              <a:avLst/>
              <a:gdLst/>
              <a:ahLst/>
              <a:cxnLst/>
              <a:rect l="l" t="t" r="r" b="b"/>
              <a:pathLst>
                <a:path w="6257" h="4165" extrusionOk="0">
                  <a:moveTo>
                    <a:pt x="2709" y="1"/>
                  </a:moveTo>
                  <a:cubicBezTo>
                    <a:pt x="1395" y="1"/>
                    <a:pt x="390" y="374"/>
                    <a:pt x="69" y="522"/>
                  </a:cubicBezTo>
                  <a:cubicBezTo>
                    <a:pt x="69" y="522"/>
                    <a:pt x="17" y="539"/>
                    <a:pt x="0" y="539"/>
                  </a:cubicBezTo>
                  <a:lnTo>
                    <a:pt x="35" y="613"/>
                  </a:lnTo>
                  <a:cubicBezTo>
                    <a:pt x="216" y="1063"/>
                    <a:pt x="973" y="2668"/>
                    <a:pt x="2704" y="3767"/>
                  </a:cubicBezTo>
                  <a:cubicBezTo>
                    <a:pt x="3153" y="4053"/>
                    <a:pt x="3546" y="4165"/>
                    <a:pt x="3886" y="4165"/>
                  </a:cubicBezTo>
                  <a:cubicBezTo>
                    <a:pt x="4896" y="4165"/>
                    <a:pt x="5435" y="3182"/>
                    <a:pt x="5568" y="2884"/>
                  </a:cubicBezTo>
                  <a:cubicBezTo>
                    <a:pt x="5568" y="2884"/>
                    <a:pt x="5585" y="2867"/>
                    <a:pt x="5585" y="2849"/>
                  </a:cubicBezTo>
                  <a:cubicBezTo>
                    <a:pt x="5607" y="2810"/>
                    <a:pt x="5607" y="2793"/>
                    <a:pt x="5607" y="2793"/>
                  </a:cubicBezTo>
                  <a:cubicBezTo>
                    <a:pt x="5750" y="2378"/>
                    <a:pt x="6256" y="595"/>
                    <a:pt x="4179" y="163"/>
                  </a:cubicBezTo>
                  <a:cubicBezTo>
                    <a:pt x="3662" y="46"/>
                    <a:pt x="3167" y="1"/>
                    <a:pt x="27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3"/>
            <p:cNvSpPr/>
            <p:nvPr/>
          </p:nvSpPr>
          <p:spPr>
            <a:xfrm>
              <a:off x="2072300" y="1169850"/>
              <a:ext cx="119975" cy="51575"/>
            </a:xfrm>
            <a:custGeom>
              <a:avLst/>
              <a:gdLst/>
              <a:ahLst/>
              <a:cxnLst/>
              <a:rect l="l" t="t" r="r" b="b"/>
              <a:pathLst>
                <a:path w="4799" h="2063" extrusionOk="0">
                  <a:moveTo>
                    <a:pt x="99" y="1"/>
                  </a:moveTo>
                  <a:cubicBezTo>
                    <a:pt x="67" y="1"/>
                    <a:pt x="35" y="21"/>
                    <a:pt x="22" y="64"/>
                  </a:cubicBezTo>
                  <a:cubicBezTo>
                    <a:pt x="0" y="98"/>
                    <a:pt x="22" y="155"/>
                    <a:pt x="74" y="172"/>
                  </a:cubicBezTo>
                  <a:lnTo>
                    <a:pt x="4673" y="2062"/>
                  </a:lnTo>
                  <a:lnTo>
                    <a:pt x="4707" y="2062"/>
                  </a:lnTo>
                  <a:cubicBezTo>
                    <a:pt x="4742" y="2062"/>
                    <a:pt x="4781" y="2045"/>
                    <a:pt x="4781" y="2011"/>
                  </a:cubicBezTo>
                  <a:cubicBezTo>
                    <a:pt x="4798" y="1976"/>
                    <a:pt x="4781" y="1920"/>
                    <a:pt x="4742" y="1902"/>
                  </a:cubicBezTo>
                  <a:lnTo>
                    <a:pt x="130" y="7"/>
                  </a:lnTo>
                  <a:cubicBezTo>
                    <a:pt x="120" y="3"/>
                    <a:pt x="110" y="1"/>
                    <a:pt x="99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3"/>
            <p:cNvSpPr/>
            <p:nvPr/>
          </p:nvSpPr>
          <p:spPr>
            <a:xfrm>
              <a:off x="2110150" y="1197375"/>
              <a:ext cx="33875" cy="20050"/>
            </a:xfrm>
            <a:custGeom>
              <a:avLst/>
              <a:gdLst/>
              <a:ahLst/>
              <a:cxnLst/>
              <a:rect l="l" t="t" r="r" b="b"/>
              <a:pathLst>
                <a:path w="1355" h="802" extrusionOk="0">
                  <a:moveTo>
                    <a:pt x="1243" y="1"/>
                  </a:moveTo>
                  <a:cubicBezTo>
                    <a:pt x="1232" y="1"/>
                    <a:pt x="1221" y="4"/>
                    <a:pt x="1212" y="10"/>
                  </a:cubicBezTo>
                  <a:lnTo>
                    <a:pt x="57" y="637"/>
                  </a:lnTo>
                  <a:cubicBezTo>
                    <a:pt x="22" y="659"/>
                    <a:pt x="0" y="711"/>
                    <a:pt x="39" y="767"/>
                  </a:cubicBezTo>
                  <a:cubicBezTo>
                    <a:pt x="39" y="784"/>
                    <a:pt x="74" y="801"/>
                    <a:pt x="108" y="801"/>
                  </a:cubicBezTo>
                  <a:lnTo>
                    <a:pt x="147" y="801"/>
                  </a:lnTo>
                  <a:lnTo>
                    <a:pt x="1281" y="152"/>
                  </a:lnTo>
                  <a:cubicBezTo>
                    <a:pt x="1337" y="135"/>
                    <a:pt x="1354" y="79"/>
                    <a:pt x="1320" y="44"/>
                  </a:cubicBezTo>
                  <a:cubicBezTo>
                    <a:pt x="1304" y="19"/>
                    <a:pt x="1273" y="1"/>
                    <a:pt x="1243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3"/>
            <p:cNvSpPr/>
            <p:nvPr/>
          </p:nvSpPr>
          <p:spPr>
            <a:xfrm>
              <a:off x="2143575" y="1210900"/>
              <a:ext cx="33775" cy="20475"/>
            </a:xfrm>
            <a:custGeom>
              <a:avLst/>
              <a:gdLst/>
              <a:ahLst/>
              <a:cxnLst/>
              <a:rect l="l" t="t" r="r" b="b"/>
              <a:pathLst>
                <a:path w="1351" h="819" extrusionOk="0">
                  <a:moveTo>
                    <a:pt x="1240" y="1"/>
                  </a:moveTo>
                  <a:cubicBezTo>
                    <a:pt x="1228" y="1"/>
                    <a:pt x="1217" y="3"/>
                    <a:pt x="1207" y="9"/>
                  </a:cubicBezTo>
                  <a:lnTo>
                    <a:pt x="52" y="658"/>
                  </a:lnTo>
                  <a:cubicBezTo>
                    <a:pt x="17" y="676"/>
                    <a:pt x="0" y="728"/>
                    <a:pt x="35" y="767"/>
                  </a:cubicBezTo>
                  <a:cubicBezTo>
                    <a:pt x="35" y="801"/>
                    <a:pt x="69" y="818"/>
                    <a:pt x="108" y="818"/>
                  </a:cubicBezTo>
                  <a:cubicBezTo>
                    <a:pt x="126" y="818"/>
                    <a:pt x="126" y="801"/>
                    <a:pt x="143" y="801"/>
                  </a:cubicBezTo>
                  <a:lnTo>
                    <a:pt x="1281" y="170"/>
                  </a:lnTo>
                  <a:cubicBezTo>
                    <a:pt x="1333" y="152"/>
                    <a:pt x="1350" y="96"/>
                    <a:pt x="1315" y="44"/>
                  </a:cubicBezTo>
                  <a:cubicBezTo>
                    <a:pt x="1303" y="19"/>
                    <a:pt x="1270" y="1"/>
                    <a:pt x="124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3"/>
            <p:cNvSpPr/>
            <p:nvPr/>
          </p:nvSpPr>
          <p:spPr>
            <a:xfrm>
              <a:off x="2130050" y="1165850"/>
              <a:ext cx="13975" cy="35775"/>
            </a:xfrm>
            <a:custGeom>
              <a:avLst/>
              <a:gdLst/>
              <a:ahLst/>
              <a:cxnLst/>
              <a:rect l="l" t="t" r="r" b="b"/>
              <a:pathLst>
                <a:path w="559" h="1431" extrusionOk="0">
                  <a:moveTo>
                    <a:pt x="100" y="1"/>
                  </a:moveTo>
                  <a:cubicBezTo>
                    <a:pt x="90" y="1"/>
                    <a:pt x="79" y="3"/>
                    <a:pt x="70" y="7"/>
                  </a:cubicBezTo>
                  <a:cubicBezTo>
                    <a:pt x="18" y="7"/>
                    <a:pt x="0" y="59"/>
                    <a:pt x="0" y="115"/>
                  </a:cubicBezTo>
                  <a:lnTo>
                    <a:pt x="377" y="1357"/>
                  </a:lnTo>
                  <a:cubicBezTo>
                    <a:pt x="377" y="1396"/>
                    <a:pt x="416" y="1431"/>
                    <a:pt x="450" y="1431"/>
                  </a:cubicBezTo>
                  <a:cubicBezTo>
                    <a:pt x="468" y="1431"/>
                    <a:pt x="468" y="1413"/>
                    <a:pt x="485" y="1413"/>
                  </a:cubicBezTo>
                  <a:cubicBezTo>
                    <a:pt x="524" y="1413"/>
                    <a:pt x="558" y="1357"/>
                    <a:pt x="541" y="1305"/>
                  </a:cubicBezTo>
                  <a:lnTo>
                    <a:pt x="178" y="59"/>
                  </a:lnTo>
                  <a:cubicBezTo>
                    <a:pt x="165" y="20"/>
                    <a:pt x="132" y="1"/>
                    <a:pt x="10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3"/>
            <p:cNvSpPr/>
            <p:nvPr/>
          </p:nvSpPr>
          <p:spPr>
            <a:xfrm>
              <a:off x="2163350" y="1179425"/>
              <a:ext cx="14000" cy="35725"/>
            </a:xfrm>
            <a:custGeom>
              <a:avLst/>
              <a:gdLst/>
              <a:ahLst/>
              <a:cxnLst/>
              <a:rect l="l" t="t" r="r" b="b"/>
              <a:pathLst>
                <a:path w="560" h="1429" extrusionOk="0">
                  <a:moveTo>
                    <a:pt x="95" y="1"/>
                  </a:moveTo>
                  <a:cubicBezTo>
                    <a:pt x="88" y="1"/>
                    <a:pt x="81" y="2"/>
                    <a:pt x="74" y="5"/>
                  </a:cubicBezTo>
                  <a:cubicBezTo>
                    <a:pt x="18" y="22"/>
                    <a:pt x="1" y="57"/>
                    <a:pt x="1" y="113"/>
                  </a:cubicBezTo>
                  <a:lnTo>
                    <a:pt x="382" y="1377"/>
                  </a:lnTo>
                  <a:cubicBezTo>
                    <a:pt x="382" y="1411"/>
                    <a:pt x="416" y="1429"/>
                    <a:pt x="451" y="1429"/>
                  </a:cubicBezTo>
                  <a:lnTo>
                    <a:pt x="490" y="1429"/>
                  </a:lnTo>
                  <a:cubicBezTo>
                    <a:pt x="524" y="1411"/>
                    <a:pt x="559" y="1355"/>
                    <a:pt x="542" y="1320"/>
                  </a:cubicBezTo>
                  <a:lnTo>
                    <a:pt x="183" y="57"/>
                  </a:lnTo>
                  <a:cubicBezTo>
                    <a:pt x="168" y="29"/>
                    <a:pt x="128" y="1"/>
                    <a:pt x="9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3"/>
            <p:cNvSpPr/>
            <p:nvPr/>
          </p:nvSpPr>
          <p:spPr>
            <a:xfrm>
              <a:off x="2076400" y="1181800"/>
              <a:ext cx="30200" cy="35625"/>
            </a:xfrm>
            <a:custGeom>
              <a:avLst/>
              <a:gdLst/>
              <a:ahLst/>
              <a:cxnLst/>
              <a:rect l="l" t="t" r="r" b="b"/>
              <a:pathLst>
                <a:path w="1208" h="1425" extrusionOk="0">
                  <a:moveTo>
                    <a:pt x="234" y="1"/>
                  </a:moveTo>
                  <a:cubicBezTo>
                    <a:pt x="199" y="1"/>
                    <a:pt x="161" y="18"/>
                    <a:pt x="126" y="36"/>
                  </a:cubicBezTo>
                  <a:cubicBezTo>
                    <a:pt x="35" y="92"/>
                    <a:pt x="0" y="217"/>
                    <a:pt x="52" y="308"/>
                  </a:cubicBezTo>
                  <a:cubicBezTo>
                    <a:pt x="269" y="685"/>
                    <a:pt x="541" y="1044"/>
                    <a:pt x="831" y="1368"/>
                  </a:cubicBezTo>
                  <a:cubicBezTo>
                    <a:pt x="883" y="1407"/>
                    <a:pt x="939" y="1424"/>
                    <a:pt x="991" y="1424"/>
                  </a:cubicBezTo>
                  <a:cubicBezTo>
                    <a:pt x="1026" y="1424"/>
                    <a:pt x="1082" y="1407"/>
                    <a:pt x="1117" y="1368"/>
                  </a:cubicBezTo>
                  <a:cubicBezTo>
                    <a:pt x="1156" y="1351"/>
                    <a:pt x="1173" y="1334"/>
                    <a:pt x="1173" y="1299"/>
                  </a:cubicBezTo>
                  <a:cubicBezTo>
                    <a:pt x="1208" y="1225"/>
                    <a:pt x="1190" y="1134"/>
                    <a:pt x="1134" y="1083"/>
                  </a:cubicBezTo>
                  <a:cubicBezTo>
                    <a:pt x="848" y="793"/>
                    <a:pt x="615" y="451"/>
                    <a:pt x="416" y="109"/>
                  </a:cubicBezTo>
                  <a:cubicBezTo>
                    <a:pt x="360" y="36"/>
                    <a:pt x="308" y="1"/>
                    <a:pt x="234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3"/>
            <p:cNvSpPr/>
            <p:nvPr/>
          </p:nvSpPr>
          <p:spPr>
            <a:xfrm>
              <a:off x="1671225" y="680600"/>
              <a:ext cx="21675" cy="676025"/>
            </a:xfrm>
            <a:custGeom>
              <a:avLst/>
              <a:gdLst/>
              <a:ahLst/>
              <a:cxnLst/>
              <a:rect l="l" t="t" r="r" b="b"/>
              <a:pathLst>
                <a:path w="867" h="27041" extrusionOk="0">
                  <a:moveTo>
                    <a:pt x="1" y="1"/>
                  </a:moveTo>
                  <a:lnTo>
                    <a:pt x="1" y="27040"/>
                  </a:lnTo>
                  <a:lnTo>
                    <a:pt x="866" y="27040"/>
                  </a:lnTo>
                  <a:lnTo>
                    <a:pt x="866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3"/>
            <p:cNvSpPr/>
            <p:nvPr/>
          </p:nvSpPr>
          <p:spPr>
            <a:xfrm>
              <a:off x="1666250" y="635800"/>
              <a:ext cx="69050" cy="101225"/>
            </a:xfrm>
            <a:custGeom>
              <a:avLst/>
              <a:gdLst/>
              <a:ahLst/>
              <a:cxnLst/>
              <a:rect l="l" t="t" r="r" b="b"/>
              <a:pathLst>
                <a:path w="2762" h="4049" extrusionOk="0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3"/>
            <p:cNvSpPr/>
            <p:nvPr/>
          </p:nvSpPr>
          <p:spPr>
            <a:xfrm>
              <a:off x="1684750" y="668550"/>
              <a:ext cx="98225" cy="81450"/>
            </a:xfrm>
            <a:custGeom>
              <a:avLst/>
              <a:gdLst/>
              <a:ahLst/>
              <a:cxnLst/>
              <a:rect l="l" t="t" r="r" b="b"/>
              <a:pathLst>
                <a:path w="3929" h="3258" extrusionOk="0">
                  <a:moveTo>
                    <a:pt x="2859" y="1"/>
                  </a:moveTo>
                  <a:cubicBezTo>
                    <a:pt x="2660" y="1"/>
                    <a:pt x="2459" y="64"/>
                    <a:pt x="2289" y="197"/>
                  </a:cubicBezTo>
                  <a:lnTo>
                    <a:pt x="507" y="1564"/>
                  </a:lnTo>
                  <a:cubicBezTo>
                    <a:pt x="91" y="1871"/>
                    <a:pt x="1" y="2468"/>
                    <a:pt x="325" y="2884"/>
                  </a:cubicBezTo>
                  <a:cubicBezTo>
                    <a:pt x="506" y="3126"/>
                    <a:pt x="795" y="3257"/>
                    <a:pt x="1085" y="3257"/>
                  </a:cubicBezTo>
                  <a:cubicBezTo>
                    <a:pt x="1287" y="3257"/>
                    <a:pt x="1489" y="3194"/>
                    <a:pt x="1658" y="3061"/>
                  </a:cubicBezTo>
                  <a:lnTo>
                    <a:pt x="3444" y="1711"/>
                  </a:lnTo>
                  <a:cubicBezTo>
                    <a:pt x="3860" y="1387"/>
                    <a:pt x="3929" y="790"/>
                    <a:pt x="3604" y="374"/>
                  </a:cubicBezTo>
                  <a:cubicBezTo>
                    <a:pt x="3426" y="132"/>
                    <a:pt x="3145" y="1"/>
                    <a:pt x="285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3"/>
            <p:cNvSpPr/>
            <p:nvPr/>
          </p:nvSpPr>
          <p:spPr>
            <a:xfrm>
              <a:off x="1695125" y="722975"/>
              <a:ext cx="104075" cy="48725"/>
            </a:xfrm>
            <a:custGeom>
              <a:avLst/>
              <a:gdLst/>
              <a:ahLst/>
              <a:cxnLst/>
              <a:rect l="l" t="t" r="r" b="b"/>
              <a:pathLst>
                <a:path w="4163" h="1949" extrusionOk="0">
                  <a:moveTo>
                    <a:pt x="3221" y="1"/>
                  </a:moveTo>
                  <a:cubicBezTo>
                    <a:pt x="3211" y="1"/>
                    <a:pt x="3200" y="1"/>
                    <a:pt x="3189" y="1"/>
                  </a:cubicBezTo>
                  <a:lnTo>
                    <a:pt x="940" y="58"/>
                  </a:lnTo>
                  <a:cubicBezTo>
                    <a:pt x="416" y="75"/>
                    <a:pt x="1" y="508"/>
                    <a:pt x="18" y="1031"/>
                  </a:cubicBezTo>
                  <a:cubicBezTo>
                    <a:pt x="35" y="1540"/>
                    <a:pt x="451" y="1949"/>
                    <a:pt x="960" y="1949"/>
                  </a:cubicBezTo>
                  <a:cubicBezTo>
                    <a:pt x="971" y="1949"/>
                    <a:pt x="981" y="1949"/>
                    <a:pt x="992" y="1948"/>
                  </a:cubicBezTo>
                  <a:lnTo>
                    <a:pt x="3228" y="1896"/>
                  </a:lnTo>
                  <a:cubicBezTo>
                    <a:pt x="3752" y="1896"/>
                    <a:pt x="4163" y="1464"/>
                    <a:pt x="4163" y="923"/>
                  </a:cubicBezTo>
                  <a:cubicBezTo>
                    <a:pt x="4146" y="410"/>
                    <a:pt x="3730" y="1"/>
                    <a:pt x="322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3"/>
            <p:cNvSpPr/>
            <p:nvPr/>
          </p:nvSpPr>
          <p:spPr>
            <a:xfrm>
              <a:off x="1685625" y="746500"/>
              <a:ext cx="100075" cy="79250"/>
            </a:xfrm>
            <a:custGeom>
              <a:avLst/>
              <a:gdLst/>
              <a:ahLst/>
              <a:cxnLst/>
              <a:rect l="l" t="t" r="r" b="b"/>
              <a:pathLst>
                <a:path w="4003" h="3170" extrusionOk="0">
                  <a:moveTo>
                    <a:pt x="1093" y="1"/>
                  </a:moveTo>
                  <a:cubicBezTo>
                    <a:pt x="788" y="1"/>
                    <a:pt x="489" y="144"/>
                    <a:pt x="307" y="415"/>
                  </a:cubicBezTo>
                  <a:cubicBezTo>
                    <a:pt x="0" y="847"/>
                    <a:pt x="108" y="1423"/>
                    <a:pt x="541" y="1730"/>
                  </a:cubicBezTo>
                  <a:lnTo>
                    <a:pt x="2380" y="3010"/>
                  </a:lnTo>
                  <a:cubicBezTo>
                    <a:pt x="2542" y="3118"/>
                    <a:pt x="2727" y="3169"/>
                    <a:pt x="2912" y="3169"/>
                  </a:cubicBezTo>
                  <a:cubicBezTo>
                    <a:pt x="3219" y="3169"/>
                    <a:pt x="3525" y="3026"/>
                    <a:pt x="3717" y="2755"/>
                  </a:cubicBezTo>
                  <a:cubicBezTo>
                    <a:pt x="4002" y="2323"/>
                    <a:pt x="3894" y="1747"/>
                    <a:pt x="3461" y="1440"/>
                  </a:cubicBezTo>
                  <a:lnTo>
                    <a:pt x="1623" y="159"/>
                  </a:lnTo>
                  <a:cubicBezTo>
                    <a:pt x="1460" y="52"/>
                    <a:pt x="1276" y="1"/>
                    <a:pt x="109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3"/>
            <p:cNvSpPr/>
            <p:nvPr/>
          </p:nvSpPr>
          <p:spPr>
            <a:xfrm>
              <a:off x="1667675" y="760350"/>
              <a:ext cx="72050" cy="100475"/>
            </a:xfrm>
            <a:custGeom>
              <a:avLst/>
              <a:gdLst/>
              <a:ahLst/>
              <a:cxnLst/>
              <a:rect l="l" t="t" r="r" b="b"/>
              <a:pathLst>
                <a:path w="2882" h="4019" extrusionOk="0">
                  <a:moveTo>
                    <a:pt x="1066" y="0"/>
                  </a:moveTo>
                  <a:cubicBezTo>
                    <a:pt x="963" y="0"/>
                    <a:pt x="859" y="18"/>
                    <a:pt x="757" y="55"/>
                  </a:cubicBezTo>
                  <a:cubicBezTo>
                    <a:pt x="251" y="237"/>
                    <a:pt x="0" y="778"/>
                    <a:pt x="177" y="1267"/>
                  </a:cubicBezTo>
                  <a:lnTo>
                    <a:pt x="917" y="3374"/>
                  </a:lnTo>
                  <a:cubicBezTo>
                    <a:pt x="1062" y="3777"/>
                    <a:pt x="1435" y="4019"/>
                    <a:pt x="1826" y="4019"/>
                  </a:cubicBezTo>
                  <a:cubicBezTo>
                    <a:pt x="1926" y="4019"/>
                    <a:pt x="2026" y="4003"/>
                    <a:pt x="2124" y="3971"/>
                  </a:cubicBezTo>
                  <a:cubicBezTo>
                    <a:pt x="2613" y="3789"/>
                    <a:pt x="2881" y="3248"/>
                    <a:pt x="2704" y="2759"/>
                  </a:cubicBezTo>
                  <a:lnTo>
                    <a:pt x="1964" y="635"/>
                  </a:lnTo>
                  <a:cubicBezTo>
                    <a:pt x="1821" y="249"/>
                    <a:pt x="1453" y="0"/>
                    <a:pt x="10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3"/>
            <p:cNvSpPr/>
            <p:nvPr/>
          </p:nvSpPr>
          <p:spPr>
            <a:xfrm>
              <a:off x="1628825" y="760800"/>
              <a:ext cx="69050" cy="101525"/>
            </a:xfrm>
            <a:custGeom>
              <a:avLst/>
              <a:gdLst/>
              <a:ahLst/>
              <a:cxnLst/>
              <a:rect l="l" t="t" r="r" b="b"/>
              <a:pathLst>
                <a:path w="2762" h="4061" extrusionOk="0">
                  <a:moveTo>
                    <a:pt x="1708" y="1"/>
                  </a:moveTo>
                  <a:cubicBezTo>
                    <a:pt x="1294" y="1"/>
                    <a:pt x="915" y="271"/>
                    <a:pt x="797" y="686"/>
                  </a:cubicBezTo>
                  <a:lnTo>
                    <a:pt x="148" y="2832"/>
                  </a:lnTo>
                  <a:cubicBezTo>
                    <a:pt x="1" y="3338"/>
                    <a:pt x="291" y="3862"/>
                    <a:pt x="797" y="4022"/>
                  </a:cubicBezTo>
                  <a:cubicBezTo>
                    <a:pt x="882" y="4048"/>
                    <a:pt x="969" y="4060"/>
                    <a:pt x="1056" y="4060"/>
                  </a:cubicBezTo>
                  <a:cubicBezTo>
                    <a:pt x="1460" y="4060"/>
                    <a:pt x="1848" y="3790"/>
                    <a:pt x="1969" y="3373"/>
                  </a:cubicBezTo>
                  <a:lnTo>
                    <a:pt x="2618" y="1227"/>
                  </a:lnTo>
                  <a:cubicBezTo>
                    <a:pt x="2761" y="725"/>
                    <a:pt x="2471" y="202"/>
                    <a:pt x="1969" y="37"/>
                  </a:cubicBezTo>
                  <a:cubicBezTo>
                    <a:pt x="1882" y="13"/>
                    <a:pt x="1794" y="1"/>
                    <a:pt x="170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3"/>
            <p:cNvSpPr/>
            <p:nvPr/>
          </p:nvSpPr>
          <p:spPr>
            <a:xfrm>
              <a:off x="1581125" y="747850"/>
              <a:ext cx="98250" cy="81525"/>
            </a:xfrm>
            <a:custGeom>
              <a:avLst/>
              <a:gdLst/>
              <a:ahLst/>
              <a:cxnLst/>
              <a:rect l="l" t="t" r="r" b="b"/>
              <a:pathLst>
                <a:path w="3930" h="3261" extrusionOk="0">
                  <a:moveTo>
                    <a:pt x="2840" y="0"/>
                  </a:moveTo>
                  <a:cubicBezTo>
                    <a:pt x="2642" y="0"/>
                    <a:pt x="2442" y="64"/>
                    <a:pt x="2272" y="196"/>
                  </a:cubicBezTo>
                  <a:lnTo>
                    <a:pt x="485" y="1550"/>
                  </a:lnTo>
                  <a:cubicBezTo>
                    <a:pt x="70" y="1875"/>
                    <a:pt x="1" y="2468"/>
                    <a:pt x="308" y="2883"/>
                  </a:cubicBezTo>
                  <a:cubicBezTo>
                    <a:pt x="500" y="3128"/>
                    <a:pt x="785" y="3261"/>
                    <a:pt x="1073" y="3261"/>
                  </a:cubicBezTo>
                  <a:cubicBezTo>
                    <a:pt x="1271" y="3261"/>
                    <a:pt x="1471" y="3197"/>
                    <a:pt x="1641" y="3065"/>
                  </a:cubicBezTo>
                  <a:lnTo>
                    <a:pt x="3423" y="1710"/>
                  </a:lnTo>
                  <a:cubicBezTo>
                    <a:pt x="3838" y="1386"/>
                    <a:pt x="3929" y="793"/>
                    <a:pt x="3605" y="378"/>
                  </a:cubicBezTo>
                  <a:cubicBezTo>
                    <a:pt x="3413" y="132"/>
                    <a:pt x="3127" y="0"/>
                    <a:pt x="284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3"/>
            <p:cNvSpPr/>
            <p:nvPr/>
          </p:nvSpPr>
          <p:spPr>
            <a:xfrm>
              <a:off x="1564900" y="726125"/>
              <a:ext cx="104075" cy="48725"/>
            </a:xfrm>
            <a:custGeom>
              <a:avLst/>
              <a:gdLst/>
              <a:ahLst/>
              <a:cxnLst/>
              <a:rect l="l" t="t" r="r" b="b"/>
              <a:pathLst>
                <a:path w="4163" h="1949" extrusionOk="0">
                  <a:moveTo>
                    <a:pt x="3204" y="0"/>
                  </a:moveTo>
                  <a:cubicBezTo>
                    <a:pt x="3193" y="0"/>
                    <a:pt x="3183" y="1"/>
                    <a:pt x="3172" y="1"/>
                  </a:cubicBezTo>
                  <a:lnTo>
                    <a:pt x="935" y="57"/>
                  </a:lnTo>
                  <a:cubicBezTo>
                    <a:pt x="416" y="74"/>
                    <a:pt x="1" y="507"/>
                    <a:pt x="1" y="1031"/>
                  </a:cubicBezTo>
                  <a:cubicBezTo>
                    <a:pt x="18" y="1543"/>
                    <a:pt x="433" y="1948"/>
                    <a:pt x="943" y="1948"/>
                  </a:cubicBezTo>
                  <a:cubicBezTo>
                    <a:pt x="953" y="1948"/>
                    <a:pt x="964" y="1948"/>
                    <a:pt x="974" y="1948"/>
                  </a:cubicBezTo>
                  <a:lnTo>
                    <a:pt x="3207" y="1896"/>
                  </a:lnTo>
                  <a:cubicBezTo>
                    <a:pt x="3748" y="1879"/>
                    <a:pt x="4163" y="1446"/>
                    <a:pt x="4146" y="922"/>
                  </a:cubicBezTo>
                  <a:cubicBezTo>
                    <a:pt x="4129" y="409"/>
                    <a:pt x="3713" y="0"/>
                    <a:pt x="320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3"/>
            <p:cNvSpPr/>
            <p:nvPr/>
          </p:nvSpPr>
          <p:spPr>
            <a:xfrm>
              <a:off x="1578425" y="672225"/>
              <a:ext cx="100075" cy="79175"/>
            </a:xfrm>
            <a:custGeom>
              <a:avLst/>
              <a:gdLst/>
              <a:ahLst/>
              <a:cxnLst/>
              <a:rect l="l" t="t" r="r" b="b"/>
              <a:pathLst>
                <a:path w="4003" h="3167" extrusionOk="0">
                  <a:moveTo>
                    <a:pt x="1071" y="0"/>
                  </a:moveTo>
                  <a:cubicBezTo>
                    <a:pt x="773" y="0"/>
                    <a:pt x="475" y="143"/>
                    <a:pt x="286" y="409"/>
                  </a:cubicBezTo>
                  <a:cubicBezTo>
                    <a:pt x="1" y="842"/>
                    <a:pt x="109" y="1439"/>
                    <a:pt x="542" y="1724"/>
                  </a:cubicBezTo>
                  <a:lnTo>
                    <a:pt x="2380" y="3005"/>
                  </a:lnTo>
                  <a:cubicBezTo>
                    <a:pt x="2543" y="3114"/>
                    <a:pt x="2729" y="3167"/>
                    <a:pt x="2913" y="3167"/>
                  </a:cubicBezTo>
                  <a:cubicBezTo>
                    <a:pt x="3217" y="3167"/>
                    <a:pt x="3515" y="3023"/>
                    <a:pt x="3695" y="2754"/>
                  </a:cubicBezTo>
                  <a:cubicBezTo>
                    <a:pt x="4003" y="2339"/>
                    <a:pt x="3894" y="1742"/>
                    <a:pt x="3462" y="1439"/>
                  </a:cubicBezTo>
                  <a:lnTo>
                    <a:pt x="1606" y="175"/>
                  </a:lnTo>
                  <a:cubicBezTo>
                    <a:pt x="1445" y="57"/>
                    <a:pt x="1258" y="0"/>
                    <a:pt x="107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3"/>
            <p:cNvSpPr/>
            <p:nvPr/>
          </p:nvSpPr>
          <p:spPr>
            <a:xfrm>
              <a:off x="1624400" y="637075"/>
              <a:ext cx="72050" cy="100450"/>
            </a:xfrm>
            <a:custGeom>
              <a:avLst/>
              <a:gdLst/>
              <a:ahLst/>
              <a:cxnLst/>
              <a:rect l="l" t="t" r="r" b="b"/>
              <a:pathLst>
                <a:path w="2882" h="4018" extrusionOk="0">
                  <a:moveTo>
                    <a:pt x="1058" y="0"/>
                  </a:moveTo>
                  <a:cubicBezTo>
                    <a:pt x="958" y="0"/>
                    <a:pt x="857" y="16"/>
                    <a:pt x="758" y="50"/>
                  </a:cubicBezTo>
                  <a:cubicBezTo>
                    <a:pt x="251" y="227"/>
                    <a:pt x="0" y="768"/>
                    <a:pt x="178" y="1274"/>
                  </a:cubicBezTo>
                  <a:lnTo>
                    <a:pt x="918" y="3386"/>
                  </a:lnTo>
                  <a:cubicBezTo>
                    <a:pt x="1047" y="3767"/>
                    <a:pt x="1421" y="4018"/>
                    <a:pt x="1811" y="4018"/>
                  </a:cubicBezTo>
                  <a:cubicBezTo>
                    <a:pt x="1916" y="4018"/>
                    <a:pt x="2022" y="3999"/>
                    <a:pt x="2125" y="3961"/>
                  </a:cubicBezTo>
                  <a:cubicBezTo>
                    <a:pt x="2614" y="3797"/>
                    <a:pt x="2882" y="3256"/>
                    <a:pt x="2704" y="2754"/>
                  </a:cubicBezTo>
                  <a:lnTo>
                    <a:pt x="1965" y="643"/>
                  </a:lnTo>
                  <a:cubicBezTo>
                    <a:pt x="1820" y="243"/>
                    <a:pt x="1448" y="0"/>
                    <a:pt x="105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3"/>
            <p:cNvSpPr/>
            <p:nvPr/>
          </p:nvSpPr>
          <p:spPr>
            <a:xfrm>
              <a:off x="1666250" y="635800"/>
              <a:ext cx="69050" cy="101225"/>
            </a:xfrm>
            <a:custGeom>
              <a:avLst/>
              <a:gdLst/>
              <a:ahLst/>
              <a:cxnLst/>
              <a:rect l="l" t="t" r="r" b="b"/>
              <a:pathLst>
                <a:path w="2762" h="4049" extrusionOk="0">
                  <a:moveTo>
                    <a:pt x="1688" y="0"/>
                  </a:moveTo>
                  <a:cubicBezTo>
                    <a:pt x="1291" y="0"/>
                    <a:pt x="913" y="266"/>
                    <a:pt x="797" y="676"/>
                  </a:cubicBezTo>
                  <a:lnTo>
                    <a:pt x="148" y="2822"/>
                  </a:lnTo>
                  <a:cubicBezTo>
                    <a:pt x="1" y="3328"/>
                    <a:pt x="291" y="3848"/>
                    <a:pt x="797" y="4012"/>
                  </a:cubicBezTo>
                  <a:cubicBezTo>
                    <a:pt x="881" y="4037"/>
                    <a:pt x="967" y="4049"/>
                    <a:pt x="1052" y="4049"/>
                  </a:cubicBezTo>
                  <a:cubicBezTo>
                    <a:pt x="1458" y="4049"/>
                    <a:pt x="1847" y="3781"/>
                    <a:pt x="1965" y="3363"/>
                  </a:cubicBezTo>
                  <a:lnTo>
                    <a:pt x="2614" y="1217"/>
                  </a:lnTo>
                  <a:cubicBezTo>
                    <a:pt x="2761" y="711"/>
                    <a:pt x="2471" y="192"/>
                    <a:pt x="1965" y="45"/>
                  </a:cubicBezTo>
                  <a:cubicBezTo>
                    <a:pt x="1874" y="14"/>
                    <a:pt x="1780" y="0"/>
                    <a:pt x="168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3"/>
            <p:cNvSpPr/>
            <p:nvPr/>
          </p:nvSpPr>
          <p:spPr>
            <a:xfrm>
              <a:off x="1636950" y="708700"/>
              <a:ext cx="90225" cy="80475"/>
            </a:xfrm>
            <a:custGeom>
              <a:avLst/>
              <a:gdLst/>
              <a:ahLst/>
              <a:cxnLst/>
              <a:rect l="l" t="t" r="r" b="b"/>
              <a:pathLst>
                <a:path w="3609" h="3219" extrusionOk="0">
                  <a:moveTo>
                    <a:pt x="1811" y="0"/>
                  </a:moveTo>
                  <a:cubicBezTo>
                    <a:pt x="1107" y="0"/>
                    <a:pt x="462" y="454"/>
                    <a:pt x="256" y="1148"/>
                  </a:cubicBezTo>
                  <a:cubicBezTo>
                    <a:pt x="0" y="1996"/>
                    <a:pt x="489" y="2900"/>
                    <a:pt x="1337" y="3151"/>
                  </a:cubicBezTo>
                  <a:cubicBezTo>
                    <a:pt x="1495" y="3197"/>
                    <a:pt x="1653" y="3219"/>
                    <a:pt x="1809" y="3219"/>
                  </a:cubicBezTo>
                  <a:cubicBezTo>
                    <a:pt x="2509" y="3219"/>
                    <a:pt x="3148" y="2777"/>
                    <a:pt x="3353" y="2069"/>
                  </a:cubicBezTo>
                  <a:cubicBezTo>
                    <a:pt x="3609" y="1221"/>
                    <a:pt x="3120" y="322"/>
                    <a:pt x="2272" y="66"/>
                  </a:cubicBezTo>
                  <a:cubicBezTo>
                    <a:pt x="2118" y="22"/>
                    <a:pt x="1963" y="0"/>
                    <a:pt x="1811" y="0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3"/>
            <p:cNvSpPr/>
            <p:nvPr/>
          </p:nvSpPr>
          <p:spPr>
            <a:xfrm>
              <a:off x="1491900" y="1060600"/>
              <a:ext cx="182050" cy="121175"/>
            </a:xfrm>
            <a:custGeom>
              <a:avLst/>
              <a:gdLst/>
              <a:ahLst/>
              <a:cxnLst/>
              <a:rect l="l" t="t" r="r" b="b"/>
              <a:pathLst>
                <a:path w="7282" h="4847" extrusionOk="0">
                  <a:moveTo>
                    <a:pt x="3169" y="1"/>
                  </a:moveTo>
                  <a:cubicBezTo>
                    <a:pt x="1629" y="1"/>
                    <a:pt x="460" y="431"/>
                    <a:pt x="70" y="592"/>
                  </a:cubicBezTo>
                  <a:cubicBezTo>
                    <a:pt x="70" y="592"/>
                    <a:pt x="18" y="631"/>
                    <a:pt x="1" y="631"/>
                  </a:cubicBezTo>
                  <a:lnTo>
                    <a:pt x="18" y="700"/>
                  </a:lnTo>
                  <a:cubicBezTo>
                    <a:pt x="234" y="1223"/>
                    <a:pt x="1117" y="3101"/>
                    <a:pt x="3137" y="4377"/>
                  </a:cubicBezTo>
                  <a:cubicBezTo>
                    <a:pt x="3661" y="4716"/>
                    <a:pt x="4120" y="4847"/>
                    <a:pt x="4516" y="4847"/>
                  </a:cubicBezTo>
                  <a:cubicBezTo>
                    <a:pt x="5686" y="4847"/>
                    <a:pt x="6311" y="3701"/>
                    <a:pt x="6473" y="3352"/>
                  </a:cubicBezTo>
                  <a:cubicBezTo>
                    <a:pt x="6473" y="3352"/>
                    <a:pt x="6490" y="3335"/>
                    <a:pt x="6508" y="3296"/>
                  </a:cubicBezTo>
                  <a:cubicBezTo>
                    <a:pt x="6508" y="3279"/>
                    <a:pt x="6525" y="3261"/>
                    <a:pt x="6525" y="3261"/>
                  </a:cubicBezTo>
                  <a:cubicBezTo>
                    <a:pt x="6689" y="2777"/>
                    <a:pt x="7282" y="700"/>
                    <a:pt x="4868" y="181"/>
                  </a:cubicBezTo>
                  <a:cubicBezTo>
                    <a:pt x="4269" y="52"/>
                    <a:pt x="3697" y="1"/>
                    <a:pt x="316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3"/>
            <p:cNvSpPr/>
            <p:nvPr/>
          </p:nvSpPr>
          <p:spPr>
            <a:xfrm>
              <a:off x="1509850" y="1082525"/>
              <a:ext cx="138900" cy="59625"/>
            </a:xfrm>
            <a:custGeom>
              <a:avLst/>
              <a:gdLst/>
              <a:ahLst/>
              <a:cxnLst/>
              <a:rect l="l" t="t" r="r" b="b"/>
              <a:pathLst>
                <a:path w="5556" h="2385" extrusionOk="0">
                  <a:moveTo>
                    <a:pt x="108" y="0"/>
                  </a:moveTo>
                  <a:cubicBezTo>
                    <a:pt x="74" y="0"/>
                    <a:pt x="37" y="29"/>
                    <a:pt x="22" y="61"/>
                  </a:cubicBezTo>
                  <a:cubicBezTo>
                    <a:pt x="1" y="96"/>
                    <a:pt x="22" y="147"/>
                    <a:pt x="74" y="169"/>
                  </a:cubicBezTo>
                  <a:lnTo>
                    <a:pt x="5430" y="2367"/>
                  </a:lnTo>
                  <a:cubicBezTo>
                    <a:pt x="5430" y="2384"/>
                    <a:pt x="5448" y="2384"/>
                    <a:pt x="5465" y="2384"/>
                  </a:cubicBezTo>
                  <a:cubicBezTo>
                    <a:pt x="5500" y="2384"/>
                    <a:pt x="5517" y="2367"/>
                    <a:pt x="5539" y="2332"/>
                  </a:cubicBezTo>
                  <a:cubicBezTo>
                    <a:pt x="5556" y="2276"/>
                    <a:pt x="5539" y="2241"/>
                    <a:pt x="5500" y="2224"/>
                  </a:cubicBezTo>
                  <a:lnTo>
                    <a:pt x="131" y="5"/>
                  </a:lnTo>
                  <a:cubicBezTo>
                    <a:pt x="124" y="2"/>
                    <a:pt x="116" y="0"/>
                    <a:pt x="10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3"/>
            <p:cNvSpPr/>
            <p:nvPr/>
          </p:nvSpPr>
          <p:spPr>
            <a:xfrm>
              <a:off x="1554100" y="1114475"/>
              <a:ext cx="38300" cy="22700"/>
            </a:xfrm>
            <a:custGeom>
              <a:avLst/>
              <a:gdLst/>
              <a:ahLst/>
              <a:cxnLst/>
              <a:rect l="l" t="t" r="r" b="b"/>
              <a:pathLst>
                <a:path w="1532" h="908" extrusionOk="0">
                  <a:moveTo>
                    <a:pt x="1420" y="1"/>
                  </a:moveTo>
                  <a:cubicBezTo>
                    <a:pt x="1409" y="1"/>
                    <a:pt x="1398" y="3"/>
                    <a:pt x="1389" y="7"/>
                  </a:cubicBezTo>
                  <a:lnTo>
                    <a:pt x="52" y="747"/>
                  </a:lnTo>
                  <a:cubicBezTo>
                    <a:pt x="18" y="782"/>
                    <a:pt x="0" y="816"/>
                    <a:pt x="18" y="873"/>
                  </a:cubicBezTo>
                  <a:cubicBezTo>
                    <a:pt x="35" y="890"/>
                    <a:pt x="70" y="907"/>
                    <a:pt x="108" y="907"/>
                  </a:cubicBezTo>
                  <a:lnTo>
                    <a:pt x="143" y="907"/>
                  </a:lnTo>
                  <a:lnTo>
                    <a:pt x="1476" y="167"/>
                  </a:lnTo>
                  <a:cubicBezTo>
                    <a:pt x="1515" y="133"/>
                    <a:pt x="1532" y="98"/>
                    <a:pt x="1497" y="42"/>
                  </a:cubicBezTo>
                  <a:cubicBezTo>
                    <a:pt x="1481" y="17"/>
                    <a:pt x="1449" y="1"/>
                    <a:pt x="1420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3"/>
            <p:cNvSpPr/>
            <p:nvPr/>
          </p:nvSpPr>
          <p:spPr>
            <a:xfrm>
              <a:off x="1592825" y="1130425"/>
              <a:ext cx="38300" cy="22975"/>
            </a:xfrm>
            <a:custGeom>
              <a:avLst/>
              <a:gdLst/>
              <a:ahLst/>
              <a:cxnLst/>
              <a:rect l="l" t="t" r="r" b="b"/>
              <a:pathLst>
                <a:path w="1532" h="919" extrusionOk="0">
                  <a:moveTo>
                    <a:pt x="1432" y="0"/>
                  </a:moveTo>
                  <a:cubicBezTo>
                    <a:pt x="1416" y="0"/>
                    <a:pt x="1401" y="6"/>
                    <a:pt x="1389" y="18"/>
                  </a:cubicBezTo>
                  <a:lnTo>
                    <a:pt x="56" y="758"/>
                  </a:lnTo>
                  <a:cubicBezTo>
                    <a:pt x="17" y="775"/>
                    <a:pt x="0" y="827"/>
                    <a:pt x="17" y="866"/>
                  </a:cubicBezTo>
                  <a:cubicBezTo>
                    <a:pt x="35" y="901"/>
                    <a:pt x="74" y="918"/>
                    <a:pt x="108" y="918"/>
                  </a:cubicBezTo>
                  <a:cubicBezTo>
                    <a:pt x="108" y="918"/>
                    <a:pt x="126" y="901"/>
                    <a:pt x="143" y="901"/>
                  </a:cubicBezTo>
                  <a:lnTo>
                    <a:pt x="1480" y="161"/>
                  </a:lnTo>
                  <a:cubicBezTo>
                    <a:pt x="1514" y="144"/>
                    <a:pt x="1532" y="92"/>
                    <a:pt x="1514" y="53"/>
                  </a:cubicBezTo>
                  <a:cubicBezTo>
                    <a:pt x="1492" y="19"/>
                    <a:pt x="1461" y="0"/>
                    <a:pt x="143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3"/>
            <p:cNvSpPr/>
            <p:nvPr/>
          </p:nvSpPr>
          <p:spPr>
            <a:xfrm>
              <a:off x="1577025" y="1077650"/>
              <a:ext cx="15375" cy="41025"/>
            </a:xfrm>
            <a:custGeom>
              <a:avLst/>
              <a:gdLst/>
              <a:ahLst/>
              <a:cxnLst/>
              <a:rect l="l" t="t" r="r" b="b"/>
              <a:pathLst>
                <a:path w="615" h="1641" extrusionOk="0">
                  <a:moveTo>
                    <a:pt x="57" y="1"/>
                  </a:moveTo>
                  <a:cubicBezTo>
                    <a:pt x="18" y="18"/>
                    <a:pt x="0" y="74"/>
                    <a:pt x="0" y="109"/>
                  </a:cubicBezTo>
                  <a:lnTo>
                    <a:pt x="433" y="1571"/>
                  </a:lnTo>
                  <a:cubicBezTo>
                    <a:pt x="450" y="1606"/>
                    <a:pt x="472" y="1640"/>
                    <a:pt x="524" y="1640"/>
                  </a:cubicBezTo>
                  <a:lnTo>
                    <a:pt x="541" y="1640"/>
                  </a:lnTo>
                  <a:cubicBezTo>
                    <a:pt x="580" y="1623"/>
                    <a:pt x="615" y="1571"/>
                    <a:pt x="598" y="1532"/>
                  </a:cubicBezTo>
                  <a:lnTo>
                    <a:pt x="165" y="74"/>
                  </a:lnTo>
                  <a:cubicBezTo>
                    <a:pt x="165" y="18"/>
                    <a:pt x="109" y="1"/>
                    <a:pt x="5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3"/>
            <p:cNvSpPr/>
            <p:nvPr/>
          </p:nvSpPr>
          <p:spPr>
            <a:xfrm>
              <a:off x="1615850" y="1093775"/>
              <a:ext cx="15275" cy="40700"/>
            </a:xfrm>
            <a:custGeom>
              <a:avLst/>
              <a:gdLst/>
              <a:ahLst/>
              <a:cxnLst/>
              <a:rect l="l" t="t" r="r" b="b"/>
              <a:pathLst>
                <a:path w="611" h="1628" extrusionOk="0">
                  <a:moveTo>
                    <a:pt x="92" y="0"/>
                  </a:moveTo>
                  <a:cubicBezTo>
                    <a:pt x="84" y="0"/>
                    <a:pt x="77" y="1"/>
                    <a:pt x="70" y="5"/>
                  </a:cubicBezTo>
                  <a:cubicBezTo>
                    <a:pt x="18" y="22"/>
                    <a:pt x="1" y="61"/>
                    <a:pt x="1" y="113"/>
                  </a:cubicBezTo>
                  <a:lnTo>
                    <a:pt x="433" y="1575"/>
                  </a:lnTo>
                  <a:cubicBezTo>
                    <a:pt x="451" y="1610"/>
                    <a:pt x="485" y="1627"/>
                    <a:pt x="520" y="1627"/>
                  </a:cubicBezTo>
                  <a:lnTo>
                    <a:pt x="541" y="1627"/>
                  </a:lnTo>
                  <a:cubicBezTo>
                    <a:pt x="576" y="1610"/>
                    <a:pt x="611" y="1575"/>
                    <a:pt x="593" y="1519"/>
                  </a:cubicBezTo>
                  <a:lnTo>
                    <a:pt x="161" y="61"/>
                  </a:lnTo>
                  <a:cubicBezTo>
                    <a:pt x="161" y="29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3"/>
            <p:cNvSpPr/>
            <p:nvPr/>
          </p:nvSpPr>
          <p:spPr>
            <a:xfrm>
              <a:off x="1513975" y="1096150"/>
              <a:ext cx="35175" cy="41450"/>
            </a:xfrm>
            <a:custGeom>
              <a:avLst/>
              <a:gdLst/>
              <a:ahLst/>
              <a:cxnLst/>
              <a:rect l="l" t="t" r="r" b="b"/>
              <a:pathLst>
                <a:path w="1407" h="1658" extrusionOk="0">
                  <a:moveTo>
                    <a:pt x="0" y="0"/>
                  </a:moveTo>
                  <a:lnTo>
                    <a:pt x="0" y="1657"/>
                  </a:lnTo>
                  <a:lnTo>
                    <a:pt x="1406" y="1657"/>
                  </a:lnTo>
                  <a:lnTo>
                    <a:pt x="1406" y="0"/>
                  </a:ln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3"/>
            <p:cNvSpPr/>
            <p:nvPr/>
          </p:nvSpPr>
          <p:spPr>
            <a:xfrm>
              <a:off x="1694700" y="866250"/>
              <a:ext cx="119425" cy="100650"/>
            </a:xfrm>
            <a:custGeom>
              <a:avLst/>
              <a:gdLst/>
              <a:ahLst/>
              <a:cxnLst/>
              <a:rect l="l" t="t" r="r" b="b"/>
              <a:pathLst>
                <a:path w="4777" h="4026" extrusionOk="0">
                  <a:moveTo>
                    <a:pt x="4582" y="0"/>
                  </a:moveTo>
                  <a:cubicBezTo>
                    <a:pt x="4052" y="0"/>
                    <a:pt x="2732" y="109"/>
                    <a:pt x="1459" y="959"/>
                  </a:cubicBezTo>
                  <a:cubicBezTo>
                    <a:pt x="1" y="1932"/>
                    <a:pt x="918" y="3140"/>
                    <a:pt x="1173" y="3412"/>
                  </a:cubicBezTo>
                  <a:cubicBezTo>
                    <a:pt x="1173" y="3412"/>
                    <a:pt x="1173" y="3429"/>
                    <a:pt x="1190" y="3447"/>
                  </a:cubicBezTo>
                  <a:cubicBezTo>
                    <a:pt x="1208" y="3464"/>
                    <a:pt x="1225" y="3464"/>
                    <a:pt x="1225" y="3464"/>
                  </a:cubicBezTo>
                  <a:cubicBezTo>
                    <a:pt x="1376" y="3615"/>
                    <a:pt x="1859" y="4026"/>
                    <a:pt x="2447" y="4026"/>
                  </a:cubicBezTo>
                  <a:cubicBezTo>
                    <a:pt x="2839" y="4026"/>
                    <a:pt x="3277" y="3844"/>
                    <a:pt x="3695" y="3282"/>
                  </a:cubicBezTo>
                  <a:cubicBezTo>
                    <a:pt x="4686" y="1915"/>
                    <a:pt x="4777" y="453"/>
                    <a:pt x="4777" y="59"/>
                  </a:cubicBezTo>
                  <a:lnTo>
                    <a:pt x="4777" y="3"/>
                  </a:lnTo>
                  <a:lnTo>
                    <a:pt x="4721" y="3"/>
                  </a:lnTo>
                  <a:cubicBezTo>
                    <a:pt x="4684" y="1"/>
                    <a:pt x="4637" y="0"/>
                    <a:pt x="4582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3"/>
            <p:cNvSpPr/>
            <p:nvPr/>
          </p:nvSpPr>
          <p:spPr>
            <a:xfrm>
              <a:off x="1726725" y="875100"/>
              <a:ext cx="78425" cy="75050"/>
            </a:xfrm>
            <a:custGeom>
              <a:avLst/>
              <a:gdLst/>
              <a:ahLst/>
              <a:cxnLst/>
              <a:rect l="l" t="t" r="r" b="b"/>
              <a:pathLst>
                <a:path w="3137" h="3002" extrusionOk="0">
                  <a:moveTo>
                    <a:pt x="3054" y="0"/>
                  </a:moveTo>
                  <a:cubicBezTo>
                    <a:pt x="3032" y="0"/>
                    <a:pt x="3009" y="10"/>
                    <a:pt x="2990" y="30"/>
                  </a:cubicBezTo>
                  <a:lnTo>
                    <a:pt x="35" y="2859"/>
                  </a:lnTo>
                  <a:cubicBezTo>
                    <a:pt x="0" y="2894"/>
                    <a:pt x="0" y="2950"/>
                    <a:pt x="18" y="2985"/>
                  </a:cubicBezTo>
                  <a:cubicBezTo>
                    <a:pt x="35" y="3002"/>
                    <a:pt x="69" y="3002"/>
                    <a:pt x="87" y="3002"/>
                  </a:cubicBezTo>
                  <a:cubicBezTo>
                    <a:pt x="108" y="3002"/>
                    <a:pt x="126" y="3002"/>
                    <a:pt x="143" y="2985"/>
                  </a:cubicBezTo>
                  <a:lnTo>
                    <a:pt x="3098" y="138"/>
                  </a:lnTo>
                  <a:cubicBezTo>
                    <a:pt x="3137" y="116"/>
                    <a:pt x="3137" y="64"/>
                    <a:pt x="3115" y="30"/>
                  </a:cubicBezTo>
                  <a:cubicBezTo>
                    <a:pt x="3098" y="10"/>
                    <a:pt x="3076" y="0"/>
                    <a:pt x="305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3"/>
            <p:cNvSpPr/>
            <p:nvPr/>
          </p:nvSpPr>
          <p:spPr>
            <a:xfrm>
              <a:off x="1755500" y="889350"/>
              <a:ext cx="6825" cy="31075"/>
            </a:xfrm>
            <a:custGeom>
              <a:avLst/>
              <a:gdLst/>
              <a:ahLst/>
              <a:cxnLst/>
              <a:rect l="l" t="t" r="r" b="b"/>
              <a:pathLst>
                <a:path w="273" h="1243" extrusionOk="0">
                  <a:moveTo>
                    <a:pt x="74" y="0"/>
                  </a:moveTo>
                  <a:cubicBezTo>
                    <a:pt x="39" y="0"/>
                    <a:pt x="0" y="35"/>
                    <a:pt x="0" y="87"/>
                  </a:cubicBezTo>
                  <a:lnTo>
                    <a:pt x="91" y="1151"/>
                  </a:lnTo>
                  <a:cubicBezTo>
                    <a:pt x="108" y="1207"/>
                    <a:pt x="147" y="1242"/>
                    <a:pt x="182" y="1242"/>
                  </a:cubicBezTo>
                  <a:lnTo>
                    <a:pt x="199" y="1242"/>
                  </a:lnTo>
                  <a:cubicBezTo>
                    <a:pt x="234" y="1242"/>
                    <a:pt x="273" y="1190"/>
                    <a:pt x="273" y="1151"/>
                  </a:cubicBezTo>
                  <a:lnTo>
                    <a:pt x="182" y="70"/>
                  </a:lnTo>
                  <a:cubicBezTo>
                    <a:pt x="164" y="35"/>
                    <a:pt x="126" y="0"/>
                    <a:pt x="74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3"/>
            <p:cNvSpPr/>
            <p:nvPr/>
          </p:nvSpPr>
          <p:spPr>
            <a:xfrm>
              <a:off x="1733850" y="909575"/>
              <a:ext cx="7275" cy="31175"/>
            </a:xfrm>
            <a:custGeom>
              <a:avLst/>
              <a:gdLst/>
              <a:ahLst/>
              <a:cxnLst/>
              <a:rect l="l" t="t" r="r" b="b"/>
              <a:pathLst>
                <a:path w="291" h="1247" extrusionOk="0">
                  <a:moveTo>
                    <a:pt x="92" y="0"/>
                  </a:moveTo>
                  <a:cubicBezTo>
                    <a:pt x="40" y="18"/>
                    <a:pt x="1" y="57"/>
                    <a:pt x="1" y="109"/>
                  </a:cubicBezTo>
                  <a:lnTo>
                    <a:pt x="109" y="1173"/>
                  </a:lnTo>
                  <a:cubicBezTo>
                    <a:pt x="109" y="1225"/>
                    <a:pt x="148" y="1246"/>
                    <a:pt x="200" y="1246"/>
                  </a:cubicBezTo>
                  <a:cubicBezTo>
                    <a:pt x="256" y="1246"/>
                    <a:pt x="291" y="1208"/>
                    <a:pt x="273" y="1156"/>
                  </a:cubicBezTo>
                  <a:lnTo>
                    <a:pt x="182" y="91"/>
                  </a:lnTo>
                  <a:cubicBezTo>
                    <a:pt x="182" y="35"/>
                    <a:pt x="126" y="0"/>
                    <a:pt x="92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3"/>
            <p:cNvSpPr/>
            <p:nvPr/>
          </p:nvSpPr>
          <p:spPr>
            <a:xfrm>
              <a:off x="1757750" y="916225"/>
              <a:ext cx="31625" cy="7750"/>
            </a:xfrm>
            <a:custGeom>
              <a:avLst/>
              <a:gdLst/>
              <a:ahLst/>
              <a:cxnLst/>
              <a:rect l="l" t="t" r="r" b="b"/>
              <a:pathLst>
                <a:path w="1265" h="310" extrusionOk="0">
                  <a:moveTo>
                    <a:pt x="81" y="1"/>
                  </a:moveTo>
                  <a:cubicBezTo>
                    <a:pt x="44" y="1"/>
                    <a:pt x="18" y="34"/>
                    <a:pt x="18" y="76"/>
                  </a:cubicBezTo>
                  <a:cubicBezTo>
                    <a:pt x="1" y="115"/>
                    <a:pt x="36" y="167"/>
                    <a:pt x="92" y="167"/>
                  </a:cubicBezTo>
                  <a:lnTo>
                    <a:pt x="1156" y="310"/>
                  </a:lnTo>
                  <a:lnTo>
                    <a:pt x="1173" y="310"/>
                  </a:lnTo>
                  <a:cubicBezTo>
                    <a:pt x="1208" y="310"/>
                    <a:pt x="1247" y="275"/>
                    <a:pt x="1247" y="241"/>
                  </a:cubicBezTo>
                  <a:cubicBezTo>
                    <a:pt x="1264" y="184"/>
                    <a:pt x="1225" y="150"/>
                    <a:pt x="1173" y="150"/>
                  </a:cubicBezTo>
                  <a:lnTo>
                    <a:pt x="109" y="7"/>
                  </a:lnTo>
                  <a:cubicBezTo>
                    <a:pt x="99" y="3"/>
                    <a:pt x="89" y="1"/>
                    <a:pt x="81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3"/>
            <p:cNvSpPr/>
            <p:nvPr/>
          </p:nvSpPr>
          <p:spPr>
            <a:xfrm>
              <a:off x="1736550" y="936625"/>
              <a:ext cx="31175" cy="8125"/>
            </a:xfrm>
            <a:custGeom>
              <a:avLst/>
              <a:gdLst/>
              <a:ahLst/>
              <a:cxnLst/>
              <a:rect l="l" t="t" r="r" b="b"/>
              <a:pathLst>
                <a:path w="1247" h="325" extrusionOk="0">
                  <a:moveTo>
                    <a:pt x="92" y="0"/>
                  </a:moveTo>
                  <a:cubicBezTo>
                    <a:pt x="57" y="0"/>
                    <a:pt x="1" y="35"/>
                    <a:pt x="1" y="74"/>
                  </a:cubicBezTo>
                  <a:cubicBezTo>
                    <a:pt x="1" y="126"/>
                    <a:pt x="40" y="164"/>
                    <a:pt x="74" y="182"/>
                  </a:cubicBezTo>
                  <a:lnTo>
                    <a:pt x="1139" y="325"/>
                  </a:lnTo>
                  <a:lnTo>
                    <a:pt x="1156" y="325"/>
                  </a:lnTo>
                  <a:cubicBezTo>
                    <a:pt x="1191" y="325"/>
                    <a:pt x="1230" y="290"/>
                    <a:pt x="1247" y="234"/>
                  </a:cubicBezTo>
                  <a:cubicBezTo>
                    <a:pt x="1247" y="199"/>
                    <a:pt x="1208" y="143"/>
                    <a:pt x="1173" y="143"/>
                  </a:cubicBezTo>
                  <a:lnTo>
                    <a:pt x="92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3"/>
            <p:cNvSpPr/>
            <p:nvPr/>
          </p:nvSpPr>
          <p:spPr>
            <a:xfrm>
              <a:off x="1759175" y="873550"/>
              <a:ext cx="34625" cy="13975"/>
            </a:xfrm>
            <a:custGeom>
              <a:avLst/>
              <a:gdLst/>
              <a:ahLst/>
              <a:cxnLst/>
              <a:rect l="l" t="t" r="r" b="b"/>
              <a:pathLst>
                <a:path w="1385" h="559" extrusionOk="0">
                  <a:moveTo>
                    <a:pt x="1190" y="1"/>
                  </a:moveTo>
                  <a:cubicBezTo>
                    <a:pt x="826" y="35"/>
                    <a:pt x="467" y="126"/>
                    <a:pt x="126" y="234"/>
                  </a:cubicBezTo>
                  <a:cubicBezTo>
                    <a:pt x="35" y="269"/>
                    <a:pt x="0" y="360"/>
                    <a:pt x="35" y="451"/>
                  </a:cubicBezTo>
                  <a:cubicBezTo>
                    <a:pt x="35" y="485"/>
                    <a:pt x="52" y="503"/>
                    <a:pt x="69" y="524"/>
                  </a:cubicBezTo>
                  <a:cubicBezTo>
                    <a:pt x="87" y="542"/>
                    <a:pt x="143" y="559"/>
                    <a:pt x="195" y="559"/>
                  </a:cubicBezTo>
                  <a:lnTo>
                    <a:pt x="251" y="559"/>
                  </a:lnTo>
                  <a:cubicBezTo>
                    <a:pt x="558" y="451"/>
                    <a:pt x="883" y="377"/>
                    <a:pt x="1225" y="343"/>
                  </a:cubicBezTo>
                  <a:cubicBezTo>
                    <a:pt x="1315" y="325"/>
                    <a:pt x="1385" y="234"/>
                    <a:pt x="1367" y="144"/>
                  </a:cubicBezTo>
                  <a:cubicBezTo>
                    <a:pt x="1367" y="53"/>
                    <a:pt x="1276" y="1"/>
                    <a:pt x="1207" y="1"/>
                  </a:cubicBezTo>
                  <a:close/>
                </a:path>
              </a:pathLst>
            </a:custGeom>
            <a:solidFill>
              <a:srgbClr val="00D2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3"/>
            <p:cNvSpPr/>
            <p:nvPr/>
          </p:nvSpPr>
          <p:spPr>
            <a:xfrm>
              <a:off x="2276925" y="1224100"/>
              <a:ext cx="186600" cy="132525"/>
            </a:xfrm>
            <a:custGeom>
              <a:avLst/>
              <a:gdLst/>
              <a:ahLst/>
              <a:cxnLst/>
              <a:rect l="l" t="t" r="r" b="b"/>
              <a:pathLst>
                <a:path w="7464" h="5301" extrusionOk="0">
                  <a:moveTo>
                    <a:pt x="3875" y="0"/>
                  </a:moveTo>
                  <a:cubicBezTo>
                    <a:pt x="3864" y="0"/>
                    <a:pt x="3853" y="0"/>
                    <a:pt x="3842" y="1"/>
                  </a:cubicBezTo>
                  <a:cubicBezTo>
                    <a:pt x="3211" y="22"/>
                    <a:pt x="2705" y="541"/>
                    <a:pt x="2722" y="1190"/>
                  </a:cubicBezTo>
                  <a:lnTo>
                    <a:pt x="2761" y="2705"/>
                  </a:lnTo>
                  <a:lnTo>
                    <a:pt x="2272" y="1986"/>
                  </a:lnTo>
                  <a:cubicBezTo>
                    <a:pt x="2058" y="1659"/>
                    <a:pt x="1696" y="1481"/>
                    <a:pt x="1326" y="1481"/>
                  </a:cubicBezTo>
                  <a:cubicBezTo>
                    <a:pt x="1104" y="1481"/>
                    <a:pt x="880" y="1545"/>
                    <a:pt x="684" y="1679"/>
                  </a:cubicBezTo>
                  <a:cubicBezTo>
                    <a:pt x="143" y="2021"/>
                    <a:pt x="1" y="2744"/>
                    <a:pt x="360" y="3267"/>
                  </a:cubicBezTo>
                  <a:lnTo>
                    <a:pt x="1731" y="5300"/>
                  </a:lnTo>
                  <a:lnTo>
                    <a:pt x="5227" y="5283"/>
                  </a:lnTo>
                  <a:lnTo>
                    <a:pt x="6940" y="3769"/>
                  </a:lnTo>
                  <a:cubicBezTo>
                    <a:pt x="7429" y="3354"/>
                    <a:pt x="7464" y="2635"/>
                    <a:pt x="7048" y="2146"/>
                  </a:cubicBezTo>
                  <a:cubicBezTo>
                    <a:pt x="6821" y="1891"/>
                    <a:pt x="6499" y="1759"/>
                    <a:pt x="6176" y="1759"/>
                  </a:cubicBezTo>
                  <a:cubicBezTo>
                    <a:pt x="5908" y="1759"/>
                    <a:pt x="5640" y="1850"/>
                    <a:pt x="5426" y="2038"/>
                  </a:cubicBezTo>
                  <a:lnTo>
                    <a:pt x="5067" y="2363"/>
                  </a:lnTo>
                  <a:lnTo>
                    <a:pt x="5032" y="1121"/>
                  </a:lnTo>
                  <a:cubicBezTo>
                    <a:pt x="5011" y="500"/>
                    <a:pt x="4509" y="0"/>
                    <a:pt x="3875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ytone One"/>
              <a:buNone/>
              <a:defRPr sz="3000">
                <a:solidFill>
                  <a:schemeClr val="dk1"/>
                </a:solidFill>
                <a:latin typeface="Paytone One"/>
                <a:ea typeface="Paytone One"/>
                <a:cs typeface="Paytone One"/>
                <a:sym typeface="Paytone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8" r:id="rId4"/>
    <p:sldLayoutId id="2147483659" r:id="rId5"/>
    <p:sldLayoutId id="2147483660" r:id="rId6"/>
    <p:sldLayoutId id="2147483662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2" name="Google Shape;2492;p37"/>
          <p:cNvSpPr/>
          <p:nvPr/>
        </p:nvSpPr>
        <p:spPr>
          <a:xfrm>
            <a:off x="6208225" y="1611088"/>
            <a:ext cx="3611700" cy="36117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3" name="Google Shape;2493;p37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5120400" cy="175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Carbon</a:t>
            </a:r>
            <a:r>
              <a:rPr lang="en-US" dirty="0" err="1">
                <a:solidFill>
                  <a:schemeClr val="bg2"/>
                </a:solidFill>
              </a:rPr>
              <a:t>Scope</a:t>
            </a:r>
            <a:endParaRPr dirty="0">
              <a:solidFill>
                <a:schemeClr val="bg2"/>
              </a:solidFill>
            </a:endParaRPr>
          </a:p>
        </p:txBody>
      </p:sp>
      <p:sp>
        <p:nvSpPr>
          <p:cNvPr id="2494" name="Google Shape;2494;p37"/>
          <p:cNvSpPr txBox="1">
            <a:spLocks noGrp="1"/>
          </p:cNvSpPr>
          <p:nvPr>
            <p:ph type="subTitle" idx="1"/>
          </p:nvPr>
        </p:nvSpPr>
        <p:spPr>
          <a:xfrm>
            <a:off x="489883" y="3682688"/>
            <a:ext cx="24894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PRAKTIKUM II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Konstantin </a:t>
            </a:r>
            <a:r>
              <a:rPr lang="en-US" sz="1400" dirty="0" err="1"/>
              <a:t>Mihajlov</a:t>
            </a: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Anastasija Todorov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Matej </a:t>
            </a:r>
            <a:r>
              <a:rPr lang="en-US" sz="1400" dirty="0" err="1"/>
              <a:t>Filipov</a:t>
            </a:r>
            <a:endParaRPr sz="1400" dirty="0"/>
          </a:p>
        </p:txBody>
      </p:sp>
      <p:grpSp>
        <p:nvGrpSpPr>
          <p:cNvPr id="2495" name="Google Shape;2495;p37"/>
          <p:cNvGrpSpPr/>
          <p:nvPr/>
        </p:nvGrpSpPr>
        <p:grpSpPr>
          <a:xfrm>
            <a:off x="3543047" y="1998952"/>
            <a:ext cx="4962455" cy="2353774"/>
            <a:chOff x="3543047" y="2291777"/>
            <a:chExt cx="4962455" cy="2353774"/>
          </a:xfrm>
        </p:grpSpPr>
        <p:grpSp>
          <p:nvGrpSpPr>
            <p:cNvPr id="2496" name="Google Shape;2496;p37"/>
            <p:cNvGrpSpPr/>
            <p:nvPr/>
          </p:nvGrpSpPr>
          <p:grpSpPr>
            <a:xfrm>
              <a:off x="5144543" y="3090517"/>
              <a:ext cx="711915" cy="309843"/>
              <a:chOff x="5089506" y="3133229"/>
              <a:chExt cx="711915" cy="309843"/>
            </a:xfrm>
          </p:grpSpPr>
          <p:sp>
            <p:nvSpPr>
              <p:cNvPr id="2497" name="Google Shape;2497;p37"/>
              <p:cNvSpPr/>
              <p:nvPr/>
            </p:nvSpPr>
            <p:spPr>
              <a:xfrm>
                <a:off x="5089506" y="3133229"/>
                <a:ext cx="711915" cy="309843"/>
              </a:xfrm>
              <a:custGeom>
                <a:avLst/>
                <a:gdLst/>
                <a:ahLst/>
                <a:cxnLst/>
                <a:rect l="l" t="t" r="r" b="b"/>
                <a:pathLst>
                  <a:path w="8568" h="3729" extrusionOk="0">
                    <a:moveTo>
                      <a:pt x="4485" y="1"/>
                    </a:moveTo>
                    <a:cubicBezTo>
                      <a:pt x="4480" y="1"/>
                      <a:pt x="4475" y="1"/>
                      <a:pt x="4470" y="1"/>
                    </a:cubicBezTo>
                    <a:cubicBezTo>
                      <a:pt x="3848" y="17"/>
                      <a:pt x="3328" y="424"/>
                      <a:pt x="3150" y="995"/>
                    </a:cubicBezTo>
                    <a:cubicBezTo>
                      <a:pt x="3069" y="972"/>
                      <a:pt x="2987" y="965"/>
                      <a:pt x="2898" y="965"/>
                    </a:cubicBezTo>
                    <a:cubicBezTo>
                      <a:pt x="2231" y="979"/>
                      <a:pt x="1706" y="1521"/>
                      <a:pt x="1714" y="2188"/>
                    </a:cubicBezTo>
                    <a:lnTo>
                      <a:pt x="1632" y="2188"/>
                    </a:lnTo>
                    <a:cubicBezTo>
                      <a:pt x="698" y="2202"/>
                      <a:pt x="209" y="2862"/>
                      <a:pt x="1" y="3728"/>
                    </a:cubicBezTo>
                    <a:lnTo>
                      <a:pt x="8567" y="3602"/>
                    </a:lnTo>
                    <a:cubicBezTo>
                      <a:pt x="8382" y="2907"/>
                      <a:pt x="7826" y="2357"/>
                      <a:pt x="7130" y="2179"/>
                    </a:cubicBezTo>
                    <a:cubicBezTo>
                      <a:pt x="7108" y="1592"/>
                      <a:pt x="6626" y="1128"/>
                      <a:pt x="6033" y="1128"/>
                    </a:cubicBezTo>
                    <a:cubicBezTo>
                      <a:pt x="6028" y="1128"/>
                      <a:pt x="6024" y="1128"/>
                      <a:pt x="6019" y="1128"/>
                    </a:cubicBezTo>
                    <a:cubicBezTo>
                      <a:pt x="5975" y="1128"/>
                      <a:pt x="5921" y="1135"/>
                      <a:pt x="5877" y="1143"/>
                    </a:cubicBezTo>
                    <a:cubicBezTo>
                      <a:pt x="5744" y="488"/>
                      <a:pt x="5174" y="1"/>
                      <a:pt x="4485" y="1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37"/>
              <p:cNvSpPr/>
              <p:nvPr/>
            </p:nvSpPr>
            <p:spPr>
              <a:xfrm>
                <a:off x="5497810" y="3229281"/>
                <a:ext cx="78271" cy="156625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885" extrusionOk="0">
                    <a:moveTo>
                      <a:pt x="941" y="1"/>
                    </a:moveTo>
                    <a:cubicBezTo>
                      <a:pt x="422" y="1"/>
                      <a:pt x="1" y="424"/>
                      <a:pt x="1" y="943"/>
                    </a:cubicBezTo>
                    <a:cubicBezTo>
                      <a:pt x="1" y="1461"/>
                      <a:pt x="422" y="1884"/>
                      <a:pt x="941" y="1884"/>
                    </a:cubicBezTo>
                    <a:cubicBezTo>
                      <a:pt x="941" y="1884"/>
                      <a:pt x="274" y="1713"/>
                      <a:pt x="230" y="943"/>
                    </a:cubicBezTo>
                    <a:cubicBezTo>
                      <a:pt x="193" y="246"/>
                      <a:pt x="941" y="1"/>
                      <a:pt x="94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37"/>
              <p:cNvSpPr/>
              <p:nvPr/>
            </p:nvSpPr>
            <p:spPr>
              <a:xfrm>
                <a:off x="5098230" y="3321096"/>
                <a:ext cx="222349" cy="113418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365" extrusionOk="0">
                    <a:moveTo>
                      <a:pt x="1260" y="0"/>
                    </a:moveTo>
                    <a:cubicBezTo>
                      <a:pt x="1148" y="0"/>
                      <a:pt x="1045" y="16"/>
                      <a:pt x="942" y="38"/>
                    </a:cubicBezTo>
                    <a:cubicBezTo>
                      <a:pt x="481" y="222"/>
                      <a:pt x="186" y="616"/>
                      <a:pt x="1" y="1119"/>
                    </a:cubicBezTo>
                    <a:cubicBezTo>
                      <a:pt x="163" y="800"/>
                      <a:pt x="518" y="319"/>
                      <a:pt x="1267" y="267"/>
                    </a:cubicBezTo>
                    <a:lnTo>
                      <a:pt x="1356" y="267"/>
                    </a:lnTo>
                    <a:cubicBezTo>
                      <a:pt x="2320" y="267"/>
                      <a:pt x="2676" y="1364"/>
                      <a:pt x="2676" y="1364"/>
                    </a:cubicBezTo>
                    <a:cubicBezTo>
                      <a:pt x="2660" y="608"/>
                      <a:pt x="2037" y="0"/>
                      <a:pt x="1281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37"/>
              <p:cNvSpPr/>
              <p:nvPr/>
            </p:nvSpPr>
            <p:spPr>
              <a:xfrm>
                <a:off x="5389445" y="3256351"/>
                <a:ext cx="42044" cy="41877"/>
              </a:xfrm>
              <a:custGeom>
                <a:avLst/>
                <a:gdLst/>
                <a:ahLst/>
                <a:cxnLst/>
                <a:rect l="l" t="t" r="r" b="b"/>
                <a:pathLst>
                  <a:path w="506" h="504" extrusionOk="0">
                    <a:moveTo>
                      <a:pt x="253" y="1"/>
                    </a:moveTo>
                    <a:cubicBezTo>
                      <a:pt x="113" y="1"/>
                      <a:pt x="0" y="113"/>
                      <a:pt x="0" y="253"/>
                    </a:cubicBezTo>
                    <a:cubicBezTo>
                      <a:pt x="0" y="394"/>
                      <a:pt x="113" y="504"/>
                      <a:pt x="253" y="504"/>
                    </a:cubicBezTo>
                    <a:cubicBezTo>
                      <a:pt x="394" y="504"/>
                      <a:pt x="506" y="394"/>
                      <a:pt x="506" y="253"/>
                    </a:cubicBezTo>
                    <a:cubicBezTo>
                      <a:pt x="506" y="113"/>
                      <a:pt x="394" y="1"/>
                      <a:pt x="253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1" name="Google Shape;2501;p37"/>
            <p:cNvGrpSpPr/>
            <p:nvPr/>
          </p:nvGrpSpPr>
          <p:grpSpPr>
            <a:xfrm>
              <a:off x="3543047" y="3827485"/>
              <a:ext cx="564098" cy="245780"/>
              <a:chOff x="3406747" y="3772073"/>
              <a:chExt cx="564098" cy="245780"/>
            </a:xfrm>
          </p:grpSpPr>
          <p:sp>
            <p:nvSpPr>
              <p:cNvPr id="2502" name="Google Shape;2502;p37"/>
              <p:cNvSpPr/>
              <p:nvPr/>
            </p:nvSpPr>
            <p:spPr>
              <a:xfrm>
                <a:off x="3406747" y="3772073"/>
                <a:ext cx="564098" cy="245780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37"/>
              <p:cNvSpPr/>
              <p:nvPr/>
            </p:nvSpPr>
            <p:spPr>
              <a:xfrm>
                <a:off x="3585390" y="3847851"/>
                <a:ext cx="62151" cy="1245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37"/>
              <p:cNvSpPr/>
              <p:nvPr/>
            </p:nvSpPr>
            <p:spPr>
              <a:xfrm>
                <a:off x="3901797" y="3923546"/>
                <a:ext cx="37557" cy="23598"/>
              </a:xfrm>
              <a:custGeom>
                <a:avLst/>
                <a:gdLst/>
                <a:ahLst/>
                <a:cxnLst/>
                <a:rect l="l" t="t" r="r" b="b"/>
                <a:pathLst>
                  <a:path w="452" h="284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" y="61"/>
                      <a:pt x="297" y="157"/>
                      <a:pt x="416" y="283"/>
                    </a:cubicBezTo>
                    <a:lnTo>
                      <a:pt x="452" y="232"/>
                    </a:lnTo>
                    <a:cubicBezTo>
                      <a:pt x="319" y="120"/>
                      <a:pt x="171" y="38"/>
                      <a:pt x="0" y="0"/>
                    </a:cubicBezTo>
                    <a:close/>
                  </a:path>
                </a:pathLst>
              </a:custGeom>
              <a:solidFill>
                <a:srgbClr val="959D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37"/>
              <p:cNvSpPr/>
              <p:nvPr/>
            </p:nvSpPr>
            <p:spPr>
              <a:xfrm>
                <a:off x="3787880" y="3920554"/>
                <a:ext cx="148565" cy="90568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6" name="Google Shape;2506;p37"/>
            <p:cNvSpPr/>
            <p:nvPr/>
          </p:nvSpPr>
          <p:spPr>
            <a:xfrm>
              <a:off x="4583678" y="2820859"/>
              <a:ext cx="603981" cy="219275"/>
            </a:xfrm>
            <a:custGeom>
              <a:avLst/>
              <a:gdLst/>
              <a:ahLst/>
              <a:cxnLst/>
              <a:rect l="l" t="t" r="r" b="b"/>
              <a:pathLst>
                <a:path w="7269" h="2639" extrusionOk="0">
                  <a:moveTo>
                    <a:pt x="3113" y="1"/>
                  </a:moveTo>
                  <a:cubicBezTo>
                    <a:pt x="2305" y="1"/>
                    <a:pt x="1615" y="497"/>
                    <a:pt x="1334" y="1192"/>
                  </a:cubicBezTo>
                  <a:cubicBezTo>
                    <a:pt x="1283" y="1185"/>
                    <a:pt x="1238" y="1185"/>
                    <a:pt x="1187" y="1185"/>
                  </a:cubicBezTo>
                  <a:cubicBezTo>
                    <a:pt x="534" y="1185"/>
                    <a:pt x="1" y="1712"/>
                    <a:pt x="1" y="2371"/>
                  </a:cubicBezTo>
                  <a:cubicBezTo>
                    <a:pt x="1" y="2460"/>
                    <a:pt x="15" y="2549"/>
                    <a:pt x="38" y="2638"/>
                  </a:cubicBezTo>
                  <a:lnTo>
                    <a:pt x="5876" y="2638"/>
                  </a:lnTo>
                  <a:cubicBezTo>
                    <a:pt x="5891" y="2624"/>
                    <a:pt x="5907" y="2615"/>
                    <a:pt x="5921" y="2601"/>
                  </a:cubicBezTo>
                  <a:cubicBezTo>
                    <a:pt x="5921" y="2615"/>
                    <a:pt x="5928" y="2624"/>
                    <a:pt x="5935" y="2638"/>
                  </a:cubicBezTo>
                  <a:lnTo>
                    <a:pt x="7217" y="2638"/>
                  </a:lnTo>
                  <a:cubicBezTo>
                    <a:pt x="7248" y="2556"/>
                    <a:pt x="7269" y="2467"/>
                    <a:pt x="7269" y="2371"/>
                  </a:cubicBezTo>
                  <a:cubicBezTo>
                    <a:pt x="7269" y="1986"/>
                    <a:pt x="6958" y="1674"/>
                    <a:pt x="6573" y="1674"/>
                  </a:cubicBezTo>
                  <a:cubicBezTo>
                    <a:pt x="6440" y="1674"/>
                    <a:pt x="6314" y="1712"/>
                    <a:pt x="6202" y="1779"/>
                  </a:cubicBezTo>
                  <a:cubicBezTo>
                    <a:pt x="6136" y="1335"/>
                    <a:pt x="5750" y="993"/>
                    <a:pt x="5291" y="993"/>
                  </a:cubicBezTo>
                  <a:cubicBezTo>
                    <a:pt x="5128" y="993"/>
                    <a:pt x="4980" y="1038"/>
                    <a:pt x="4854" y="1103"/>
                  </a:cubicBezTo>
                  <a:cubicBezTo>
                    <a:pt x="4543" y="453"/>
                    <a:pt x="3883" y="1"/>
                    <a:pt x="3113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07" name="Google Shape;2507;p37"/>
            <p:cNvGrpSpPr/>
            <p:nvPr/>
          </p:nvGrpSpPr>
          <p:grpSpPr>
            <a:xfrm>
              <a:off x="5369392" y="2716836"/>
              <a:ext cx="335102" cy="121976"/>
              <a:chOff x="5369379" y="2651511"/>
              <a:chExt cx="335102" cy="121976"/>
            </a:xfrm>
          </p:grpSpPr>
          <p:sp>
            <p:nvSpPr>
              <p:cNvPr id="2508" name="Google Shape;2508;p37"/>
              <p:cNvSpPr/>
              <p:nvPr/>
            </p:nvSpPr>
            <p:spPr>
              <a:xfrm>
                <a:off x="5369379" y="2651511"/>
                <a:ext cx="335102" cy="121976"/>
              </a:xfrm>
              <a:custGeom>
                <a:avLst/>
                <a:gdLst/>
                <a:ahLst/>
                <a:cxnLst/>
                <a:rect l="l" t="t" r="r" b="b"/>
                <a:pathLst>
                  <a:path w="4033" h="1468" extrusionOk="0">
                    <a:moveTo>
                      <a:pt x="2306" y="0"/>
                    </a:moveTo>
                    <a:cubicBezTo>
                      <a:pt x="1875" y="0"/>
                      <a:pt x="1512" y="253"/>
                      <a:pt x="1342" y="616"/>
                    </a:cubicBezTo>
                    <a:cubicBezTo>
                      <a:pt x="1267" y="578"/>
                      <a:pt x="1187" y="557"/>
                      <a:pt x="1098" y="557"/>
                    </a:cubicBezTo>
                    <a:cubicBezTo>
                      <a:pt x="838" y="557"/>
                      <a:pt x="623" y="742"/>
                      <a:pt x="586" y="986"/>
                    </a:cubicBezTo>
                    <a:cubicBezTo>
                      <a:pt x="527" y="950"/>
                      <a:pt x="460" y="927"/>
                      <a:pt x="387" y="927"/>
                    </a:cubicBezTo>
                    <a:cubicBezTo>
                      <a:pt x="171" y="927"/>
                      <a:pt x="1" y="1105"/>
                      <a:pt x="1" y="1320"/>
                    </a:cubicBezTo>
                    <a:cubicBezTo>
                      <a:pt x="1" y="1372"/>
                      <a:pt x="8" y="1416"/>
                      <a:pt x="31" y="1468"/>
                    </a:cubicBezTo>
                    <a:lnTo>
                      <a:pt x="742" y="1468"/>
                    </a:lnTo>
                    <a:cubicBezTo>
                      <a:pt x="742" y="1460"/>
                      <a:pt x="742" y="1453"/>
                      <a:pt x="749" y="1446"/>
                    </a:cubicBezTo>
                    <a:cubicBezTo>
                      <a:pt x="757" y="1453"/>
                      <a:pt x="764" y="1460"/>
                      <a:pt x="771" y="1468"/>
                    </a:cubicBezTo>
                    <a:lnTo>
                      <a:pt x="4009" y="1468"/>
                    </a:lnTo>
                    <a:cubicBezTo>
                      <a:pt x="4023" y="1416"/>
                      <a:pt x="4032" y="1364"/>
                      <a:pt x="4032" y="1320"/>
                    </a:cubicBezTo>
                    <a:cubicBezTo>
                      <a:pt x="4032" y="957"/>
                      <a:pt x="3735" y="660"/>
                      <a:pt x="3373" y="660"/>
                    </a:cubicBezTo>
                    <a:cubicBezTo>
                      <a:pt x="3342" y="660"/>
                      <a:pt x="3321" y="660"/>
                      <a:pt x="3291" y="667"/>
                    </a:cubicBezTo>
                    <a:cubicBezTo>
                      <a:pt x="3134" y="274"/>
                      <a:pt x="2750" y="0"/>
                      <a:pt x="230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37"/>
              <p:cNvSpPr/>
              <p:nvPr/>
            </p:nvSpPr>
            <p:spPr>
              <a:xfrm>
                <a:off x="5480803" y="2651511"/>
                <a:ext cx="162025" cy="109097"/>
              </a:xfrm>
              <a:custGeom>
                <a:avLst/>
                <a:gdLst/>
                <a:ahLst/>
                <a:cxnLst/>
                <a:rect l="l" t="t" r="r" b="b"/>
                <a:pathLst>
                  <a:path w="1950" h="1313" extrusionOk="0">
                    <a:moveTo>
                      <a:pt x="965" y="0"/>
                    </a:moveTo>
                    <a:cubicBezTo>
                      <a:pt x="534" y="0"/>
                      <a:pt x="171" y="253"/>
                      <a:pt x="1" y="616"/>
                    </a:cubicBezTo>
                    <a:lnTo>
                      <a:pt x="1372" y="1313"/>
                    </a:lnTo>
                    <a:cubicBezTo>
                      <a:pt x="1372" y="979"/>
                      <a:pt x="1624" y="705"/>
                      <a:pt x="1950" y="660"/>
                    </a:cubicBezTo>
                    <a:cubicBezTo>
                      <a:pt x="1793" y="274"/>
                      <a:pt x="1409" y="0"/>
                      <a:pt x="96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7"/>
              <p:cNvSpPr/>
              <p:nvPr/>
            </p:nvSpPr>
            <p:spPr>
              <a:xfrm>
                <a:off x="5642745" y="2706350"/>
                <a:ext cx="61736" cy="54258"/>
              </a:xfrm>
              <a:custGeom>
                <a:avLst/>
                <a:gdLst/>
                <a:ahLst/>
                <a:cxnLst/>
                <a:rect l="l" t="t" r="r" b="b"/>
                <a:pathLst>
                  <a:path w="743" h="653" extrusionOk="0">
                    <a:moveTo>
                      <a:pt x="1" y="0"/>
                    </a:moveTo>
                    <a:lnTo>
                      <a:pt x="742" y="653"/>
                    </a:lnTo>
                    <a:cubicBezTo>
                      <a:pt x="742" y="290"/>
                      <a:pt x="445" y="0"/>
                      <a:pt x="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37"/>
              <p:cNvSpPr/>
              <p:nvPr/>
            </p:nvSpPr>
            <p:spPr>
              <a:xfrm>
                <a:off x="5594719" y="2706350"/>
                <a:ext cx="48109" cy="5425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653" extrusionOk="0">
                    <a:moveTo>
                      <a:pt x="579" y="0"/>
                    </a:moveTo>
                    <a:cubicBezTo>
                      <a:pt x="253" y="45"/>
                      <a:pt x="1" y="319"/>
                      <a:pt x="1" y="653"/>
                    </a:cubicBez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37"/>
              <p:cNvSpPr/>
              <p:nvPr/>
            </p:nvSpPr>
            <p:spPr>
              <a:xfrm>
                <a:off x="5417987" y="2697792"/>
                <a:ext cx="62899" cy="35646"/>
              </a:xfrm>
              <a:custGeom>
                <a:avLst/>
                <a:gdLst/>
                <a:ahLst/>
                <a:cxnLst/>
                <a:rect l="l" t="t" r="r" b="b"/>
                <a:pathLst>
                  <a:path w="757" h="429" extrusionOk="0">
                    <a:moveTo>
                      <a:pt x="513" y="0"/>
                    </a:moveTo>
                    <a:cubicBezTo>
                      <a:pt x="253" y="0"/>
                      <a:pt x="38" y="185"/>
                      <a:pt x="1" y="429"/>
                    </a:cubicBezTo>
                    <a:lnTo>
                      <a:pt x="757" y="59"/>
                    </a:lnTo>
                    <a:cubicBezTo>
                      <a:pt x="682" y="21"/>
                      <a:pt x="602" y="0"/>
                      <a:pt x="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13" name="Google Shape;2513;p37"/>
            <p:cNvSpPr/>
            <p:nvPr/>
          </p:nvSpPr>
          <p:spPr>
            <a:xfrm>
              <a:off x="3698744" y="3470154"/>
              <a:ext cx="409551" cy="200745"/>
            </a:xfrm>
            <a:custGeom>
              <a:avLst/>
              <a:gdLst/>
              <a:ahLst/>
              <a:cxnLst/>
              <a:rect l="l" t="t" r="r" b="b"/>
              <a:pathLst>
                <a:path w="4929" h="2416" extrusionOk="0">
                  <a:moveTo>
                    <a:pt x="2165" y="1"/>
                  </a:moveTo>
                  <a:cubicBezTo>
                    <a:pt x="1290" y="1"/>
                    <a:pt x="579" y="682"/>
                    <a:pt x="527" y="1541"/>
                  </a:cubicBezTo>
                  <a:cubicBezTo>
                    <a:pt x="223" y="1601"/>
                    <a:pt x="1" y="1868"/>
                    <a:pt x="1" y="2186"/>
                  </a:cubicBezTo>
                  <a:cubicBezTo>
                    <a:pt x="1" y="2261"/>
                    <a:pt x="15" y="2341"/>
                    <a:pt x="45" y="2416"/>
                  </a:cubicBezTo>
                  <a:lnTo>
                    <a:pt x="4922" y="2416"/>
                  </a:lnTo>
                  <a:cubicBezTo>
                    <a:pt x="4922" y="2394"/>
                    <a:pt x="4929" y="2371"/>
                    <a:pt x="4929" y="2357"/>
                  </a:cubicBezTo>
                  <a:cubicBezTo>
                    <a:pt x="4929" y="1889"/>
                    <a:pt x="4550" y="1512"/>
                    <a:pt x="4084" y="1512"/>
                  </a:cubicBezTo>
                  <a:cubicBezTo>
                    <a:pt x="3988" y="1512"/>
                    <a:pt x="3890" y="1534"/>
                    <a:pt x="3810" y="1564"/>
                  </a:cubicBezTo>
                  <a:cubicBezTo>
                    <a:pt x="3766" y="696"/>
                    <a:pt x="3045" y="1"/>
                    <a:pt x="2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7550383" y="3515693"/>
              <a:ext cx="296382" cy="145324"/>
            </a:xfrm>
            <a:custGeom>
              <a:avLst/>
              <a:gdLst/>
              <a:ahLst/>
              <a:cxnLst/>
              <a:rect l="l" t="t" r="r" b="b"/>
              <a:pathLst>
                <a:path w="3567" h="1749" extrusionOk="0">
                  <a:moveTo>
                    <a:pt x="1566" y="0"/>
                  </a:moveTo>
                  <a:cubicBezTo>
                    <a:pt x="935" y="0"/>
                    <a:pt x="424" y="496"/>
                    <a:pt x="380" y="1112"/>
                  </a:cubicBezTo>
                  <a:cubicBezTo>
                    <a:pt x="165" y="1156"/>
                    <a:pt x="1" y="1348"/>
                    <a:pt x="1" y="1578"/>
                  </a:cubicBezTo>
                  <a:cubicBezTo>
                    <a:pt x="1" y="1638"/>
                    <a:pt x="17" y="1697"/>
                    <a:pt x="31" y="1748"/>
                  </a:cubicBezTo>
                  <a:lnTo>
                    <a:pt x="3567" y="1748"/>
                  </a:lnTo>
                  <a:lnTo>
                    <a:pt x="3567" y="1704"/>
                  </a:lnTo>
                  <a:cubicBezTo>
                    <a:pt x="3567" y="1371"/>
                    <a:pt x="3291" y="1098"/>
                    <a:pt x="2958" y="1098"/>
                  </a:cubicBezTo>
                  <a:cubicBezTo>
                    <a:pt x="2884" y="1098"/>
                    <a:pt x="2818" y="1112"/>
                    <a:pt x="2750" y="1133"/>
                  </a:cubicBezTo>
                  <a:cubicBezTo>
                    <a:pt x="2722" y="504"/>
                    <a:pt x="2203" y="0"/>
                    <a:pt x="156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4270820" y="3715773"/>
              <a:ext cx="1197493" cy="666216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7"/>
            <p:cNvSpPr/>
            <p:nvPr/>
          </p:nvSpPr>
          <p:spPr>
            <a:xfrm>
              <a:off x="4628356" y="3569203"/>
              <a:ext cx="435973" cy="327624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4317517" y="4131971"/>
              <a:ext cx="759276" cy="249353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7"/>
            <p:cNvSpPr/>
            <p:nvPr/>
          </p:nvSpPr>
          <p:spPr>
            <a:xfrm>
              <a:off x="4949749" y="3411082"/>
              <a:ext cx="1654488" cy="975310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7"/>
            <p:cNvSpPr/>
            <p:nvPr/>
          </p:nvSpPr>
          <p:spPr>
            <a:xfrm>
              <a:off x="5541599" y="3263847"/>
              <a:ext cx="451927" cy="503110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7"/>
            <p:cNvSpPr/>
            <p:nvPr/>
          </p:nvSpPr>
          <p:spPr>
            <a:xfrm>
              <a:off x="5023034" y="4384980"/>
              <a:ext cx="11217" cy="1413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7"/>
            <p:cNvSpPr/>
            <p:nvPr/>
          </p:nvSpPr>
          <p:spPr>
            <a:xfrm>
              <a:off x="4968195" y="4041403"/>
              <a:ext cx="1233970" cy="344990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7"/>
            <p:cNvSpPr/>
            <p:nvPr/>
          </p:nvSpPr>
          <p:spPr>
            <a:xfrm>
              <a:off x="6429914" y="3718848"/>
              <a:ext cx="553629" cy="671866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7"/>
            <p:cNvSpPr/>
            <p:nvPr/>
          </p:nvSpPr>
          <p:spPr>
            <a:xfrm>
              <a:off x="6429914" y="3960141"/>
              <a:ext cx="553629" cy="34649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7"/>
            <p:cNvSpPr/>
            <p:nvPr/>
          </p:nvSpPr>
          <p:spPr>
            <a:xfrm>
              <a:off x="6429914" y="4086355"/>
              <a:ext cx="553629" cy="116492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6826336" y="4081452"/>
              <a:ext cx="68549" cy="125134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7"/>
            <p:cNvSpPr/>
            <p:nvPr/>
          </p:nvSpPr>
          <p:spPr>
            <a:xfrm>
              <a:off x="6703280" y="4081452"/>
              <a:ext cx="68466" cy="125134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7"/>
            <p:cNvSpPr/>
            <p:nvPr/>
          </p:nvSpPr>
          <p:spPr>
            <a:xfrm>
              <a:off x="6950223" y="4081452"/>
              <a:ext cx="36393" cy="125134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7"/>
            <p:cNvSpPr/>
            <p:nvPr/>
          </p:nvSpPr>
          <p:spPr>
            <a:xfrm>
              <a:off x="6887989" y="4081452"/>
              <a:ext cx="68466" cy="125134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7"/>
            <p:cNvSpPr/>
            <p:nvPr/>
          </p:nvSpPr>
          <p:spPr>
            <a:xfrm>
              <a:off x="6764933" y="4081452"/>
              <a:ext cx="68300" cy="125134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7"/>
            <p:cNvSpPr/>
            <p:nvPr/>
          </p:nvSpPr>
          <p:spPr>
            <a:xfrm>
              <a:off x="6426258" y="4081452"/>
              <a:ext cx="36975" cy="125134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7"/>
            <p:cNvSpPr/>
            <p:nvPr/>
          </p:nvSpPr>
          <p:spPr>
            <a:xfrm>
              <a:off x="6456336" y="4081452"/>
              <a:ext cx="68549" cy="125134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7"/>
            <p:cNvSpPr/>
            <p:nvPr/>
          </p:nvSpPr>
          <p:spPr>
            <a:xfrm>
              <a:off x="6518571" y="4081452"/>
              <a:ext cx="67801" cy="125134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7"/>
            <p:cNvSpPr/>
            <p:nvPr/>
          </p:nvSpPr>
          <p:spPr>
            <a:xfrm>
              <a:off x="6641627" y="4081452"/>
              <a:ext cx="68549" cy="125134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7"/>
            <p:cNvSpPr/>
            <p:nvPr/>
          </p:nvSpPr>
          <p:spPr>
            <a:xfrm>
              <a:off x="6580224" y="4081452"/>
              <a:ext cx="68300" cy="125134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7"/>
            <p:cNvSpPr/>
            <p:nvPr/>
          </p:nvSpPr>
          <p:spPr>
            <a:xfrm>
              <a:off x="6593020" y="3340123"/>
              <a:ext cx="173741" cy="1050590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7"/>
            <p:cNvSpPr/>
            <p:nvPr/>
          </p:nvSpPr>
          <p:spPr>
            <a:xfrm>
              <a:off x="6593020" y="3340871"/>
              <a:ext cx="99293" cy="1039871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7"/>
            <p:cNvSpPr/>
            <p:nvPr/>
          </p:nvSpPr>
          <p:spPr>
            <a:xfrm>
              <a:off x="6626339" y="3592634"/>
              <a:ext cx="124469" cy="62899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7"/>
            <p:cNvSpPr/>
            <p:nvPr/>
          </p:nvSpPr>
          <p:spPr>
            <a:xfrm>
              <a:off x="6618944" y="3735383"/>
              <a:ext cx="135520" cy="90651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7"/>
            <p:cNvSpPr/>
            <p:nvPr/>
          </p:nvSpPr>
          <p:spPr>
            <a:xfrm>
              <a:off x="5886256" y="2611175"/>
              <a:ext cx="321475" cy="256914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7"/>
            <p:cNvSpPr/>
            <p:nvPr/>
          </p:nvSpPr>
          <p:spPr>
            <a:xfrm>
              <a:off x="6203411" y="2610012"/>
              <a:ext cx="391022" cy="258659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7"/>
            <p:cNvSpPr/>
            <p:nvPr/>
          </p:nvSpPr>
          <p:spPr>
            <a:xfrm>
              <a:off x="7406388" y="3808668"/>
              <a:ext cx="625086" cy="580051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7"/>
            <p:cNvSpPr/>
            <p:nvPr/>
          </p:nvSpPr>
          <p:spPr>
            <a:xfrm>
              <a:off x="8031391" y="3821713"/>
              <a:ext cx="665" cy="559030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7"/>
            <p:cNvSpPr/>
            <p:nvPr/>
          </p:nvSpPr>
          <p:spPr>
            <a:xfrm>
              <a:off x="7876843" y="3821713"/>
              <a:ext cx="154630" cy="525212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7"/>
            <p:cNvSpPr/>
            <p:nvPr/>
          </p:nvSpPr>
          <p:spPr>
            <a:xfrm>
              <a:off x="7380463" y="3796454"/>
              <a:ext cx="676103" cy="25342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7"/>
            <p:cNvSpPr/>
            <p:nvPr/>
          </p:nvSpPr>
          <p:spPr>
            <a:xfrm>
              <a:off x="7949381" y="3921421"/>
              <a:ext cx="39551" cy="57914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7"/>
            <p:cNvSpPr/>
            <p:nvPr/>
          </p:nvSpPr>
          <p:spPr>
            <a:xfrm>
              <a:off x="7878588" y="3921421"/>
              <a:ext cx="38969" cy="57914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7"/>
            <p:cNvSpPr/>
            <p:nvPr/>
          </p:nvSpPr>
          <p:spPr>
            <a:xfrm>
              <a:off x="7807214" y="3921421"/>
              <a:ext cx="38803" cy="57914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7"/>
            <p:cNvSpPr/>
            <p:nvPr/>
          </p:nvSpPr>
          <p:spPr>
            <a:xfrm>
              <a:off x="7735839" y="3921421"/>
              <a:ext cx="38803" cy="57914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7"/>
            <p:cNvSpPr/>
            <p:nvPr/>
          </p:nvSpPr>
          <p:spPr>
            <a:xfrm>
              <a:off x="7664382" y="3921421"/>
              <a:ext cx="38886" cy="57914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7"/>
            <p:cNvSpPr/>
            <p:nvPr/>
          </p:nvSpPr>
          <p:spPr>
            <a:xfrm>
              <a:off x="7593008" y="3921421"/>
              <a:ext cx="38803" cy="57914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7"/>
            <p:cNvSpPr/>
            <p:nvPr/>
          </p:nvSpPr>
          <p:spPr>
            <a:xfrm>
              <a:off x="7521633" y="3921421"/>
              <a:ext cx="38803" cy="57914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7"/>
            <p:cNvSpPr/>
            <p:nvPr/>
          </p:nvSpPr>
          <p:spPr>
            <a:xfrm>
              <a:off x="7450093" y="3921421"/>
              <a:ext cx="38969" cy="57914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7"/>
            <p:cNvSpPr/>
            <p:nvPr/>
          </p:nvSpPr>
          <p:spPr>
            <a:xfrm>
              <a:off x="7949381" y="4032845"/>
              <a:ext cx="39551" cy="57997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7"/>
            <p:cNvSpPr/>
            <p:nvPr/>
          </p:nvSpPr>
          <p:spPr>
            <a:xfrm>
              <a:off x="7878588" y="4032845"/>
              <a:ext cx="38969" cy="57997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7"/>
            <p:cNvSpPr/>
            <p:nvPr/>
          </p:nvSpPr>
          <p:spPr>
            <a:xfrm>
              <a:off x="7807214" y="4032845"/>
              <a:ext cx="38803" cy="57997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7"/>
            <p:cNvSpPr/>
            <p:nvPr/>
          </p:nvSpPr>
          <p:spPr>
            <a:xfrm>
              <a:off x="7735839" y="4032845"/>
              <a:ext cx="38803" cy="57997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7"/>
            <p:cNvSpPr/>
            <p:nvPr/>
          </p:nvSpPr>
          <p:spPr>
            <a:xfrm>
              <a:off x="7664382" y="4032845"/>
              <a:ext cx="38886" cy="57997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7"/>
            <p:cNvSpPr/>
            <p:nvPr/>
          </p:nvSpPr>
          <p:spPr>
            <a:xfrm>
              <a:off x="7593008" y="4032845"/>
              <a:ext cx="38803" cy="57997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7"/>
            <p:cNvSpPr/>
            <p:nvPr/>
          </p:nvSpPr>
          <p:spPr>
            <a:xfrm>
              <a:off x="7521633" y="4032845"/>
              <a:ext cx="38803" cy="57997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7"/>
            <p:cNvSpPr/>
            <p:nvPr/>
          </p:nvSpPr>
          <p:spPr>
            <a:xfrm>
              <a:off x="7450093" y="4032845"/>
              <a:ext cx="38969" cy="57997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7"/>
            <p:cNvSpPr/>
            <p:nvPr/>
          </p:nvSpPr>
          <p:spPr>
            <a:xfrm>
              <a:off x="7949381" y="4144268"/>
              <a:ext cx="39551" cy="58578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7"/>
            <p:cNvSpPr/>
            <p:nvPr/>
          </p:nvSpPr>
          <p:spPr>
            <a:xfrm>
              <a:off x="7878588" y="4144268"/>
              <a:ext cx="38969" cy="58578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7"/>
            <p:cNvSpPr/>
            <p:nvPr/>
          </p:nvSpPr>
          <p:spPr>
            <a:xfrm>
              <a:off x="7807214" y="4144268"/>
              <a:ext cx="38803" cy="58578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7"/>
            <p:cNvSpPr/>
            <p:nvPr/>
          </p:nvSpPr>
          <p:spPr>
            <a:xfrm>
              <a:off x="7735839" y="4144268"/>
              <a:ext cx="38803" cy="58578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7"/>
            <p:cNvSpPr/>
            <p:nvPr/>
          </p:nvSpPr>
          <p:spPr>
            <a:xfrm>
              <a:off x="7664382" y="4144268"/>
              <a:ext cx="38886" cy="58578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7"/>
            <p:cNvSpPr/>
            <p:nvPr/>
          </p:nvSpPr>
          <p:spPr>
            <a:xfrm>
              <a:off x="7593008" y="4144268"/>
              <a:ext cx="38803" cy="58578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7"/>
            <p:cNvSpPr/>
            <p:nvPr/>
          </p:nvSpPr>
          <p:spPr>
            <a:xfrm>
              <a:off x="7521633" y="4144268"/>
              <a:ext cx="38803" cy="58578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7"/>
            <p:cNvSpPr/>
            <p:nvPr/>
          </p:nvSpPr>
          <p:spPr>
            <a:xfrm>
              <a:off x="7450093" y="4144268"/>
              <a:ext cx="38969" cy="58578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7"/>
            <p:cNvSpPr/>
            <p:nvPr/>
          </p:nvSpPr>
          <p:spPr>
            <a:xfrm>
              <a:off x="7405723" y="4346842"/>
              <a:ext cx="625751" cy="37058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7"/>
            <p:cNvSpPr/>
            <p:nvPr/>
          </p:nvSpPr>
          <p:spPr>
            <a:xfrm>
              <a:off x="6977809" y="3630772"/>
              <a:ext cx="519229" cy="759941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7"/>
            <p:cNvSpPr/>
            <p:nvPr/>
          </p:nvSpPr>
          <p:spPr>
            <a:xfrm>
              <a:off x="7237133" y="3630772"/>
              <a:ext cx="255585" cy="749970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7"/>
            <p:cNvSpPr/>
            <p:nvPr/>
          </p:nvSpPr>
          <p:spPr>
            <a:xfrm>
              <a:off x="7064721" y="3840741"/>
              <a:ext cx="324550" cy="38221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7"/>
            <p:cNvSpPr/>
            <p:nvPr/>
          </p:nvSpPr>
          <p:spPr>
            <a:xfrm>
              <a:off x="7051095" y="3991050"/>
              <a:ext cx="356705" cy="38803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7"/>
            <p:cNvSpPr/>
            <p:nvPr/>
          </p:nvSpPr>
          <p:spPr>
            <a:xfrm>
              <a:off x="7082004" y="3630772"/>
              <a:ext cx="292477" cy="43207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7"/>
            <p:cNvSpPr/>
            <p:nvPr/>
          </p:nvSpPr>
          <p:spPr>
            <a:xfrm>
              <a:off x="6201499" y="3282376"/>
              <a:ext cx="293806" cy="1108338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7"/>
            <p:cNvSpPr/>
            <p:nvPr/>
          </p:nvSpPr>
          <p:spPr>
            <a:xfrm>
              <a:off x="6202081" y="3282376"/>
              <a:ext cx="293225" cy="1098367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7"/>
            <p:cNvSpPr/>
            <p:nvPr/>
          </p:nvSpPr>
          <p:spPr>
            <a:xfrm>
              <a:off x="6202081" y="3739869"/>
              <a:ext cx="285248" cy="52347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>
              <a:off x="6201499" y="3888767"/>
              <a:ext cx="289569" cy="12380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7"/>
            <p:cNvSpPr/>
            <p:nvPr/>
          </p:nvSpPr>
          <p:spPr>
            <a:xfrm>
              <a:off x="6201499" y="3917765"/>
              <a:ext cx="289569" cy="12297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7"/>
            <p:cNvSpPr/>
            <p:nvPr/>
          </p:nvSpPr>
          <p:spPr>
            <a:xfrm>
              <a:off x="6201499" y="3946680"/>
              <a:ext cx="289569" cy="12380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7"/>
            <p:cNvSpPr/>
            <p:nvPr/>
          </p:nvSpPr>
          <p:spPr>
            <a:xfrm>
              <a:off x="6201499" y="3975513"/>
              <a:ext cx="289569" cy="1246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7"/>
            <p:cNvSpPr/>
            <p:nvPr/>
          </p:nvSpPr>
          <p:spPr>
            <a:xfrm>
              <a:off x="6201499" y="4004511"/>
              <a:ext cx="289569" cy="1246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7"/>
            <p:cNvSpPr/>
            <p:nvPr/>
          </p:nvSpPr>
          <p:spPr>
            <a:xfrm>
              <a:off x="4890090" y="4233507"/>
              <a:ext cx="741994" cy="151556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7"/>
            <p:cNvSpPr/>
            <p:nvPr/>
          </p:nvSpPr>
          <p:spPr>
            <a:xfrm>
              <a:off x="5474296" y="4181243"/>
              <a:ext cx="727287" cy="206312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7"/>
            <p:cNvSpPr/>
            <p:nvPr/>
          </p:nvSpPr>
          <p:spPr>
            <a:xfrm>
              <a:off x="5614718" y="4229269"/>
              <a:ext cx="124469" cy="69048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7"/>
            <p:cNvSpPr/>
            <p:nvPr/>
          </p:nvSpPr>
          <p:spPr>
            <a:xfrm>
              <a:off x="5758214" y="4239739"/>
              <a:ext cx="64810" cy="33319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7"/>
            <p:cNvSpPr/>
            <p:nvPr/>
          </p:nvSpPr>
          <p:spPr>
            <a:xfrm>
              <a:off x="4773764" y="4109204"/>
              <a:ext cx="144161" cy="181718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7"/>
            <p:cNvSpPr/>
            <p:nvPr/>
          </p:nvSpPr>
          <p:spPr>
            <a:xfrm>
              <a:off x="4845138" y="4192876"/>
              <a:ext cx="6315" cy="189778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7"/>
            <p:cNvSpPr/>
            <p:nvPr/>
          </p:nvSpPr>
          <p:spPr>
            <a:xfrm>
              <a:off x="4811902" y="4237828"/>
              <a:ext cx="36393" cy="29580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7"/>
            <p:cNvSpPr/>
            <p:nvPr/>
          </p:nvSpPr>
          <p:spPr>
            <a:xfrm>
              <a:off x="4848213" y="4229851"/>
              <a:ext cx="31408" cy="25342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7"/>
            <p:cNvSpPr/>
            <p:nvPr/>
          </p:nvSpPr>
          <p:spPr>
            <a:xfrm>
              <a:off x="4822953" y="4211904"/>
              <a:ext cx="25342" cy="20523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7"/>
            <p:cNvSpPr/>
            <p:nvPr/>
          </p:nvSpPr>
          <p:spPr>
            <a:xfrm>
              <a:off x="5807570" y="3795207"/>
              <a:ext cx="528286" cy="514161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7"/>
            <p:cNvSpPr/>
            <p:nvPr/>
          </p:nvSpPr>
          <p:spPr>
            <a:xfrm>
              <a:off x="5807570" y="3802436"/>
              <a:ext cx="256748" cy="506932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7"/>
            <p:cNvSpPr/>
            <p:nvPr/>
          </p:nvSpPr>
          <p:spPr>
            <a:xfrm>
              <a:off x="6056258" y="4028690"/>
              <a:ext cx="36975" cy="355791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7"/>
            <p:cNvSpPr/>
            <p:nvPr/>
          </p:nvSpPr>
          <p:spPr>
            <a:xfrm>
              <a:off x="5974331" y="4154738"/>
              <a:ext cx="101037" cy="81345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7"/>
            <p:cNvSpPr/>
            <p:nvPr/>
          </p:nvSpPr>
          <p:spPr>
            <a:xfrm>
              <a:off x="6075286" y="4131971"/>
              <a:ext cx="85084" cy="68965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7"/>
            <p:cNvSpPr/>
            <p:nvPr/>
          </p:nvSpPr>
          <p:spPr>
            <a:xfrm>
              <a:off x="6006238" y="4082616"/>
              <a:ext cx="69131" cy="55504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7"/>
            <p:cNvSpPr/>
            <p:nvPr/>
          </p:nvSpPr>
          <p:spPr>
            <a:xfrm>
              <a:off x="5289587" y="3976011"/>
              <a:ext cx="367756" cy="357952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7"/>
            <p:cNvSpPr/>
            <p:nvPr/>
          </p:nvSpPr>
          <p:spPr>
            <a:xfrm>
              <a:off x="5289587" y="3980997"/>
              <a:ext cx="178727" cy="352966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7"/>
            <p:cNvSpPr/>
            <p:nvPr/>
          </p:nvSpPr>
          <p:spPr>
            <a:xfrm>
              <a:off x="5462663" y="4138618"/>
              <a:ext cx="25924" cy="247774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7"/>
            <p:cNvSpPr/>
            <p:nvPr/>
          </p:nvSpPr>
          <p:spPr>
            <a:xfrm>
              <a:off x="5406079" y="4226112"/>
              <a:ext cx="69629" cy="56834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7"/>
            <p:cNvSpPr/>
            <p:nvPr/>
          </p:nvSpPr>
          <p:spPr>
            <a:xfrm>
              <a:off x="5475625" y="4210740"/>
              <a:ext cx="59825" cy="48109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7"/>
            <p:cNvSpPr/>
            <p:nvPr/>
          </p:nvSpPr>
          <p:spPr>
            <a:xfrm>
              <a:off x="5427599" y="4176341"/>
              <a:ext cx="48109" cy="38803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7"/>
            <p:cNvSpPr/>
            <p:nvPr/>
          </p:nvSpPr>
          <p:spPr>
            <a:xfrm>
              <a:off x="5695980" y="3921504"/>
              <a:ext cx="400411" cy="389692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7"/>
            <p:cNvSpPr/>
            <p:nvPr/>
          </p:nvSpPr>
          <p:spPr>
            <a:xfrm>
              <a:off x="5702212" y="3938454"/>
              <a:ext cx="187285" cy="370332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7"/>
            <p:cNvSpPr/>
            <p:nvPr/>
          </p:nvSpPr>
          <p:spPr>
            <a:xfrm>
              <a:off x="5883182" y="4123828"/>
              <a:ext cx="27170" cy="264309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7"/>
            <p:cNvSpPr/>
            <p:nvPr/>
          </p:nvSpPr>
          <p:spPr>
            <a:xfrm>
              <a:off x="5822277" y="4216972"/>
              <a:ext cx="74615" cy="60406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7"/>
            <p:cNvSpPr/>
            <p:nvPr/>
          </p:nvSpPr>
          <p:spPr>
            <a:xfrm>
              <a:off x="5896808" y="4200271"/>
              <a:ext cx="63481" cy="51183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7"/>
            <p:cNvSpPr/>
            <p:nvPr/>
          </p:nvSpPr>
          <p:spPr>
            <a:xfrm>
              <a:off x="5845625" y="4163296"/>
              <a:ext cx="51267" cy="42044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7"/>
            <p:cNvSpPr/>
            <p:nvPr/>
          </p:nvSpPr>
          <p:spPr>
            <a:xfrm>
              <a:off x="4970770" y="3920175"/>
              <a:ext cx="400245" cy="389194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7"/>
            <p:cNvSpPr/>
            <p:nvPr/>
          </p:nvSpPr>
          <p:spPr>
            <a:xfrm>
              <a:off x="4976919" y="3936710"/>
              <a:ext cx="187950" cy="370748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7"/>
            <p:cNvSpPr/>
            <p:nvPr/>
          </p:nvSpPr>
          <p:spPr>
            <a:xfrm>
              <a:off x="5157972" y="4122000"/>
              <a:ext cx="27669" cy="264392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7"/>
            <p:cNvSpPr/>
            <p:nvPr/>
          </p:nvSpPr>
          <p:spPr>
            <a:xfrm>
              <a:off x="5096901" y="4215643"/>
              <a:ext cx="75363" cy="60490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7"/>
            <p:cNvSpPr/>
            <p:nvPr/>
          </p:nvSpPr>
          <p:spPr>
            <a:xfrm>
              <a:off x="5172181" y="4199108"/>
              <a:ext cx="63481" cy="51183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7"/>
            <p:cNvSpPr/>
            <p:nvPr/>
          </p:nvSpPr>
          <p:spPr>
            <a:xfrm>
              <a:off x="5120415" y="4162133"/>
              <a:ext cx="51848" cy="41296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7"/>
            <p:cNvSpPr/>
            <p:nvPr/>
          </p:nvSpPr>
          <p:spPr>
            <a:xfrm>
              <a:off x="5079784" y="3847803"/>
              <a:ext cx="471037" cy="457909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7"/>
            <p:cNvSpPr/>
            <p:nvPr/>
          </p:nvSpPr>
          <p:spPr>
            <a:xfrm>
              <a:off x="5088924" y="3867080"/>
              <a:ext cx="222930" cy="440377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7"/>
            <p:cNvSpPr/>
            <p:nvPr/>
          </p:nvSpPr>
          <p:spPr>
            <a:xfrm>
              <a:off x="5303213" y="4092420"/>
              <a:ext cx="30826" cy="293972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7"/>
            <p:cNvSpPr/>
            <p:nvPr/>
          </p:nvSpPr>
          <p:spPr>
            <a:xfrm>
              <a:off x="5236160" y="4196615"/>
              <a:ext cx="83090" cy="67137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7"/>
            <p:cNvSpPr/>
            <p:nvPr/>
          </p:nvSpPr>
          <p:spPr>
            <a:xfrm>
              <a:off x="5319167" y="4178086"/>
              <a:ext cx="70294" cy="56834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7"/>
            <p:cNvSpPr/>
            <p:nvPr/>
          </p:nvSpPr>
          <p:spPr>
            <a:xfrm>
              <a:off x="5262001" y="4136873"/>
              <a:ext cx="57249" cy="46364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7"/>
            <p:cNvSpPr/>
            <p:nvPr/>
          </p:nvSpPr>
          <p:spPr>
            <a:xfrm>
              <a:off x="4913521" y="3981744"/>
              <a:ext cx="214954" cy="270956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>
              <a:off x="5020707" y="4064419"/>
              <a:ext cx="9805" cy="321974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7"/>
            <p:cNvSpPr/>
            <p:nvPr/>
          </p:nvSpPr>
          <p:spPr>
            <a:xfrm>
              <a:off x="4964539" y="4142524"/>
              <a:ext cx="61071" cy="49854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7"/>
            <p:cNvSpPr/>
            <p:nvPr/>
          </p:nvSpPr>
          <p:spPr>
            <a:xfrm>
              <a:off x="5025527" y="4128315"/>
              <a:ext cx="51848" cy="42459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>
              <a:off x="4983732" y="4098153"/>
              <a:ext cx="41877" cy="33901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7"/>
            <p:cNvSpPr/>
            <p:nvPr/>
          </p:nvSpPr>
          <p:spPr>
            <a:xfrm>
              <a:off x="4520672" y="4091922"/>
              <a:ext cx="154049" cy="194763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7"/>
            <p:cNvSpPr/>
            <p:nvPr/>
          </p:nvSpPr>
          <p:spPr>
            <a:xfrm>
              <a:off x="4597032" y="4151497"/>
              <a:ext cx="7478" cy="231156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7"/>
            <p:cNvSpPr/>
            <p:nvPr/>
          </p:nvSpPr>
          <p:spPr>
            <a:xfrm>
              <a:off x="4556982" y="4207084"/>
              <a:ext cx="43872" cy="36393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7"/>
            <p:cNvSpPr/>
            <p:nvPr/>
          </p:nvSpPr>
          <p:spPr>
            <a:xfrm>
              <a:off x="4600771" y="4197197"/>
              <a:ext cx="37557" cy="30909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7"/>
            <p:cNvSpPr/>
            <p:nvPr/>
          </p:nvSpPr>
          <p:spPr>
            <a:xfrm>
              <a:off x="4570609" y="4175760"/>
              <a:ext cx="30245" cy="24595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7"/>
            <p:cNvSpPr/>
            <p:nvPr/>
          </p:nvSpPr>
          <p:spPr>
            <a:xfrm>
              <a:off x="4235590" y="4259348"/>
              <a:ext cx="302448" cy="125715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7"/>
            <p:cNvSpPr/>
            <p:nvPr/>
          </p:nvSpPr>
          <p:spPr>
            <a:xfrm>
              <a:off x="4273147" y="4263087"/>
              <a:ext cx="41296" cy="59742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7"/>
            <p:cNvSpPr/>
            <p:nvPr/>
          </p:nvSpPr>
          <p:spPr>
            <a:xfrm>
              <a:off x="4273147" y="4261259"/>
              <a:ext cx="56834" cy="114083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7"/>
            <p:cNvSpPr/>
            <p:nvPr/>
          </p:nvSpPr>
          <p:spPr>
            <a:xfrm>
              <a:off x="4382161" y="4309950"/>
              <a:ext cx="59825" cy="30162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7"/>
            <p:cNvSpPr/>
            <p:nvPr/>
          </p:nvSpPr>
          <p:spPr>
            <a:xfrm>
              <a:off x="5192371" y="3780002"/>
              <a:ext cx="98046" cy="42958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7"/>
            <p:cNvSpPr/>
            <p:nvPr/>
          </p:nvSpPr>
          <p:spPr>
            <a:xfrm>
              <a:off x="4806824" y="3215603"/>
              <a:ext cx="152272" cy="73749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7"/>
            <p:cNvSpPr/>
            <p:nvPr/>
          </p:nvSpPr>
          <p:spPr>
            <a:xfrm>
              <a:off x="4614314" y="3649467"/>
              <a:ext cx="49937" cy="21437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7"/>
            <p:cNvSpPr/>
            <p:nvPr/>
          </p:nvSpPr>
          <p:spPr>
            <a:xfrm>
              <a:off x="4273158" y="3783825"/>
              <a:ext cx="124976" cy="53510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7"/>
            <p:cNvSpPr/>
            <p:nvPr/>
          </p:nvSpPr>
          <p:spPr>
            <a:xfrm>
              <a:off x="5244136" y="3707630"/>
              <a:ext cx="36393" cy="15621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7"/>
            <p:cNvSpPr/>
            <p:nvPr/>
          </p:nvSpPr>
          <p:spPr>
            <a:xfrm>
              <a:off x="5952811" y="4309285"/>
              <a:ext cx="193932" cy="80763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7"/>
            <p:cNvSpPr/>
            <p:nvPr/>
          </p:nvSpPr>
          <p:spPr>
            <a:xfrm>
              <a:off x="5976741" y="4309950"/>
              <a:ext cx="36393" cy="73368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7"/>
            <p:cNvSpPr/>
            <p:nvPr/>
          </p:nvSpPr>
          <p:spPr>
            <a:xfrm>
              <a:off x="6046952" y="4341275"/>
              <a:ext cx="38304" cy="1985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7"/>
            <p:cNvSpPr/>
            <p:nvPr/>
          </p:nvSpPr>
          <p:spPr>
            <a:xfrm>
              <a:off x="4741691" y="4301890"/>
              <a:ext cx="200164" cy="83173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7"/>
            <p:cNvSpPr/>
            <p:nvPr/>
          </p:nvSpPr>
          <p:spPr>
            <a:xfrm>
              <a:off x="4889508" y="4304300"/>
              <a:ext cx="27835" cy="39551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7"/>
            <p:cNvSpPr/>
            <p:nvPr/>
          </p:nvSpPr>
          <p:spPr>
            <a:xfrm>
              <a:off x="4879538" y="4303136"/>
              <a:ext cx="37806" cy="75861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7"/>
            <p:cNvSpPr/>
            <p:nvPr/>
          </p:nvSpPr>
          <p:spPr>
            <a:xfrm>
              <a:off x="4805089" y="4335791"/>
              <a:ext cx="39551" cy="19692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7"/>
            <p:cNvSpPr/>
            <p:nvPr/>
          </p:nvSpPr>
          <p:spPr>
            <a:xfrm>
              <a:off x="4599524" y="4010078"/>
              <a:ext cx="197671" cy="248771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7"/>
            <p:cNvSpPr/>
            <p:nvPr/>
          </p:nvSpPr>
          <p:spPr>
            <a:xfrm>
              <a:off x="4697986" y="4086521"/>
              <a:ext cx="9389" cy="296133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7"/>
            <p:cNvSpPr/>
            <p:nvPr/>
          </p:nvSpPr>
          <p:spPr>
            <a:xfrm>
              <a:off x="4646221" y="4157895"/>
              <a:ext cx="56086" cy="46115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7"/>
            <p:cNvSpPr/>
            <p:nvPr/>
          </p:nvSpPr>
          <p:spPr>
            <a:xfrm>
              <a:off x="4702223" y="4144850"/>
              <a:ext cx="48109" cy="39551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7"/>
            <p:cNvSpPr/>
            <p:nvPr/>
          </p:nvSpPr>
          <p:spPr>
            <a:xfrm>
              <a:off x="4664168" y="4117264"/>
              <a:ext cx="38138" cy="31408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7"/>
            <p:cNvSpPr/>
            <p:nvPr/>
          </p:nvSpPr>
          <p:spPr>
            <a:xfrm>
              <a:off x="7094301" y="3230029"/>
              <a:ext cx="116326" cy="116991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7"/>
            <p:cNvSpPr/>
            <p:nvPr/>
          </p:nvSpPr>
          <p:spPr>
            <a:xfrm>
              <a:off x="6617697" y="3224462"/>
              <a:ext cx="74033" cy="73950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7"/>
            <p:cNvSpPr/>
            <p:nvPr/>
          </p:nvSpPr>
          <p:spPr>
            <a:xfrm>
              <a:off x="6668299" y="3084622"/>
              <a:ext cx="143413" cy="142998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7"/>
            <p:cNvSpPr/>
            <p:nvPr/>
          </p:nvSpPr>
          <p:spPr>
            <a:xfrm>
              <a:off x="7040044" y="3353750"/>
              <a:ext cx="49439" cy="48691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7"/>
            <p:cNvSpPr/>
            <p:nvPr/>
          </p:nvSpPr>
          <p:spPr>
            <a:xfrm>
              <a:off x="7614528" y="3054460"/>
              <a:ext cx="546234" cy="237720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7"/>
            <p:cNvSpPr/>
            <p:nvPr/>
          </p:nvSpPr>
          <p:spPr>
            <a:xfrm>
              <a:off x="7772814" y="3127164"/>
              <a:ext cx="60323" cy="120065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7"/>
            <p:cNvSpPr/>
            <p:nvPr/>
          </p:nvSpPr>
          <p:spPr>
            <a:xfrm>
              <a:off x="7979709" y="3186905"/>
              <a:ext cx="177979" cy="89903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0" name="Google Shape;2660;p37"/>
            <p:cNvGrpSpPr/>
            <p:nvPr/>
          </p:nvGrpSpPr>
          <p:grpSpPr>
            <a:xfrm>
              <a:off x="4210705" y="2640464"/>
              <a:ext cx="553629" cy="271123"/>
              <a:chOff x="4210705" y="2640464"/>
              <a:chExt cx="553629" cy="271123"/>
            </a:xfrm>
          </p:grpSpPr>
          <p:sp>
            <p:nvSpPr>
              <p:cNvPr id="2661" name="Google Shape;2661;p37"/>
              <p:cNvSpPr/>
              <p:nvPr/>
            </p:nvSpPr>
            <p:spPr>
              <a:xfrm>
                <a:off x="4210705" y="2640464"/>
                <a:ext cx="553629" cy="271123"/>
              </a:xfrm>
              <a:custGeom>
                <a:avLst/>
                <a:gdLst/>
                <a:ahLst/>
                <a:cxnLst/>
                <a:rect l="l" t="t" r="r" b="b"/>
                <a:pathLst>
                  <a:path w="6663" h="3263" extrusionOk="0">
                    <a:moveTo>
                      <a:pt x="3742" y="1"/>
                    </a:moveTo>
                    <a:cubicBezTo>
                      <a:pt x="2549" y="1"/>
                      <a:pt x="1578" y="934"/>
                      <a:pt x="1519" y="2113"/>
                    </a:cubicBezTo>
                    <a:cubicBezTo>
                      <a:pt x="1400" y="2069"/>
                      <a:pt x="1275" y="2046"/>
                      <a:pt x="1142" y="2046"/>
                    </a:cubicBezTo>
                    <a:cubicBezTo>
                      <a:pt x="511" y="2046"/>
                      <a:pt x="0" y="2551"/>
                      <a:pt x="0" y="3180"/>
                    </a:cubicBezTo>
                    <a:cubicBezTo>
                      <a:pt x="0" y="3209"/>
                      <a:pt x="0" y="3232"/>
                      <a:pt x="7" y="3262"/>
                    </a:cubicBezTo>
                    <a:lnTo>
                      <a:pt x="6610" y="3262"/>
                    </a:lnTo>
                    <a:cubicBezTo>
                      <a:pt x="6646" y="3164"/>
                      <a:pt x="6662" y="3061"/>
                      <a:pt x="6662" y="2951"/>
                    </a:cubicBezTo>
                    <a:cubicBezTo>
                      <a:pt x="6662" y="2520"/>
                      <a:pt x="6365" y="2165"/>
                      <a:pt x="5958" y="2076"/>
                    </a:cubicBezTo>
                    <a:cubicBezTo>
                      <a:pt x="5883" y="920"/>
                      <a:pt x="4921" y="1"/>
                      <a:pt x="3742" y="1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2" name="Google Shape;2662;p37"/>
              <p:cNvSpPr/>
              <p:nvPr/>
            </p:nvSpPr>
            <p:spPr>
              <a:xfrm>
                <a:off x="4527636" y="2731640"/>
                <a:ext cx="88740" cy="8874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068" extrusionOk="0">
                    <a:moveTo>
                      <a:pt x="534" y="0"/>
                    </a:moveTo>
                    <a:cubicBezTo>
                      <a:pt x="237" y="0"/>
                      <a:pt x="0" y="237"/>
                      <a:pt x="0" y="534"/>
                    </a:cubicBezTo>
                    <a:cubicBezTo>
                      <a:pt x="0" y="831"/>
                      <a:pt x="237" y="1067"/>
                      <a:pt x="534" y="1067"/>
                    </a:cubicBezTo>
                    <a:cubicBezTo>
                      <a:pt x="831" y="1067"/>
                      <a:pt x="1067" y="831"/>
                      <a:pt x="1067" y="534"/>
                    </a:cubicBezTo>
                    <a:cubicBezTo>
                      <a:pt x="1067" y="237"/>
                      <a:pt x="831" y="0"/>
                      <a:pt x="534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3" name="Google Shape;2663;p37"/>
              <p:cNvSpPr/>
              <p:nvPr/>
            </p:nvSpPr>
            <p:spPr>
              <a:xfrm>
                <a:off x="4471141" y="2722964"/>
                <a:ext cx="32737" cy="32737"/>
              </a:xfrm>
              <a:custGeom>
                <a:avLst/>
                <a:gdLst/>
                <a:ahLst/>
                <a:cxnLst/>
                <a:rect l="l" t="t" r="r" b="b"/>
                <a:pathLst>
                  <a:path w="394" h="394" extrusionOk="0">
                    <a:moveTo>
                      <a:pt x="202" y="0"/>
                    </a:moveTo>
                    <a:cubicBezTo>
                      <a:pt x="90" y="0"/>
                      <a:pt x="1" y="89"/>
                      <a:pt x="1" y="192"/>
                    </a:cubicBezTo>
                    <a:cubicBezTo>
                      <a:pt x="1" y="304"/>
                      <a:pt x="90" y="393"/>
                      <a:pt x="202" y="393"/>
                    </a:cubicBezTo>
                    <a:cubicBezTo>
                      <a:pt x="312" y="393"/>
                      <a:pt x="394" y="304"/>
                      <a:pt x="394" y="192"/>
                    </a:cubicBezTo>
                    <a:cubicBezTo>
                      <a:pt x="394" y="89"/>
                      <a:pt x="312" y="0"/>
                      <a:pt x="202" y="0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4" name="Google Shape;2664;p37"/>
            <p:cNvSpPr/>
            <p:nvPr/>
          </p:nvSpPr>
          <p:spPr>
            <a:xfrm>
              <a:off x="5074217" y="3494671"/>
              <a:ext cx="106023" cy="211963"/>
            </a:xfrm>
            <a:custGeom>
              <a:avLst/>
              <a:gdLst/>
              <a:ahLst/>
              <a:cxnLst/>
              <a:rect l="l" t="t" r="r" b="b"/>
              <a:pathLst>
                <a:path w="1276" h="2551" extrusionOk="0">
                  <a:moveTo>
                    <a:pt x="1275" y="1"/>
                  </a:moveTo>
                  <a:cubicBezTo>
                    <a:pt x="571" y="1"/>
                    <a:pt x="0" y="572"/>
                    <a:pt x="0" y="1276"/>
                  </a:cubicBezTo>
                  <a:cubicBezTo>
                    <a:pt x="0" y="1980"/>
                    <a:pt x="571" y="2551"/>
                    <a:pt x="1275" y="2551"/>
                  </a:cubicBezTo>
                  <a:cubicBezTo>
                    <a:pt x="571" y="2542"/>
                    <a:pt x="7" y="1980"/>
                    <a:pt x="7" y="1276"/>
                  </a:cubicBezTo>
                  <a:cubicBezTo>
                    <a:pt x="7" y="572"/>
                    <a:pt x="571" y="8"/>
                    <a:pt x="1275" y="1"/>
                  </a:cubicBezTo>
                  <a:close/>
                </a:path>
              </a:pathLst>
            </a:custGeom>
            <a:solidFill>
              <a:srgbClr val="99A0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5" name="Google Shape;2665;p37"/>
            <p:cNvGrpSpPr/>
            <p:nvPr/>
          </p:nvGrpSpPr>
          <p:grpSpPr>
            <a:xfrm>
              <a:off x="4281501" y="3120144"/>
              <a:ext cx="367777" cy="369040"/>
              <a:chOff x="4396276" y="3156781"/>
              <a:chExt cx="367777" cy="369040"/>
            </a:xfrm>
          </p:grpSpPr>
          <p:sp>
            <p:nvSpPr>
              <p:cNvPr id="2666" name="Google Shape;2666;p37"/>
              <p:cNvSpPr/>
              <p:nvPr/>
            </p:nvSpPr>
            <p:spPr>
              <a:xfrm>
                <a:off x="4396276" y="3156781"/>
                <a:ext cx="367777" cy="369040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7" name="Google Shape;2667;p37"/>
              <p:cNvSpPr/>
              <p:nvPr/>
            </p:nvSpPr>
            <p:spPr>
              <a:xfrm>
                <a:off x="4396276" y="3156781"/>
                <a:ext cx="183599" cy="369040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68" name="Google Shape;2668;p37"/>
            <p:cNvSpPr/>
            <p:nvPr/>
          </p:nvSpPr>
          <p:spPr>
            <a:xfrm>
              <a:off x="6747650" y="2916032"/>
              <a:ext cx="256831" cy="134855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7"/>
            <p:cNvSpPr/>
            <p:nvPr/>
          </p:nvSpPr>
          <p:spPr>
            <a:xfrm>
              <a:off x="6660904" y="2291777"/>
              <a:ext cx="256748" cy="134772"/>
            </a:xfrm>
            <a:custGeom>
              <a:avLst/>
              <a:gdLst/>
              <a:ahLst/>
              <a:cxnLst/>
              <a:rect l="l" t="t" r="r" b="b"/>
              <a:pathLst>
                <a:path w="3090" h="1622" extrusionOk="0">
                  <a:moveTo>
                    <a:pt x="808" y="0"/>
                  </a:moveTo>
                  <a:cubicBezTo>
                    <a:pt x="363" y="0"/>
                    <a:pt x="0" y="363"/>
                    <a:pt x="0" y="815"/>
                  </a:cubicBezTo>
                  <a:cubicBezTo>
                    <a:pt x="0" y="1259"/>
                    <a:pt x="363" y="1622"/>
                    <a:pt x="808" y="1622"/>
                  </a:cubicBezTo>
                  <a:lnTo>
                    <a:pt x="2282" y="1622"/>
                  </a:lnTo>
                  <a:cubicBezTo>
                    <a:pt x="2726" y="1622"/>
                    <a:pt x="3089" y="1259"/>
                    <a:pt x="3089" y="815"/>
                  </a:cubicBezTo>
                  <a:cubicBezTo>
                    <a:pt x="3089" y="363"/>
                    <a:pt x="2726" y="0"/>
                    <a:pt x="2282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7"/>
            <p:cNvSpPr/>
            <p:nvPr/>
          </p:nvSpPr>
          <p:spPr>
            <a:xfrm>
              <a:off x="6210224" y="3088942"/>
              <a:ext cx="126214" cy="135021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7"/>
            <p:cNvSpPr/>
            <p:nvPr/>
          </p:nvSpPr>
          <p:spPr>
            <a:xfrm>
              <a:off x="6947066" y="2688199"/>
              <a:ext cx="410714" cy="215535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7"/>
            <p:cNvSpPr/>
            <p:nvPr/>
          </p:nvSpPr>
          <p:spPr>
            <a:xfrm>
              <a:off x="7108427" y="3034851"/>
              <a:ext cx="482670" cy="137348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7"/>
            <p:cNvSpPr/>
            <p:nvPr/>
          </p:nvSpPr>
          <p:spPr>
            <a:xfrm>
              <a:off x="3899474" y="4380650"/>
              <a:ext cx="2303416" cy="132548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7"/>
            <p:cNvSpPr/>
            <p:nvPr/>
          </p:nvSpPr>
          <p:spPr>
            <a:xfrm>
              <a:off x="3761424" y="4513100"/>
              <a:ext cx="2441468" cy="132449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7"/>
            <p:cNvSpPr/>
            <p:nvPr/>
          </p:nvSpPr>
          <p:spPr>
            <a:xfrm>
              <a:off x="6202081" y="4380659"/>
              <a:ext cx="2135247" cy="132529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7"/>
            <p:cNvSpPr/>
            <p:nvPr/>
          </p:nvSpPr>
          <p:spPr>
            <a:xfrm>
              <a:off x="6202081" y="4513105"/>
              <a:ext cx="2303421" cy="132445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7"/>
            <p:cNvSpPr/>
            <p:nvPr/>
          </p:nvSpPr>
          <p:spPr>
            <a:xfrm>
              <a:off x="6202081" y="4644138"/>
              <a:ext cx="1737080" cy="1413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7"/>
            <p:cNvSpPr/>
            <p:nvPr/>
          </p:nvSpPr>
          <p:spPr>
            <a:xfrm>
              <a:off x="6904690" y="3470159"/>
              <a:ext cx="152719" cy="920554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7"/>
            <p:cNvSpPr/>
            <p:nvPr/>
          </p:nvSpPr>
          <p:spPr>
            <a:xfrm>
              <a:off x="6904690" y="3470159"/>
              <a:ext cx="87411" cy="919142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7"/>
            <p:cNvSpPr/>
            <p:nvPr/>
          </p:nvSpPr>
          <p:spPr>
            <a:xfrm>
              <a:off x="6934270" y="3691843"/>
              <a:ext cx="108931" cy="54756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7"/>
            <p:cNvSpPr/>
            <p:nvPr/>
          </p:nvSpPr>
          <p:spPr>
            <a:xfrm>
              <a:off x="6927457" y="3816063"/>
              <a:ext cx="118902" cy="79600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2" name="Google Shape;2682;p37"/>
          <p:cNvGrpSpPr/>
          <p:nvPr/>
        </p:nvGrpSpPr>
        <p:grpSpPr>
          <a:xfrm>
            <a:off x="3830673" y="4479700"/>
            <a:ext cx="4529499" cy="124290"/>
            <a:chOff x="1492723" y="4512625"/>
            <a:chExt cx="4529499" cy="124290"/>
          </a:xfrm>
        </p:grpSpPr>
        <p:sp>
          <p:nvSpPr>
            <p:cNvPr id="2683" name="Google Shape;2683;p37"/>
            <p:cNvSpPr/>
            <p:nvPr/>
          </p:nvSpPr>
          <p:spPr>
            <a:xfrm>
              <a:off x="1492723" y="4514335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7"/>
            <p:cNvSpPr/>
            <p:nvPr/>
          </p:nvSpPr>
          <p:spPr>
            <a:xfrm>
              <a:off x="1679357" y="4513689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7"/>
            <p:cNvSpPr/>
            <p:nvPr/>
          </p:nvSpPr>
          <p:spPr>
            <a:xfrm>
              <a:off x="1866012" y="4513689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7"/>
            <p:cNvSpPr/>
            <p:nvPr/>
          </p:nvSpPr>
          <p:spPr>
            <a:xfrm>
              <a:off x="2056464" y="4513125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7"/>
            <p:cNvSpPr/>
            <p:nvPr/>
          </p:nvSpPr>
          <p:spPr>
            <a:xfrm>
              <a:off x="2240720" y="4515003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7"/>
            <p:cNvSpPr/>
            <p:nvPr/>
          </p:nvSpPr>
          <p:spPr>
            <a:xfrm>
              <a:off x="2431172" y="4513125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7"/>
            <p:cNvSpPr/>
            <p:nvPr/>
          </p:nvSpPr>
          <p:spPr>
            <a:xfrm>
              <a:off x="2617828" y="4513125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7"/>
            <p:cNvSpPr/>
            <p:nvPr/>
          </p:nvSpPr>
          <p:spPr>
            <a:xfrm>
              <a:off x="2806381" y="4513146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7"/>
            <p:cNvSpPr/>
            <p:nvPr/>
          </p:nvSpPr>
          <p:spPr>
            <a:xfrm>
              <a:off x="2988739" y="4513605"/>
              <a:ext cx="33814" cy="26114"/>
            </a:xfrm>
            <a:custGeom>
              <a:avLst/>
              <a:gdLst/>
              <a:ahLst/>
              <a:cxnLst/>
              <a:rect l="l" t="t" r="r" b="b"/>
              <a:pathLst>
                <a:path w="1621" h="1252" extrusionOk="0">
                  <a:moveTo>
                    <a:pt x="754" y="1"/>
                  </a:moveTo>
                  <a:cubicBezTo>
                    <a:pt x="297" y="92"/>
                    <a:pt x="0" y="480"/>
                    <a:pt x="183" y="845"/>
                  </a:cubicBezTo>
                  <a:cubicBezTo>
                    <a:pt x="282" y="1023"/>
                    <a:pt x="568" y="1251"/>
                    <a:pt x="776" y="1251"/>
                  </a:cubicBezTo>
                  <a:cubicBezTo>
                    <a:pt x="809" y="1251"/>
                    <a:pt x="840" y="1246"/>
                    <a:pt x="868" y="1233"/>
                  </a:cubicBezTo>
                  <a:cubicBezTo>
                    <a:pt x="1324" y="1233"/>
                    <a:pt x="1621" y="845"/>
                    <a:pt x="1438" y="389"/>
                  </a:cubicBezTo>
                  <a:cubicBezTo>
                    <a:pt x="1324" y="183"/>
                    <a:pt x="1050" y="92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7"/>
            <p:cNvSpPr/>
            <p:nvPr/>
          </p:nvSpPr>
          <p:spPr>
            <a:xfrm>
              <a:off x="3177293" y="4515003"/>
              <a:ext cx="33814" cy="26239"/>
            </a:xfrm>
            <a:custGeom>
              <a:avLst/>
              <a:gdLst/>
              <a:ahLst/>
              <a:cxnLst/>
              <a:rect l="l" t="t" r="r" b="b"/>
              <a:pathLst>
                <a:path w="1621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59" y="1166"/>
                    <a:pt x="1324" y="1075"/>
                    <a:pt x="1415" y="892"/>
                  </a:cubicBezTo>
                  <a:cubicBezTo>
                    <a:pt x="1621" y="413"/>
                    <a:pt x="1324" y="25"/>
                    <a:pt x="845" y="25"/>
                  </a:cubicBezTo>
                  <a:cubicBezTo>
                    <a:pt x="812" y="8"/>
                    <a:pt x="772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7"/>
            <p:cNvSpPr/>
            <p:nvPr/>
          </p:nvSpPr>
          <p:spPr>
            <a:xfrm>
              <a:off x="3367745" y="4513689"/>
              <a:ext cx="25720" cy="26406"/>
            </a:xfrm>
            <a:custGeom>
              <a:avLst/>
              <a:gdLst/>
              <a:ahLst/>
              <a:cxnLst/>
              <a:rect l="l" t="t" r="r" b="b"/>
              <a:pathLst>
                <a:path w="1233" h="1266" extrusionOk="0">
                  <a:moveTo>
                    <a:pt x="691" y="1"/>
                  </a:moveTo>
                  <a:cubicBezTo>
                    <a:pt x="565" y="1"/>
                    <a:pt x="424" y="31"/>
                    <a:pt x="274" y="88"/>
                  </a:cubicBezTo>
                  <a:cubicBezTo>
                    <a:pt x="92" y="179"/>
                    <a:pt x="0" y="567"/>
                    <a:pt x="0" y="750"/>
                  </a:cubicBezTo>
                  <a:cubicBezTo>
                    <a:pt x="125" y="1077"/>
                    <a:pt x="345" y="1266"/>
                    <a:pt x="596" y="1266"/>
                  </a:cubicBezTo>
                  <a:cubicBezTo>
                    <a:pt x="712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233" y="476"/>
                  </a:cubicBezTo>
                  <a:cubicBezTo>
                    <a:pt x="1170" y="147"/>
                    <a:pt x="967" y="1"/>
                    <a:pt x="6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7"/>
            <p:cNvSpPr/>
            <p:nvPr/>
          </p:nvSpPr>
          <p:spPr>
            <a:xfrm>
              <a:off x="3556298" y="4513125"/>
              <a:ext cx="27619" cy="27407"/>
            </a:xfrm>
            <a:custGeom>
              <a:avLst/>
              <a:gdLst/>
              <a:ahLst/>
              <a:cxnLst/>
              <a:rect l="l" t="t" r="r" b="b"/>
              <a:pathLst>
                <a:path w="1324" h="1314" extrusionOk="0">
                  <a:moveTo>
                    <a:pt x="663" y="1"/>
                  </a:moveTo>
                  <a:cubicBezTo>
                    <a:pt x="359" y="1"/>
                    <a:pt x="76" y="194"/>
                    <a:pt x="0" y="594"/>
                  </a:cubicBezTo>
                  <a:cubicBezTo>
                    <a:pt x="0" y="777"/>
                    <a:pt x="183" y="1256"/>
                    <a:pt x="365" y="1256"/>
                  </a:cubicBezTo>
                  <a:cubicBezTo>
                    <a:pt x="467" y="1295"/>
                    <a:pt x="561" y="1313"/>
                    <a:pt x="647" y="1313"/>
                  </a:cubicBezTo>
                  <a:cubicBezTo>
                    <a:pt x="966" y="1313"/>
                    <a:pt x="1180" y="1063"/>
                    <a:pt x="1324" y="686"/>
                  </a:cubicBezTo>
                  <a:cubicBezTo>
                    <a:pt x="1141" y="503"/>
                    <a:pt x="1050" y="115"/>
                    <a:pt x="845" y="24"/>
                  </a:cubicBezTo>
                  <a:cubicBezTo>
                    <a:pt x="784" y="9"/>
                    <a:pt x="723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7"/>
            <p:cNvSpPr/>
            <p:nvPr/>
          </p:nvSpPr>
          <p:spPr>
            <a:xfrm>
              <a:off x="3738656" y="4513605"/>
              <a:ext cx="33814" cy="27636"/>
            </a:xfrm>
            <a:custGeom>
              <a:avLst/>
              <a:gdLst/>
              <a:ahLst/>
              <a:cxnLst/>
              <a:rect l="l" t="t" r="r" b="b"/>
              <a:pathLst>
                <a:path w="1621" h="1325" extrusionOk="0">
                  <a:moveTo>
                    <a:pt x="662" y="1"/>
                  </a:moveTo>
                  <a:cubicBezTo>
                    <a:pt x="297" y="183"/>
                    <a:pt x="0" y="571"/>
                    <a:pt x="297" y="959"/>
                  </a:cubicBezTo>
                  <a:cubicBezTo>
                    <a:pt x="388" y="1142"/>
                    <a:pt x="753" y="1325"/>
                    <a:pt x="959" y="1325"/>
                  </a:cubicBezTo>
                  <a:cubicBezTo>
                    <a:pt x="1438" y="1142"/>
                    <a:pt x="1621" y="754"/>
                    <a:pt x="1324" y="389"/>
                  </a:cubicBezTo>
                  <a:cubicBezTo>
                    <a:pt x="1233" y="183"/>
                    <a:pt x="959" y="92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7"/>
            <p:cNvSpPr/>
            <p:nvPr/>
          </p:nvSpPr>
          <p:spPr>
            <a:xfrm>
              <a:off x="3931006" y="4514335"/>
              <a:ext cx="25741" cy="27365"/>
            </a:xfrm>
            <a:custGeom>
              <a:avLst/>
              <a:gdLst/>
              <a:ahLst/>
              <a:cxnLst/>
              <a:rect l="l" t="t" r="r" b="b"/>
              <a:pathLst>
                <a:path w="1234" h="1312" extrusionOk="0">
                  <a:moveTo>
                    <a:pt x="676" y="0"/>
                  </a:moveTo>
                  <a:cubicBezTo>
                    <a:pt x="587" y="0"/>
                    <a:pt x="490" y="18"/>
                    <a:pt x="389" y="57"/>
                  </a:cubicBezTo>
                  <a:cubicBezTo>
                    <a:pt x="206" y="57"/>
                    <a:pt x="92" y="445"/>
                    <a:pt x="1" y="628"/>
                  </a:cubicBezTo>
                  <a:cubicBezTo>
                    <a:pt x="1" y="1106"/>
                    <a:pt x="274" y="1312"/>
                    <a:pt x="645" y="1312"/>
                  </a:cubicBezTo>
                  <a:cubicBezTo>
                    <a:pt x="716" y="1312"/>
                    <a:pt x="791" y="1304"/>
                    <a:pt x="868" y="1290"/>
                  </a:cubicBezTo>
                  <a:cubicBezTo>
                    <a:pt x="1051" y="1198"/>
                    <a:pt x="1233" y="810"/>
                    <a:pt x="1233" y="628"/>
                  </a:cubicBezTo>
                  <a:cubicBezTo>
                    <a:pt x="1233" y="250"/>
                    <a:pt x="1007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7"/>
            <p:cNvSpPr/>
            <p:nvPr/>
          </p:nvSpPr>
          <p:spPr>
            <a:xfrm>
              <a:off x="4117662" y="4514022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1" y="460"/>
                  </a:cubicBezTo>
                  <a:cubicBezTo>
                    <a:pt x="0" y="643"/>
                    <a:pt x="183" y="1031"/>
                    <a:pt x="388" y="1213"/>
                  </a:cubicBezTo>
                  <a:cubicBezTo>
                    <a:pt x="485" y="1262"/>
                    <a:pt x="584" y="1284"/>
                    <a:pt x="680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0" y="72"/>
                  </a:cubicBezTo>
                  <a:cubicBezTo>
                    <a:pt x="947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7"/>
            <p:cNvSpPr/>
            <p:nvPr/>
          </p:nvSpPr>
          <p:spPr>
            <a:xfrm>
              <a:off x="4301918" y="4513605"/>
              <a:ext cx="33835" cy="27636"/>
            </a:xfrm>
            <a:custGeom>
              <a:avLst/>
              <a:gdLst/>
              <a:ahLst/>
              <a:cxnLst/>
              <a:rect l="l" t="t" r="r" b="b"/>
              <a:pathLst>
                <a:path w="1622" h="1325" extrusionOk="0">
                  <a:moveTo>
                    <a:pt x="685" y="1"/>
                  </a:moveTo>
                  <a:cubicBezTo>
                    <a:pt x="206" y="183"/>
                    <a:pt x="1" y="571"/>
                    <a:pt x="297" y="959"/>
                  </a:cubicBezTo>
                  <a:cubicBezTo>
                    <a:pt x="389" y="1142"/>
                    <a:pt x="777" y="1325"/>
                    <a:pt x="959" y="1325"/>
                  </a:cubicBezTo>
                  <a:cubicBezTo>
                    <a:pt x="1439" y="1142"/>
                    <a:pt x="1621" y="754"/>
                    <a:pt x="1347" y="389"/>
                  </a:cubicBezTo>
                  <a:cubicBezTo>
                    <a:pt x="1256" y="183"/>
                    <a:pt x="868" y="92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7"/>
            <p:cNvSpPr/>
            <p:nvPr/>
          </p:nvSpPr>
          <p:spPr>
            <a:xfrm>
              <a:off x="4490471" y="4515003"/>
              <a:ext cx="31916" cy="26239"/>
            </a:xfrm>
            <a:custGeom>
              <a:avLst/>
              <a:gdLst/>
              <a:ahLst/>
              <a:cxnLst/>
              <a:rect l="l" t="t" r="r" b="b"/>
              <a:pathLst>
                <a:path w="1530" h="1258" extrusionOk="0">
                  <a:moveTo>
                    <a:pt x="702" y="1"/>
                  </a:moveTo>
                  <a:cubicBezTo>
                    <a:pt x="450" y="1"/>
                    <a:pt x="206" y="154"/>
                    <a:pt x="206" y="322"/>
                  </a:cubicBezTo>
                  <a:cubicBezTo>
                    <a:pt x="0" y="778"/>
                    <a:pt x="297" y="1166"/>
                    <a:pt x="776" y="1258"/>
                  </a:cubicBezTo>
                  <a:cubicBezTo>
                    <a:pt x="959" y="1166"/>
                    <a:pt x="1347" y="1075"/>
                    <a:pt x="1438" y="892"/>
                  </a:cubicBezTo>
                  <a:cubicBezTo>
                    <a:pt x="1530" y="413"/>
                    <a:pt x="1347" y="25"/>
                    <a:pt x="868" y="25"/>
                  </a:cubicBezTo>
                  <a:cubicBezTo>
                    <a:pt x="814" y="8"/>
                    <a:pt x="758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7"/>
            <p:cNvSpPr/>
            <p:nvPr/>
          </p:nvSpPr>
          <p:spPr>
            <a:xfrm>
              <a:off x="4680923" y="4514022"/>
              <a:ext cx="28119" cy="26802"/>
            </a:xfrm>
            <a:custGeom>
              <a:avLst/>
              <a:gdLst/>
              <a:ahLst/>
              <a:cxnLst/>
              <a:rect l="l" t="t" r="r" b="b"/>
              <a:pathLst>
                <a:path w="1348" h="1285" extrusionOk="0">
                  <a:moveTo>
                    <a:pt x="658" y="1"/>
                  </a:moveTo>
                  <a:cubicBezTo>
                    <a:pt x="389" y="1"/>
                    <a:pt x="151" y="175"/>
                    <a:pt x="1" y="460"/>
                  </a:cubicBezTo>
                  <a:cubicBezTo>
                    <a:pt x="1" y="643"/>
                    <a:pt x="92" y="1031"/>
                    <a:pt x="297" y="1213"/>
                  </a:cubicBezTo>
                  <a:cubicBezTo>
                    <a:pt x="424" y="1262"/>
                    <a:pt x="537" y="1284"/>
                    <a:pt x="640" y="1284"/>
                  </a:cubicBezTo>
                  <a:cubicBezTo>
                    <a:pt x="924" y="1284"/>
                    <a:pt x="1129" y="1110"/>
                    <a:pt x="1347" y="825"/>
                  </a:cubicBezTo>
                  <a:cubicBezTo>
                    <a:pt x="1233" y="551"/>
                    <a:pt x="1142" y="163"/>
                    <a:pt x="959" y="72"/>
                  </a:cubicBezTo>
                  <a:cubicBezTo>
                    <a:pt x="856" y="24"/>
                    <a:pt x="755" y="1"/>
                    <a:pt x="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7"/>
            <p:cNvSpPr/>
            <p:nvPr/>
          </p:nvSpPr>
          <p:spPr>
            <a:xfrm>
              <a:off x="4867579" y="4514335"/>
              <a:ext cx="27619" cy="27365"/>
            </a:xfrm>
            <a:custGeom>
              <a:avLst/>
              <a:gdLst/>
              <a:ahLst/>
              <a:cxnLst/>
              <a:rect l="l" t="t" r="r" b="b"/>
              <a:pathLst>
                <a:path w="1324" h="1312" extrusionOk="0">
                  <a:moveTo>
                    <a:pt x="667" y="0"/>
                  </a:moveTo>
                  <a:cubicBezTo>
                    <a:pt x="579" y="0"/>
                    <a:pt x="485" y="18"/>
                    <a:pt x="388" y="57"/>
                  </a:cubicBezTo>
                  <a:cubicBezTo>
                    <a:pt x="183" y="57"/>
                    <a:pt x="183" y="445"/>
                    <a:pt x="0" y="628"/>
                  </a:cubicBezTo>
                  <a:cubicBezTo>
                    <a:pt x="77" y="1106"/>
                    <a:pt x="362" y="1312"/>
                    <a:pt x="735" y="1312"/>
                  </a:cubicBezTo>
                  <a:cubicBezTo>
                    <a:pt x="806" y="1312"/>
                    <a:pt x="881" y="1304"/>
                    <a:pt x="959" y="1290"/>
                  </a:cubicBezTo>
                  <a:cubicBezTo>
                    <a:pt x="1141" y="1198"/>
                    <a:pt x="1324" y="810"/>
                    <a:pt x="1324" y="628"/>
                  </a:cubicBezTo>
                  <a:cubicBezTo>
                    <a:pt x="1252" y="250"/>
                    <a:pt x="996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7"/>
            <p:cNvSpPr/>
            <p:nvPr/>
          </p:nvSpPr>
          <p:spPr>
            <a:xfrm>
              <a:off x="5051835" y="4513605"/>
              <a:ext cx="33835" cy="27636"/>
            </a:xfrm>
            <a:custGeom>
              <a:avLst/>
              <a:gdLst/>
              <a:ahLst/>
              <a:cxnLst/>
              <a:rect l="l" t="t" r="r" b="b"/>
              <a:pathLst>
                <a:path w="1622" h="1325" extrusionOk="0">
                  <a:moveTo>
                    <a:pt x="685" y="1"/>
                  </a:moveTo>
                  <a:cubicBezTo>
                    <a:pt x="206" y="183"/>
                    <a:pt x="0" y="571"/>
                    <a:pt x="297" y="959"/>
                  </a:cubicBezTo>
                  <a:cubicBezTo>
                    <a:pt x="388" y="1142"/>
                    <a:pt x="776" y="1325"/>
                    <a:pt x="959" y="1325"/>
                  </a:cubicBezTo>
                  <a:cubicBezTo>
                    <a:pt x="1438" y="1142"/>
                    <a:pt x="1621" y="754"/>
                    <a:pt x="1347" y="389"/>
                  </a:cubicBezTo>
                  <a:cubicBezTo>
                    <a:pt x="1256" y="183"/>
                    <a:pt x="868" y="92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7"/>
            <p:cNvSpPr/>
            <p:nvPr/>
          </p:nvSpPr>
          <p:spPr>
            <a:xfrm>
              <a:off x="5242287" y="4512625"/>
              <a:ext cx="28119" cy="27469"/>
            </a:xfrm>
            <a:custGeom>
              <a:avLst/>
              <a:gdLst/>
              <a:ahLst/>
              <a:cxnLst/>
              <a:rect l="l" t="t" r="r" b="b"/>
              <a:pathLst>
                <a:path w="1348" h="1317" extrusionOk="0">
                  <a:moveTo>
                    <a:pt x="748" y="1"/>
                  </a:moveTo>
                  <a:cubicBezTo>
                    <a:pt x="633" y="1"/>
                    <a:pt x="512" y="44"/>
                    <a:pt x="389" y="139"/>
                  </a:cubicBezTo>
                  <a:cubicBezTo>
                    <a:pt x="206" y="230"/>
                    <a:pt x="1" y="618"/>
                    <a:pt x="115" y="801"/>
                  </a:cubicBezTo>
                  <a:cubicBezTo>
                    <a:pt x="177" y="1128"/>
                    <a:pt x="367" y="1317"/>
                    <a:pt x="633" y="1317"/>
                  </a:cubicBezTo>
                  <a:cubicBezTo>
                    <a:pt x="757" y="1317"/>
                    <a:pt x="898" y="1276"/>
                    <a:pt x="1051" y="1189"/>
                  </a:cubicBezTo>
                  <a:cubicBezTo>
                    <a:pt x="1256" y="1098"/>
                    <a:pt x="1256" y="710"/>
                    <a:pt x="1347" y="527"/>
                  </a:cubicBezTo>
                  <a:cubicBezTo>
                    <a:pt x="1207" y="200"/>
                    <a:pt x="993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7"/>
            <p:cNvSpPr/>
            <p:nvPr/>
          </p:nvSpPr>
          <p:spPr>
            <a:xfrm>
              <a:off x="5430840" y="4514335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76" y="0"/>
                  </a:moveTo>
                  <a:cubicBezTo>
                    <a:pt x="587" y="0"/>
                    <a:pt x="490" y="18"/>
                    <a:pt x="388" y="57"/>
                  </a:cubicBezTo>
                  <a:cubicBezTo>
                    <a:pt x="206" y="57"/>
                    <a:pt x="92" y="445"/>
                    <a:pt x="0" y="628"/>
                  </a:cubicBezTo>
                  <a:cubicBezTo>
                    <a:pt x="77" y="1106"/>
                    <a:pt x="362" y="1312"/>
                    <a:pt x="681" y="1312"/>
                  </a:cubicBezTo>
                  <a:cubicBezTo>
                    <a:pt x="743" y="1312"/>
                    <a:pt x="805" y="1304"/>
                    <a:pt x="868" y="1290"/>
                  </a:cubicBezTo>
                  <a:cubicBezTo>
                    <a:pt x="1050" y="1198"/>
                    <a:pt x="1233" y="810"/>
                    <a:pt x="1233" y="628"/>
                  </a:cubicBezTo>
                  <a:cubicBezTo>
                    <a:pt x="1233" y="250"/>
                    <a:pt x="1006" y="0"/>
                    <a:pt x="6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7"/>
            <p:cNvSpPr/>
            <p:nvPr/>
          </p:nvSpPr>
          <p:spPr>
            <a:xfrm>
              <a:off x="5619394" y="4513146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604" y="0"/>
                  </a:moveTo>
                  <a:cubicBezTo>
                    <a:pt x="537" y="0"/>
                    <a:pt x="466" y="8"/>
                    <a:pt x="388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41" y="1312"/>
                    <a:pt x="577" y="1312"/>
                  </a:cubicBezTo>
                  <a:cubicBezTo>
                    <a:pt x="668" y="1312"/>
                    <a:pt x="766" y="1294"/>
                    <a:pt x="868" y="1255"/>
                  </a:cubicBezTo>
                  <a:cubicBezTo>
                    <a:pt x="1050" y="1255"/>
                    <a:pt x="1141" y="867"/>
                    <a:pt x="1233" y="685"/>
                  </a:cubicBezTo>
                  <a:cubicBezTo>
                    <a:pt x="1156" y="206"/>
                    <a:pt x="951" y="0"/>
                    <a:pt x="6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7"/>
            <p:cNvSpPr/>
            <p:nvPr/>
          </p:nvSpPr>
          <p:spPr>
            <a:xfrm>
              <a:off x="5801752" y="4513605"/>
              <a:ext cx="33814" cy="27636"/>
            </a:xfrm>
            <a:custGeom>
              <a:avLst/>
              <a:gdLst/>
              <a:ahLst/>
              <a:cxnLst/>
              <a:rect l="l" t="t" r="r" b="b"/>
              <a:pathLst>
                <a:path w="1621" h="1325" extrusionOk="0">
                  <a:moveTo>
                    <a:pt x="685" y="1"/>
                  </a:moveTo>
                  <a:cubicBezTo>
                    <a:pt x="206" y="183"/>
                    <a:pt x="0" y="571"/>
                    <a:pt x="297" y="959"/>
                  </a:cubicBezTo>
                  <a:cubicBezTo>
                    <a:pt x="388" y="1142"/>
                    <a:pt x="776" y="1325"/>
                    <a:pt x="959" y="1325"/>
                  </a:cubicBezTo>
                  <a:cubicBezTo>
                    <a:pt x="1438" y="1142"/>
                    <a:pt x="1621" y="754"/>
                    <a:pt x="1347" y="389"/>
                  </a:cubicBezTo>
                  <a:cubicBezTo>
                    <a:pt x="1256" y="183"/>
                    <a:pt x="959" y="92"/>
                    <a:pt x="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7"/>
            <p:cNvSpPr/>
            <p:nvPr/>
          </p:nvSpPr>
          <p:spPr>
            <a:xfrm>
              <a:off x="5990305" y="4513605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662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776" y="1325"/>
                    <a:pt x="959" y="1325"/>
                  </a:cubicBezTo>
                  <a:cubicBezTo>
                    <a:pt x="1347" y="1142"/>
                    <a:pt x="1529" y="754"/>
                    <a:pt x="1347" y="389"/>
                  </a:cubicBezTo>
                  <a:cubicBezTo>
                    <a:pt x="1233" y="183"/>
                    <a:pt x="867" y="92"/>
                    <a:pt x="6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>
              <a:off x="1582233" y="4605754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7"/>
            <p:cNvSpPr/>
            <p:nvPr/>
          </p:nvSpPr>
          <p:spPr>
            <a:xfrm>
              <a:off x="1770786" y="4605524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7"/>
            <p:cNvSpPr/>
            <p:nvPr/>
          </p:nvSpPr>
          <p:spPr>
            <a:xfrm>
              <a:off x="1956941" y="4606546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>
              <a:off x="2143596" y="4606546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>
              <a:off x="2332150" y="4606567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>
              <a:off x="2520703" y="4605754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>
              <a:off x="2706858" y="4605524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>
              <a:off x="2895412" y="4606922"/>
              <a:ext cx="33835" cy="29993"/>
            </a:xfrm>
            <a:custGeom>
              <a:avLst/>
              <a:gdLst/>
              <a:ahLst/>
              <a:cxnLst/>
              <a:rect l="l" t="t" r="r" b="b"/>
              <a:pathLst>
                <a:path w="1622" h="1438" extrusionOk="0">
                  <a:moveTo>
                    <a:pt x="777" y="0"/>
                  </a:moveTo>
                  <a:cubicBezTo>
                    <a:pt x="297" y="92"/>
                    <a:pt x="1" y="366"/>
                    <a:pt x="92" y="571"/>
                  </a:cubicBezTo>
                  <a:cubicBezTo>
                    <a:pt x="266" y="1208"/>
                    <a:pt x="554" y="1437"/>
                    <a:pt x="874" y="1437"/>
                  </a:cubicBezTo>
                  <a:cubicBezTo>
                    <a:pt x="932" y="1437"/>
                    <a:pt x="991" y="1430"/>
                    <a:pt x="1051" y="1416"/>
                  </a:cubicBezTo>
                  <a:cubicBezTo>
                    <a:pt x="1530" y="1233"/>
                    <a:pt x="1621" y="754"/>
                    <a:pt x="1439" y="366"/>
                  </a:cubicBezTo>
                  <a:cubicBezTo>
                    <a:pt x="1347" y="183"/>
                    <a:pt x="959" y="0"/>
                    <a:pt x="7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>
              <a:off x="3083965" y="4605733"/>
              <a:ext cx="33835" cy="30723"/>
            </a:xfrm>
            <a:custGeom>
              <a:avLst/>
              <a:gdLst/>
              <a:ahLst/>
              <a:cxnLst/>
              <a:rect l="l" t="t" r="r" b="b"/>
              <a:pathLst>
                <a:path w="1622" h="1473" extrusionOk="0">
                  <a:moveTo>
                    <a:pt x="704" y="1"/>
                  </a:moveTo>
                  <a:cubicBezTo>
                    <a:pt x="374" y="1"/>
                    <a:pt x="166" y="314"/>
                    <a:pt x="92" y="628"/>
                  </a:cubicBezTo>
                  <a:cubicBezTo>
                    <a:pt x="0" y="1199"/>
                    <a:pt x="297" y="1381"/>
                    <a:pt x="754" y="1473"/>
                  </a:cubicBezTo>
                  <a:cubicBezTo>
                    <a:pt x="1233" y="1381"/>
                    <a:pt x="1621" y="1199"/>
                    <a:pt x="1438" y="628"/>
                  </a:cubicBezTo>
                  <a:cubicBezTo>
                    <a:pt x="1438" y="423"/>
                    <a:pt x="1142" y="149"/>
                    <a:pt x="959" y="57"/>
                  </a:cubicBezTo>
                  <a:cubicBezTo>
                    <a:pt x="867" y="18"/>
                    <a:pt x="782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>
              <a:off x="3272519" y="4606546"/>
              <a:ext cx="31916" cy="29451"/>
            </a:xfrm>
            <a:custGeom>
              <a:avLst/>
              <a:gdLst/>
              <a:ahLst/>
              <a:cxnLst/>
              <a:rect l="l" t="t" r="r" b="b"/>
              <a:pathLst>
                <a:path w="1530" h="1412" extrusionOk="0">
                  <a:moveTo>
                    <a:pt x="579" y="1"/>
                  </a:moveTo>
                  <a:cubicBezTo>
                    <a:pt x="208" y="1"/>
                    <a:pt x="0" y="263"/>
                    <a:pt x="0" y="680"/>
                  </a:cubicBezTo>
                  <a:cubicBezTo>
                    <a:pt x="0" y="954"/>
                    <a:pt x="183" y="1342"/>
                    <a:pt x="388" y="1342"/>
                  </a:cubicBezTo>
                  <a:cubicBezTo>
                    <a:pt x="505" y="1389"/>
                    <a:pt x="618" y="1412"/>
                    <a:pt x="723" y="1412"/>
                  </a:cubicBezTo>
                  <a:cubicBezTo>
                    <a:pt x="1030" y="1412"/>
                    <a:pt x="1280" y="1219"/>
                    <a:pt x="1415" y="863"/>
                  </a:cubicBezTo>
                  <a:cubicBezTo>
                    <a:pt x="1530" y="384"/>
                    <a:pt x="1233" y="110"/>
                    <a:pt x="753" y="18"/>
                  </a:cubicBezTo>
                  <a:cubicBezTo>
                    <a:pt x="692" y="7"/>
                    <a:pt x="634" y="1"/>
                    <a:pt x="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7"/>
            <p:cNvSpPr/>
            <p:nvPr/>
          </p:nvSpPr>
          <p:spPr>
            <a:xfrm>
              <a:off x="3456775" y="4606922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85" y="0"/>
                    <a:pt x="389" y="183"/>
                    <a:pt x="297" y="366"/>
                  </a:cubicBezTo>
                  <a:cubicBezTo>
                    <a:pt x="1" y="754"/>
                    <a:pt x="206" y="1233"/>
                    <a:pt x="685" y="1324"/>
                  </a:cubicBezTo>
                  <a:cubicBezTo>
                    <a:pt x="765" y="1364"/>
                    <a:pt x="846" y="1382"/>
                    <a:pt x="925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439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7"/>
            <p:cNvSpPr/>
            <p:nvPr/>
          </p:nvSpPr>
          <p:spPr>
            <a:xfrm>
              <a:off x="3645329" y="4605754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1008" y="0"/>
                  </a:moveTo>
                  <a:cubicBezTo>
                    <a:pt x="939" y="0"/>
                    <a:pt x="862" y="18"/>
                    <a:pt x="777" y="56"/>
                  </a:cubicBezTo>
                  <a:cubicBezTo>
                    <a:pt x="480" y="56"/>
                    <a:pt x="206" y="330"/>
                    <a:pt x="206" y="536"/>
                  </a:cubicBezTo>
                  <a:cubicBezTo>
                    <a:pt x="0" y="992"/>
                    <a:pt x="297" y="1380"/>
                    <a:pt x="777" y="1380"/>
                  </a:cubicBezTo>
                  <a:cubicBezTo>
                    <a:pt x="835" y="1392"/>
                    <a:pt x="891" y="1398"/>
                    <a:pt x="944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56" y="329"/>
                    <a:pt x="1306" y="0"/>
                    <a:pt x="10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7"/>
            <p:cNvSpPr/>
            <p:nvPr/>
          </p:nvSpPr>
          <p:spPr>
            <a:xfrm>
              <a:off x="3835780" y="4606546"/>
              <a:ext cx="31916" cy="29451"/>
            </a:xfrm>
            <a:custGeom>
              <a:avLst/>
              <a:gdLst/>
              <a:ahLst/>
              <a:cxnLst/>
              <a:rect l="l" t="t" r="r" b="b"/>
              <a:pathLst>
                <a:path w="1530" h="1412" extrusionOk="0">
                  <a:moveTo>
                    <a:pt x="574" y="1"/>
                  </a:moveTo>
                  <a:cubicBezTo>
                    <a:pt x="157" y="1"/>
                    <a:pt x="1" y="263"/>
                    <a:pt x="1" y="680"/>
                  </a:cubicBezTo>
                  <a:cubicBezTo>
                    <a:pt x="1" y="954"/>
                    <a:pt x="206" y="1342"/>
                    <a:pt x="389" y="1342"/>
                  </a:cubicBezTo>
                  <a:cubicBezTo>
                    <a:pt x="511" y="1389"/>
                    <a:pt x="627" y="1412"/>
                    <a:pt x="732" y="1412"/>
                  </a:cubicBezTo>
                  <a:cubicBezTo>
                    <a:pt x="1039" y="1412"/>
                    <a:pt x="1262" y="1219"/>
                    <a:pt x="1347" y="863"/>
                  </a:cubicBezTo>
                  <a:cubicBezTo>
                    <a:pt x="1530" y="384"/>
                    <a:pt x="1142" y="110"/>
                    <a:pt x="777" y="18"/>
                  </a:cubicBezTo>
                  <a:cubicBezTo>
                    <a:pt x="703" y="7"/>
                    <a:pt x="636" y="1"/>
                    <a:pt x="5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7"/>
            <p:cNvSpPr/>
            <p:nvPr/>
          </p:nvSpPr>
          <p:spPr>
            <a:xfrm>
              <a:off x="4020517" y="4606922"/>
              <a:ext cx="35733" cy="29993"/>
            </a:xfrm>
            <a:custGeom>
              <a:avLst/>
              <a:gdLst/>
              <a:ahLst/>
              <a:cxnLst/>
              <a:rect l="l" t="t" r="r" b="b"/>
              <a:pathLst>
                <a:path w="1713" h="1438" extrusionOk="0">
                  <a:moveTo>
                    <a:pt x="754" y="0"/>
                  </a:moveTo>
                  <a:cubicBezTo>
                    <a:pt x="275" y="92"/>
                    <a:pt x="1" y="366"/>
                    <a:pt x="92" y="571"/>
                  </a:cubicBezTo>
                  <a:cubicBezTo>
                    <a:pt x="247" y="1208"/>
                    <a:pt x="548" y="1437"/>
                    <a:pt x="928" y="1437"/>
                  </a:cubicBezTo>
                  <a:cubicBezTo>
                    <a:pt x="997" y="1437"/>
                    <a:pt x="1068" y="1430"/>
                    <a:pt x="1142" y="1416"/>
                  </a:cubicBezTo>
                  <a:cubicBezTo>
                    <a:pt x="1507" y="1233"/>
                    <a:pt x="1713" y="754"/>
                    <a:pt x="1416" y="366"/>
                  </a:cubicBezTo>
                  <a:cubicBezTo>
                    <a:pt x="1325" y="183"/>
                    <a:pt x="937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7"/>
            <p:cNvSpPr/>
            <p:nvPr/>
          </p:nvSpPr>
          <p:spPr>
            <a:xfrm>
              <a:off x="4209070" y="4606922"/>
              <a:ext cx="33355" cy="29993"/>
            </a:xfrm>
            <a:custGeom>
              <a:avLst/>
              <a:gdLst/>
              <a:ahLst/>
              <a:cxnLst/>
              <a:rect l="l" t="t" r="r" b="b"/>
              <a:pathLst>
                <a:path w="1599" h="1438" extrusionOk="0">
                  <a:moveTo>
                    <a:pt x="754" y="0"/>
                  </a:moveTo>
                  <a:cubicBezTo>
                    <a:pt x="275" y="92"/>
                    <a:pt x="1" y="366"/>
                    <a:pt x="1" y="571"/>
                  </a:cubicBezTo>
                  <a:cubicBezTo>
                    <a:pt x="232" y="1208"/>
                    <a:pt x="546" y="1437"/>
                    <a:pt x="858" y="1437"/>
                  </a:cubicBezTo>
                  <a:cubicBezTo>
                    <a:pt x="915" y="1437"/>
                    <a:pt x="972" y="1430"/>
                    <a:pt x="1028" y="1416"/>
                  </a:cubicBezTo>
                  <a:cubicBezTo>
                    <a:pt x="1416" y="1233"/>
                    <a:pt x="1598" y="754"/>
                    <a:pt x="1416" y="366"/>
                  </a:cubicBezTo>
                  <a:cubicBezTo>
                    <a:pt x="1324" y="183"/>
                    <a:pt x="936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7"/>
            <p:cNvSpPr/>
            <p:nvPr/>
          </p:nvSpPr>
          <p:spPr>
            <a:xfrm>
              <a:off x="4395246" y="4606922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868" y="0"/>
                  </a:moveTo>
                  <a:cubicBezTo>
                    <a:pt x="662" y="0"/>
                    <a:pt x="297" y="183"/>
                    <a:pt x="206" y="366"/>
                  </a:cubicBezTo>
                  <a:cubicBezTo>
                    <a:pt x="0" y="754"/>
                    <a:pt x="206" y="1233"/>
                    <a:pt x="571" y="1324"/>
                  </a:cubicBezTo>
                  <a:cubicBezTo>
                    <a:pt x="675" y="1364"/>
                    <a:pt x="775" y="1382"/>
                    <a:pt x="869" y="1382"/>
                  </a:cubicBezTo>
                  <a:cubicBezTo>
                    <a:pt x="1205" y="1382"/>
                    <a:pt x="1458" y="1148"/>
                    <a:pt x="1530" y="845"/>
                  </a:cubicBezTo>
                  <a:cubicBezTo>
                    <a:pt x="1712" y="274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7"/>
            <p:cNvSpPr/>
            <p:nvPr/>
          </p:nvSpPr>
          <p:spPr>
            <a:xfrm>
              <a:off x="4583799" y="4606922"/>
              <a:ext cx="33814" cy="29993"/>
            </a:xfrm>
            <a:custGeom>
              <a:avLst/>
              <a:gdLst/>
              <a:ahLst/>
              <a:cxnLst/>
              <a:rect l="l" t="t" r="r" b="b"/>
              <a:pathLst>
                <a:path w="1621" h="1438" extrusionOk="0">
                  <a:moveTo>
                    <a:pt x="753" y="0"/>
                  </a:moveTo>
                  <a:cubicBezTo>
                    <a:pt x="297" y="92"/>
                    <a:pt x="0" y="366"/>
                    <a:pt x="0" y="571"/>
                  </a:cubicBezTo>
                  <a:cubicBezTo>
                    <a:pt x="251" y="1208"/>
                    <a:pt x="551" y="1437"/>
                    <a:pt x="873" y="1437"/>
                  </a:cubicBezTo>
                  <a:cubicBezTo>
                    <a:pt x="931" y="1437"/>
                    <a:pt x="990" y="1430"/>
                    <a:pt x="1050" y="1416"/>
                  </a:cubicBezTo>
                  <a:cubicBezTo>
                    <a:pt x="1438" y="1233"/>
                    <a:pt x="1621" y="754"/>
                    <a:pt x="1438" y="366"/>
                  </a:cubicBezTo>
                  <a:cubicBezTo>
                    <a:pt x="1324" y="183"/>
                    <a:pt x="959" y="0"/>
                    <a:pt x="7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7"/>
            <p:cNvSpPr/>
            <p:nvPr/>
          </p:nvSpPr>
          <p:spPr>
            <a:xfrm>
              <a:off x="4772332" y="4605733"/>
              <a:ext cx="33835" cy="30723"/>
            </a:xfrm>
            <a:custGeom>
              <a:avLst/>
              <a:gdLst/>
              <a:ahLst/>
              <a:cxnLst/>
              <a:rect l="l" t="t" r="r" b="b"/>
              <a:pathLst>
                <a:path w="1622" h="1473" extrusionOk="0">
                  <a:moveTo>
                    <a:pt x="697" y="1"/>
                  </a:moveTo>
                  <a:cubicBezTo>
                    <a:pt x="346" y="1"/>
                    <a:pt x="92" y="314"/>
                    <a:pt x="92" y="628"/>
                  </a:cubicBezTo>
                  <a:cubicBezTo>
                    <a:pt x="1" y="1199"/>
                    <a:pt x="275" y="1381"/>
                    <a:pt x="754" y="1473"/>
                  </a:cubicBezTo>
                  <a:cubicBezTo>
                    <a:pt x="1234" y="1381"/>
                    <a:pt x="1622" y="1199"/>
                    <a:pt x="1416" y="628"/>
                  </a:cubicBezTo>
                  <a:cubicBezTo>
                    <a:pt x="1416" y="423"/>
                    <a:pt x="1142" y="149"/>
                    <a:pt x="960" y="57"/>
                  </a:cubicBezTo>
                  <a:cubicBezTo>
                    <a:pt x="868" y="18"/>
                    <a:pt x="779" y="1"/>
                    <a:pt x="6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7"/>
            <p:cNvSpPr/>
            <p:nvPr/>
          </p:nvSpPr>
          <p:spPr>
            <a:xfrm>
              <a:off x="4958987" y="4606922"/>
              <a:ext cx="33355" cy="29993"/>
            </a:xfrm>
            <a:custGeom>
              <a:avLst/>
              <a:gdLst/>
              <a:ahLst/>
              <a:cxnLst/>
              <a:rect l="l" t="t" r="r" b="b"/>
              <a:pathLst>
                <a:path w="1599" h="1438" extrusionOk="0">
                  <a:moveTo>
                    <a:pt x="754" y="0"/>
                  </a:moveTo>
                  <a:cubicBezTo>
                    <a:pt x="274" y="92"/>
                    <a:pt x="0" y="366"/>
                    <a:pt x="0" y="571"/>
                  </a:cubicBezTo>
                  <a:cubicBezTo>
                    <a:pt x="232" y="1208"/>
                    <a:pt x="546" y="1437"/>
                    <a:pt x="858" y="1437"/>
                  </a:cubicBezTo>
                  <a:cubicBezTo>
                    <a:pt x="915" y="1437"/>
                    <a:pt x="971" y="1430"/>
                    <a:pt x="1028" y="1416"/>
                  </a:cubicBezTo>
                  <a:cubicBezTo>
                    <a:pt x="1507" y="1233"/>
                    <a:pt x="1598" y="754"/>
                    <a:pt x="1416" y="366"/>
                  </a:cubicBezTo>
                  <a:cubicBezTo>
                    <a:pt x="1324" y="183"/>
                    <a:pt x="936" y="0"/>
                    <a:pt x="7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7"/>
            <p:cNvSpPr/>
            <p:nvPr/>
          </p:nvSpPr>
          <p:spPr>
            <a:xfrm>
              <a:off x="5147061" y="4605733"/>
              <a:ext cx="33835" cy="30723"/>
            </a:xfrm>
            <a:custGeom>
              <a:avLst/>
              <a:gdLst/>
              <a:ahLst/>
              <a:cxnLst/>
              <a:rect l="l" t="t" r="r" b="b"/>
              <a:pathLst>
                <a:path w="1622" h="1473" extrusionOk="0">
                  <a:moveTo>
                    <a:pt x="706" y="1"/>
                  </a:moveTo>
                  <a:cubicBezTo>
                    <a:pt x="382" y="1"/>
                    <a:pt x="188" y="314"/>
                    <a:pt x="115" y="628"/>
                  </a:cubicBezTo>
                  <a:cubicBezTo>
                    <a:pt x="0" y="1199"/>
                    <a:pt x="297" y="1381"/>
                    <a:pt x="777" y="1473"/>
                  </a:cubicBezTo>
                  <a:cubicBezTo>
                    <a:pt x="1256" y="1381"/>
                    <a:pt x="1621" y="1199"/>
                    <a:pt x="1438" y="628"/>
                  </a:cubicBezTo>
                  <a:cubicBezTo>
                    <a:pt x="1438" y="423"/>
                    <a:pt x="1142" y="149"/>
                    <a:pt x="959" y="57"/>
                  </a:cubicBezTo>
                  <a:cubicBezTo>
                    <a:pt x="867" y="18"/>
                    <a:pt x="783" y="1"/>
                    <a:pt x="7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7"/>
            <p:cNvSpPr/>
            <p:nvPr/>
          </p:nvSpPr>
          <p:spPr>
            <a:xfrm>
              <a:off x="5333716" y="4605754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47" y="0"/>
                  </a:moveTo>
                  <a:cubicBezTo>
                    <a:pt x="864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97" y="1380"/>
                    <a:pt x="753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29" y="1136"/>
                    <a:pt x="1529" y="718"/>
                  </a:cubicBezTo>
                  <a:cubicBezTo>
                    <a:pt x="1455" y="329"/>
                    <a:pt x="1306" y="0"/>
                    <a:pt x="9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7"/>
            <p:cNvSpPr/>
            <p:nvPr/>
          </p:nvSpPr>
          <p:spPr>
            <a:xfrm>
              <a:off x="5522249" y="4605733"/>
              <a:ext cx="33835" cy="30723"/>
            </a:xfrm>
            <a:custGeom>
              <a:avLst/>
              <a:gdLst/>
              <a:ahLst/>
              <a:cxnLst/>
              <a:rect l="l" t="t" r="r" b="b"/>
              <a:pathLst>
                <a:path w="1622" h="1473" extrusionOk="0">
                  <a:moveTo>
                    <a:pt x="704" y="1"/>
                  </a:moveTo>
                  <a:cubicBezTo>
                    <a:pt x="374" y="1"/>
                    <a:pt x="166" y="314"/>
                    <a:pt x="92" y="628"/>
                  </a:cubicBezTo>
                  <a:cubicBezTo>
                    <a:pt x="1" y="1199"/>
                    <a:pt x="275" y="1381"/>
                    <a:pt x="754" y="1473"/>
                  </a:cubicBezTo>
                  <a:cubicBezTo>
                    <a:pt x="1233" y="1381"/>
                    <a:pt x="1621" y="1199"/>
                    <a:pt x="1416" y="628"/>
                  </a:cubicBezTo>
                  <a:cubicBezTo>
                    <a:pt x="1416" y="423"/>
                    <a:pt x="1142" y="149"/>
                    <a:pt x="959" y="57"/>
                  </a:cubicBezTo>
                  <a:cubicBezTo>
                    <a:pt x="868" y="18"/>
                    <a:pt x="783" y="1"/>
                    <a:pt x="7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7"/>
            <p:cNvSpPr/>
            <p:nvPr/>
          </p:nvSpPr>
          <p:spPr>
            <a:xfrm>
              <a:off x="5708904" y="4605524"/>
              <a:ext cx="33355" cy="29034"/>
            </a:xfrm>
            <a:custGeom>
              <a:avLst/>
              <a:gdLst/>
              <a:ahLst/>
              <a:cxnLst/>
              <a:rect l="l" t="t" r="r" b="b"/>
              <a:pathLst>
                <a:path w="1599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183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598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7"/>
            <p:cNvSpPr/>
            <p:nvPr/>
          </p:nvSpPr>
          <p:spPr>
            <a:xfrm>
              <a:off x="5895080" y="4605754"/>
              <a:ext cx="33814" cy="29159"/>
            </a:xfrm>
            <a:custGeom>
              <a:avLst/>
              <a:gdLst/>
              <a:ahLst/>
              <a:cxnLst/>
              <a:rect l="l" t="t" r="r" b="b"/>
              <a:pathLst>
                <a:path w="1621" h="1398" extrusionOk="0">
                  <a:moveTo>
                    <a:pt x="1059" y="0"/>
                  </a:moveTo>
                  <a:cubicBezTo>
                    <a:pt x="977" y="0"/>
                    <a:pt x="883" y="18"/>
                    <a:pt x="776" y="56"/>
                  </a:cubicBezTo>
                  <a:cubicBezTo>
                    <a:pt x="571" y="56"/>
                    <a:pt x="297" y="330"/>
                    <a:pt x="205" y="536"/>
                  </a:cubicBezTo>
                  <a:cubicBezTo>
                    <a:pt x="0" y="992"/>
                    <a:pt x="388" y="1380"/>
                    <a:pt x="776" y="1380"/>
                  </a:cubicBezTo>
                  <a:cubicBezTo>
                    <a:pt x="849" y="1392"/>
                    <a:pt x="916" y="1398"/>
                    <a:pt x="978" y="1398"/>
                  </a:cubicBezTo>
                  <a:cubicBezTo>
                    <a:pt x="1392" y="1398"/>
                    <a:pt x="1541" y="1136"/>
                    <a:pt x="1621" y="718"/>
                  </a:cubicBezTo>
                  <a:cubicBezTo>
                    <a:pt x="1547" y="329"/>
                    <a:pt x="1412" y="0"/>
                    <a:pt x="10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5" name="Google Shape;2825;p40"/>
          <p:cNvSpPr/>
          <p:nvPr/>
        </p:nvSpPr>
        <p:spPr>
          <a:xfrm>
            <a:off x="6715600" y="739628"/>
            <a:ext cx="3611700" cy="44178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6" name="Google Shape;2826;p40"/>
          <p:cNvSpPr txBox="1">
            <a:spLocks noGrp="1"/>
          </p:cNvSpPr>
          <p:nvPr>
            <p:ph type="title"/>
          </p:nvPr>
        </p:nvSpPr>
        <p:spPr>
          <a:xfrm>
            <a:off x="720000" y="1709125"/>
            <a:ext cx="4098000" cy="16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i="0" dirty="0" err="1">
                <a:solidFill>
                  <a:srgbClr val="F0F6FC"/>
                </a:solidFill>
                <a:effectLst/>
                <a:latin typeface="-apple-system"/>
              </a:rPr>
              <a:t>Opis</a:t>
            </a:r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 in </a:t>
            </a:r>
            <a:r>
              <a:rPr lang="en-US" b="1" i="0" dirty="0" err="1">
                <a:solidFill>
                  <a:schemeClr val="accent1"/>
                </a:solidFill>
                <a:effectLst/>
                <a:latin typeface="-apple-system"/>
              </a:rPr>
              <a:t>vizija</a:t>
            </a:r>
            <a: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chemeClr val="accent1"/>
                </a:solidFill>
                <a:effectLst/>
                <a:latin typeface="-apple-system"/>
              </a:rPr>
              <a:t>projekta</a:t>
            </a:r>
            <a:br>
              <a:rPr lang="en-US" b="1" i="0" dirty="0">
                <a:solidFill>
                  <a:schemeClr val="accent1"/>
                </a:solidFill>
                <a:effectLst/>
                <a:latin typeface="-apple-system"/>
              </a:rPr>
            </a:b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829" name="Google Shape;2829;p40"/>
          <p:cNvGrpSpPr/>
          <p:nvPr/>
        </p:nvGrpSpPr>
        <p:grpSpPr>
          <a:xfrm>
            <a:off x="4815809" y="1231579"/>
            <a:ext cx="3760350" cy="2993849"/>
            <a:chOff x="4570602" y="770013"/>
            <a:chExt cx="4251385" cy="3384793"/>
          </a:xfrm>
        </p:grpSpPr>
        <p:sp>
          <p:nvSpPr>
            <p:cNvPr id="2830" name="Google Shape;2830;p40"/>
            <p:cNvSpPr/>
            <p:nvPr/>
          </p:nvSpPr>
          <p:spPr>
            <a:xfrm>
              <a:off x="6729050" y="3130136"/>
              <a:ext cx="1375116" cy="1024669"/>
            </a:xfrm>
            <a:custGeom>
              <a:avLst/>
              <a:gdLst/>
              <a:ahLst/>
              <a:cxnLst/>
              <a:rect l="l" t="t" r="r" b="b"/>
              <a:pathLst>
                <a:path w="18199" h="13561" extrusionOk="0">
                  <a:moveTo>
                    <a:pt x="0" y="1"/>
                  </a:moveTo>
                  <a:lnTo>
                    <a:pt x="0" y="13554"/>
                  </a:lnTo>
                  <a:cubicBezTo>
                    <a:pt x="52" y="13554"/>
                    <a:pt x="104" y="13561"/>
                    <a:pt x="148" y="13561"/>
                  </a:cubicBezTo>
                  <a:cubicBezTo>
                    <a:pt x="5640" y="13561"/>
                    <a:pt x="10582" y="11219"/>
                    <a:pt x="14035" y="7484"/>
                  </a:cubicBezTo>
                  <a:lnTo>
                    <a:pt x="14042" y="7484"/>
                  </a:lnTo>
                  <a:cubicBezTo>
                    <a:pt x="14050" y="7470"/>
                    <a:pt x="14064" y="7456"/>
                    <a:pt x="14071" y="7440"/>
                  </a:cubicBezTo>
                  <a:cubicBezTo>
                    <a:pt x="14108" y="7404"/>
                    <a:pt x="14138" y="7374"/>
                    <a:pt x="14169" y="7337"/>
                  </a:cubicBezTo>
                  <a:lnTo>
                    <a:pt x="14160" y="7337"/>
                  </a:lnTo>
                  <a:cubicBezTo>
                    <a:pt x="16013" y="5254"/>
                    <a:pt x="17414" y="2757"/>
                    <a:pt x="1819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40"/>
            <p:cNvSpPr/>
            <p:nvPr/>
          </p:nvSpPr>
          <p:spPr>
            <a:xfrm>
              <a:off x="5381966" y="3130136"/>
              <a:ext cx="1347688" cy="1024140"/>
            </a:xfrm>
            <a:custGeom>
              <a:avLst/>
              <a:gdLst/>
              <a:ahLst/>
              <a:cxnLst/>
              <a:rect l="l" t="t" r="r" b="b"/>
              <a:pathLst>
                <a:path w="17836" h="13554" extrusionOk="0">
                  <a:moveTo>
                    <a:pt x="0" y="1"/>
                  </a:moveTo>
                  <a:cubicBezTo>
                    <a:pt x="801" y="2816"/>
                    <a:pt x="2245" y="5366"/>
                    <a:pt x="4165" y="7484"/>
                  </a:cubicBezTo>
                  <a:lnTo>
                    <a:pt x="4172" y="7484"/>
                  </a:lnTo>
                  <a:cubicBezTo>
                    <a:pt x="7580" y="11167"/>
                    <a:pt x="12435" y="13495"/>
                    <a:pt x="17836" y="13554"/>
                  </a:cubicBezTo>
                  <a:lnTo>
                    <a:pt x="17836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40"/>
            <p:cNvSpPr/>
            <p:nvPr/>
          </p:nvSpPr>
          <p:spPr>
            <a:xfrm>
              <a:off x="5198280" y="2452665"/>
              <a:ext cx="34153" cy="21459"/>
            </a:xfrm>
            <a:custGeom>
              <a:avLst/>
              <a:gdLst/>
              <a:ahLst/>
              <a:cxnLst/>
              <a:rect l="l" t="t" r="r" b="b"/>
              <a:pathLst>
                <a:path w="452" h="284" extrusionOk="0">
                  <a:moveTo>
                    <a:pt x="0" y="0"/>
                  </a:moveTo>
                  <a:lnTo>
                    <a:pt x="0" y="0"/>
                  </a:lnTo>
                  <a:cubicBezTo>
                    <a:pt x="164" y="61"/>
                    <a:pt x="297" y="157"/>
                    <a:pt x="416" y="283"/>
                  </a:cubicBezTo>
                  <a:lnTo>
                    <a:pt x="452" y="232"/>
                  </a:lnTo>
                  <a:cubicBezTo>
                    <a:pt x="319" y="120"/>
                    <a:pt x="171" y="38"/>
                    <a:pt x="0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3" name="Google Shape;2833;p40"/>
            <p:cNvGrpSpPr/>
            <p:nvPr/>
          </p:nvGrpSpPr>
          <p:grpSpPr>
            <a:xfrm>
              <a:off x="4570602" y="2237589"/>
              <a:ext cx="690475" cy="300836"/>
              <a:chOff x="4570602" y="2237589"/>
              <a:chExt cx="690475" cy="300836"/>
            </a:xfrm>
          </p:grpSpPr>
          <p:sp>
            <p:nvSpPr>
              <p:cNvPr id="2834" name="Google Shape;2834;p40"/>
              <p:cNvSpPr/>
              <p:nvPr/>
            </p:nvSpPr>
            <p:spPr>
              <a:xfrm>
                <a:off x="4570602" y="2237589"/>
                <a:ext cx="690475" cy="300836"/>
              </a:xfrm>
              <a:custGeom>
                <a:avLst/>
                <a:gdLst/>
                <a:ahLst/>
                <a:cxnLst/>
                <a:rect l="l" t="t" r="r" b="b"/>
                <a:pathLst>
                  <a:path w="6789" h="2958" extrusionOk="0">
                    <a:moveTo>
                      <a:pt x="3232" y="0"/>
                    </a:moveTo>
                    <a:cubicBezTo>
                      <a:pt x="2690" y="0"/>
                      <a:pt x="2239" y="391"/>
                      <a:pt x="2135" y="906"/>
                    </a:cubicBezTo>
                    <a:cubicBezTo>
                      <a:pt x="2097" y="899"/>
                      <a:pt x="2062" y="899"/>
                      <a:pt x="2017" y="890"/>
                    </a:cubicBezTo>
                    <a:cubicBezTo>
                      <a:pt x="1550" y="890"/>
                      <a:pt x="1157" y="1261"/>
                      <a:pt x="1135" y="1727"/>
                    </a:cubicBezTo>
                    <a:cubicBezTo>
                      <a:pt x="586" y="1868"/>
                      <a:pt x="150" y="2305"/>
                      <a:pt x="1" y="2855"/>
                    </a:cubicBezTo>
                    <a:lnTo>
                      <a:pt x="6789" y="2958"/>
                    </a:lnTo>
                    <a:cubicBezTo>
                      <a:pt x="6625" y="2268"/>
                      <a:pt x="6241" y="1743"/>
                      <a:pt x="5499" y="1734"/>
                    </a:cubicBezTo>
                    <a:lnTo>
                      <a:pt x="5432" y="1734"/>
                    </a:lnTo>
                    <a:cubicBezTo>
                      <a:pt x="5441" y="1210"/>
                      <a:pt x="5025" y="772"/>
                      <a:pt x="4498" y="765"/>
                    </a:cubicBezTo>
                    <a:cubicBezTo>
                      <a:pt x="4425" y="765"/>
                      <a:pt x="4358" y="772"/>
                      <a:pt x="4292" y="787"/>
                    </a:cubicBezTo>
                    <a:cubicBezTo>
                      <a:pt x="4159" y="335"/>
                      <a:pt x="3742" y="9"/>
                      <a:pt x="3246" y="1"/>
                    </a:cubicBezTo>
                    <a:cubicBezTo>
                      <a:pt x="3241" y="1"/>
                      <a:pt x="3237" y="0"/>
                      <a:pt x="3232" y="0"/>
                    </a:cubicBezTo>
                    <a:close/>
                  </a:path>
                </a:pathLst>
              </a:custGeom>
              <a:solidFill>
                <a:srgbClr val="A1E1F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40"/>
              <p:cNvSpPr/>
              <p:nvPr/>
            </p:nvSpPr>
            <p:spPr>
              <a:xfrm>
                <a:off x="4789267" y="2330342"/>
                <a:ext cx="76075" cy="152452"/>
              </a:xfrm>
              <a:custGeom>
                <a:avLst/>
                <a:gdLst/>
                <a:ahLst/>
                <a:cxnLst/>
                <a:rect l="l" t="t" r="r" b="b"/>
                <a:pathLst>
                  <a:path w="748" h="1499" extrusionOk="0">
                    <a:moveTo>
                      <a:pt x="1" y="1"/>
                    </a:moveTo>
                    <a:cubicBezTo>
                      <a:pt x="1" y="1"/>
                      <a:pt x="593" y="193"/>
                      <a:pt x="563" y="750"/>
                    </a:cubicBezTo>
                    <a:cubicBezTo>
                      <a:pt x="534" y="1365"/>
                      <a:pt x="1" y="1498"/>
                      <a:pt x="1" y="1498"/>
                    </a:cubicBezTo>
                    <a:cubicBezTo>
                      <a:pt x="415" y="1498"/>
                      <a:pt x="748" y="1164"/>
                      <a:pt x="748" y="750"/>
                    </a:cubicBezTo>
                    <a:cubicBezTo>
                      <a:pt x="748" y="333"/>
                      <a:pt x="415" y="1"/>
                      <a:pt x="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40"/>
              <p:cNvSpPr/>
              <p:nvPr/>
            </p:nvSpPr>
            <p:spPr>
              <a:xfrm>
                <a:off x="5037122" y="2419331"/>
                <a:ext cx="181849" cy="110856"/>
              </a:xfrm>
              <a:custGeom>
                <a:avLst/>
                <a:gdLst/>
                <a:ahLst/>
                <a:cxnLst/>
                <a:rect l="l" t="t" r="r" b="b"/>
                <a:pathLst>
                  <a:path w="1788" h="1090" extrusionOk="0">
                    <a:moveTo>
                      <a:pt x="1105" y="1"/>
                    </a:moveTo>
                    <a:cubicBezTo>
                      <a:pt x="505" y="1"/>
                      <a:pt x="16" y="481"/>
                      <a:pt x="0" y="1089"/>
                    </a:cubicBezTo>
                    <a:cubicBezTo>
                      <a:pt x="0" y="1089"/>
                      <a:pt x="283" y="214"/>
                      <a:pt x="1046" y="214"/>
                    </a:cubicBezTo>
                    <a:lnTo>
                      <a:pt x="1121" y="214"/>
                    </a:lnTo>
                    <a:cubicBezTo>
                      <a:pt x="1364" y="237"/>
                      <a:pt x="1565" y="312"/>
                      <a:pt x="1713" y="415"/>
                    </a:cubicBezTo>
                    <a:lnTo>
                      <a:pt x="1787" y="319"/>
                    </a:lnTo>
                    <a:cubicBezTo>
                      <a:pt x="1668" y="193"/>
                      <a:pt x="1535" y="97"/>
                      <a:pt x="1371" y="36"/>
                    </a:cubicBezTo>
                    <a:cubicBezTo>
                      <a:pt x="1298" y="15"/>
                      <a:pt x="1209" y="1"/>
                      <a:pt x="1121" y="1"/>
                    </a:cubicBezTo>
                    <a:close/>
                  </a:path>
                </a:pathLst>
              </a:custGeom>
              <a:solidFill>
                <a:srgbClr val="CBEFF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37" name="Google Shape;2837;p40"/>
            <p:cNvSpPr/>
            <p:nvPr/>
          </p:nvSpPr>
          <p:spPr>
            <a:xfrm>
              <a:off x="5516525" y="1327946"/>
              <a:ext cx="814774" cy="354600"/>
            </a:xfrm>
            <a:custGeom>
              <a:avLst/>
              <a:gdLst/>
              <a:ahLst/>
              <a:cxnLst/>
              <a:rect l="l" t="t" r="r" b="b"/>
              <a:pathLst>
                <a:path w="8568" h="3729" extrusionOk="0">
                  <a:moveTo>
                    <a:pt x="4485" y="1"/>
                  </a:moveTo>
                  <a:cubicBezTo>
                    <a:pt x="4480" y="1"/>
                    <a:pt x="4475" y="1"/>
                    <a:pt x="4470" y="1"/>
                  </a:cubicBezTo>
                  <a:cubicBezTo>
                    <a:pt x="3848" y="17"/>
                    <a:pt x="3328" y="424"/>
                    <a:pt x="3150" y="995"/>
                  </a:cubicBezTo>
                  <a:cubicBezTo>
                    <a:pt x="3069" y="972"/>
                    <a:pt x="2987" y="965"/>
                    <a:pt x="2898" y="965"/>
                  </a:cubicBezTo>
                  <a:cubicBezTo>
                    <a:pt x="2231" y="979"/>
                    <a:pt x="1706" y="1521"/>
                    <a:pt x="1714" y="2188"/>
                  </a:cubicBezTo>
                  <a:lnTo>
                    <a:pt x="1632" y="2188"/>
                  </a:lnTo>
                  <a:cubicBezTo>
                    <a:pt x="698" y="2202"/>
                    <a:pt x="209" y="2862"/>
                    <a:pt x="1" y="3728"/>
                  </a:cubicBezTo>
                  <a:lnTo>
                    <a:pt x="8567" y="3602"/>
                  </a:lnTo>
                  <a:cubicBezTo>
                    <a:pt x="8382" y="2907"/>
                    <a:pt x="7826" y="2357"/>
                    <a:pt x="7130" y="2179"/>
                  </a:cubicBezTo>
                  <a:cubicBezTo>
                    <a:pt x="7108" y="1592"/>
                    <a:pt x="6626" y="1128"/>
                    <a:pt x="6033" y="1128"/>
                  </a:cubicBezTo>
                  <a:cubicBezTo>
                    <a:pt x="6028" y="1128"/>
                    <a:pt x="6024" y="1128"/>
                    <a:pt x="6019" y="1128"/>
                  </a:cubicBezTo>
                  <a:cubicBezTo>
                    <a:pt x="5975" y="1128"/>
                    <a:pt x="5921" y="1135"/>
                    <a:pt x="5877" y="1143"/>
                  </a:cubicBezTo>
                  <a:cubicBezTo>
                    <a:pt x="5744" y="488"/>
                    <a:pt x="5174" y="1"/>
                    <a:pt x="4485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40"/>
            <p:cNvSpPr/>
            <p:nvPr/>
          </p:nvSpPr>
          <p:spPr>
            <a:xfrm>
              <a:off x="5983828" y="1437873"/>
              <a:ext cx="89579" cy="179249"/>
            </a:xfrm>
            <a:custGeom>
              <a:avLst/>
              <a:gdLst/>
              <a:ahLst/>
              <a:cxnLst/>
              <a:rect l="l" t="t" r="r" b="b"/>
              <a:pathLst>
                <a:path w="942" h="1885" extrusionOk="0">
                  <a:moveTo>
                    <a:pt x="941" y="1"/>
                  </a:moveTo>
                  <a:cubicBezTo>
                    <a:pt x="422" y="1"/>
                    <a:pt x="1" y="424"/>
                    <a:pt x="1" y="943"/>
                  </a:cubicBezTo>
                  <a:cubicBezTo>
                    <a:pt x="1" y="1461"/>
                    <a:pt x="422" y="1884"/>
                    <a:pt x="941" y="1884"/>
                  </a:cubicBezTo>
                  <a:cubicBezTo>
                    <a:pt x="941" y="1884"/>
                    <a:pt x="274" y="1713"/>
                    <a:pt x="230" y="943"/>
                  </a:cubicBezTo>
                  <a:cubicBezTo>
                    <a:pt x="193" y="246"/>
                    <a:pt x="941" y="1"/>
                    <a:pt x="941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40"/>
            <p:cNvSpPr/>
            <p:nvPr/>
          </p:nvSpPr>
          <p:spPr>
            <a:xfrm>
              <a:off x="5526511" y="1542950"/>
              <a:ext cx="254474" cy="129801"/>
            </a:xfrm>
            <a:custGeom>
              <a:avLst/>
              <a:gdLst/>
              <a:ahLst/>
              <a:cxnLst/>
              <a:rect l="l" t="t" r="r" b="b"/>
              <a:pathLst>
                <a:path w="2676" h="1365" extrusionOk="0">
                  <a:moveTo>
                    <a:pt x="1260" y="0"/>
                  </a:moveTo>
                  <a:cubicBezTo>
                    <a:pt x="1148" y="0"/>
                    <a:pt x="1045" y="16"/>
                    <a:pt x="942" y="38"/>
                  </a:cubicBezTo>
                  <a:cubicBezTo>
                    <a:pt x="481" y="222"/>
                    <a:pt x="186" y="616"/>
                    <a:pt x="1" y="1119"/>
                  </a:cubicBezTo>
                  <a:cubicBezTo>
                    <a:pt x="163" y="800"/>
                    <a:pt x="518" y="319"/>
                    <a:pt x="1267" y="267"/>
                  </a:cubicBezTo>
                  <a:lnTo>
                    <a:pt x="1356" y="267"/>
                  </a:lnTo>
                  <a:cubicBezTo>
                    <a:pt x="2320" y="267"/>
                    <a:pt x="2676" y="1364"/>
                    <a:pt x="2676" y="1364"/>
                  </a:cubicBezTo>
                  <a:cubicBezTo>
                    <a:pt x="2660" y="608"/>
                    <a:pt x="2037" y="0"/>
                    <a:pt x="1281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40"/>
            <p:cNvSpPr/>
            <p:nvPr/>
          </p:nvSpPr>
          <p:spPr>
            <a:xfrm>
              <a:off x="6729579" y="3391121"/>
              <a:ext cx="413313" cy="43749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1"/>
                  </a:moveTo>
                  <a:lnTo>
                    <a:pt x="779" y="22"/>
                  </a:lnTo>
                  <a:cubicBezTo>
                    <a:pt x="534" y="296"/>
                    <a:pt x="274" y="459"/>
                    <a:pt x="8" y="511"/>
                  </a:cubicBezTo>
                  <a:lnTo>
                    <a:pt x="1" y="511"/>
                  </a:lnTo>
                  <a:lnTo>
                    <a:pt x="1" y="534"/>
                  </a:lnTo>
                  <a:lnTo>
                    <a:pt x="1" y="562"/>
                  </a:lnTo>
                  <a:lnTo>
                    <a:pt x="15" y="555"/>
                  </a:lnTo>
                  <a:cubicBezTo>
                    <a:pt x="290" y="504"/>
                    <a:pt x="548" y="349"/>
                    <a:pt x="794" y="82"/>
                  </a:cubicBezTo>
                  <a:cubicBezTo>
                    <a:pt x="1046" y="385"/>
                    <a:pt x="1402" y="571"/>
                    <a:pt x="1749" y="578"/>
                  </a:cubicBezTo>
                  <a:cubicBezTo>
                    <a:pt x="2193" y="578"/>
                    <a:pt x="2542" y="274"/>
                    <a:pt x="2713" y="73"/>
                  </a:cubicBezTo>
                  <a:cubicBezTo>
                    <a:pt x="2972" y="385"/>
                    <a:pt x="3328" y="571"/>
                    <a:pt x="3676" y="571"/>
                  </a:cubicBezTo>
                  <a:lnTo>
                    <a:pt x="3684" y="571"/>
                  </a:lnTo>
                  <a:cubicBezTo>
                    <a:pt x="4009" y="571"/>
                    <a:pt x="4350" y="394"/>
                    <a:pt x="4639" y="82"/>
                  </a:cubicBezTo>
                  <a:cubicBezTo>
                    <a:pt x="4898" y="356"/>
                    <a:pt x="5165" y="511"/>
                    <a:pt x="5448" y="555"/>
                  </a:cubicBezTo>
                  <a:lnTo>
                    <a:pt x="5462" y="562"/>
                  </a:lnTo>
                  <a:lnTo>
                    <a:pt x="5469" y="511"/>
                  </a:lnTo>
                  <a:lnTo>
                    <a:pt x="5455" y="511"/>
                  </a:lnTo>
                  <a:cubicBezTo>
                    <a:pt x="5181" y="459"/>
                    <a:pt x="4914" y="305"/>
                    <a:pt x="4662" y="22"/>
                  </a:cubicBezTo>
                  <a:lnTo>
                    <a:pt x="4639" y="8"/>
                  </a:lnTo>
                  <a:lnTo>
                    <a:pt x="4624" y="22"/>
                  </a:lnTo>
                  <a:cubicBezTo>
                    <a:pt x="4454" y="207"/>
                    <a:pt x="4114" y="518"/>
                    <a:pt x="3676" y="518"/>
                  </a:cubicBezTo>
                  <a:cubicBezTo>
                    <a:pt x="3335" y="518"/>
                    <a:pt x="2986" y="333"/>
                    <a:pt x="2736" y="22"/>
                  </a:cubicBezTo>
                  <a:lnTo>
                    <a:pt x="2713" y="1"/>
                  </a:lnTo>
                  <a:lnTo>
                    <a:pt x="2698" y="22"/>
                  </a:lnTo>
                  <a:cubicBezTo>
                    <a:pt x="2528" y="207"/>
                    <a:pt x="2186" y="527"/>
                    <a:pt x="1749" y="527"/>
                  </a:cubicBezTo>
                  <a:cubicBezTo>
                    <a:pt x="1409" y="527"/>
                    <a:pt x="1060" y="333"/>
                    <a:pt x="815" y="22"/>
                  </a:cubicBezTo>
                  <a:lnTo>
                    <a:pt x="794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40"/>
            <p:cNvSpPr/>
            <p:nvPr/>
          </p:nvSpPr>
          <p:spPr>
            <a:xfrm>
              <a:off x="6729579" y="3429656"/>
              <a:ext cx="76" cy="4005"/>
            </a:xfrm>
            <a:custGeom>
              <a:avLst/>
              <a:gdLst/>
              <a:ahLst/>
              <a:cxnLst/>
              <a:rect l="l" t="t" r="r" b="b"/>
              <a:pathLst>
                <a:path w="1" h="53" extrusionOk="0">
                  <a:moveTo>
                    <a:pt x="1" y="24"/>
                  </a:moveTo>
                  <a:lnTo>
                    <a:pt x="1" y="38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40"/>
            <p:cNvSpPr/>
            <p:nvPr/>
          </p:nvSpPr>
          <p:spPr>
            <a:xfrm>
              <a:off x="6729579" y="3410086"/>
              <a:ext cx="413313" cy="43749"/>
            </a:xfrm>
            <a:custGeom>
              <a:avLst/>
              <a:gdLst/>
              <a:ahLst/>
              <a:cxnLst/>
              <a:rect l="l" t="t" r="r" b="b"/>
              <a:pathLst>
                <a:path w="5470" h="579" extrusionOk="0">
                  <a:moveTo>
                    <a:pt x="794" y="0"/>
                  </a:moveTo>
                  <a:lnTo>
                    <a:pt x="779" y="23"/>
                  </a:lnTo>
                  <a:cubicBezTo>
                    <a:pt x="534" y="297"/>
                    <a:pt x="274" y="461"/>
                    <a:pt x="8" y="512"/>
                  </a:cubicBezTo>
                  <a:lnTo>
                    <a:pt x="1" y="512"/>
                  </a:lnTo>
                  <a:lnTo>
                    <a:pt x="1" y="534"/>
                  </a:lnTo>
                  <a:lnTo>
                    <a:pt x="1" y="564"/>
                  </a:lnTo>
                  <a:lnTo>
                    <a:pt x="15" y="564"/>
                  </a:lnTo>
                  <a:cubicBezTo>
                    <a:pt x="290" y="512"/>
                    <a:pt x="548" y="349"/>
                    <a:pt x="794" y="82"/>
                  </a:cubicBezTo>
                  <a:cubicBezTo>
                    <a:pt x="1046" y="393"/>
                    <a:pt x="1402" y="578"/>
                    <a:pt x="1749" y="578"/>
                  </a:cubicBezTo>
                  <a:cubicBezTo>
                    <a:pt x="2193" y="578"/>
                    <a:pt x="2542" y="276"/>
                    <a:pt x="2713" y="82"/>
                  </a:cubicBezTo>
                  <a:cubicBezTo>
                    <a:pt x="2972" y="393"/>
                    <a:pt x="3328" y="578"/>
                    <a:pt x="3676" y="578"/>
                  </a:cubicBezTo>
                  <a:lnTo>
                    <a:pt x="3684" y="578"/>
                  </a:lnTo>
                  <a:cubicBezTo>
                    <a:pt x="4009" y="571"/>
                    <a:pt x="4350" y="400"/>
                    <a:pt x="4639" y="82"/>
                  </a:cubicBezTo>
                  <a:cubicBezTo>
                    <a:pt x="4898" y="356"/>
                    <a:pt x="5165" y="520"/>
                    <a:pt x="5448" y="564"/>
                  </a:cubicBezTo>
                  <a:lnTo>
                    <a:pt x="5462" y="564"/>
                  </a:lnTo>
                  <a:lnTo>
                    <a:pt x="5469" y="512"/>
                  </a:lnTo>
                  <a:lnTo>
                    <a:pt x="5455" y="512"/>
                  </a:lnTo>
                  <a:cubicBezTo>
                    <a:pt x="5181" y="468"/>
                    <a:pt x="4914" y="304"/>
                    <a:pt x="4662" y="30"/>
                  </a:cubicBezTo>
                  <a:lnTo>
                    <a:pt x="4639" y="9"/>
                  </a:lnTo>
                  <a:lnTo>
                    <a:pt x="4624" y="30"/>
                  </a:lnTo>
                  <a:cubicBezTo>
                    <a:pt x="4454" y="215"/>
                    <a:pt x="4114" y="520"/>
                    <a:pt x="3676" y="527"/>
                  </a:cubicBezTo>
                  <a:cubicBezTo>
                    <a:pt x="3335" y="527"/>
                    <a:pt x="2986" y="342"/>
                    <a:pt x="2736" y="30"/>
                  </a:cubicBezTo>
                  <a:lnTo>
                    <a:pt x="2713" y="0"/>
                  </a:lnTo>
                  <a:lnTo>
                    <a:pt x="2698" y="23"/>
                  </a:lnTo>
                  <a:cubicBezTo>
                    <a:pt x="2528" y="215"/>
                    <a:pt x="2186" y="527"/>
                    <a:pt x="1749" y="527"/>
                  </a:cubicBezTo>
                  <a:cubicBezTo>
                    <a:pt x="1409" y="527"/>
                    <a:pt x="1060" y="342"/>
                    <a:pt x="815" y="30"/>
                  </a:cubicBezTo>
                  <a:lnTo>
                    <a:pt x="794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40"/>
            <p:cNvSpPr/>
            <p:nvPr/>
          </p:nvSpPr>
          <p:spPr>
            <a:xfrm>
              <a:off x="6729579" y="3448773"/>
              <a:ext cx="76" cy="392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22"/>
                  </a:moveTo>
                  <a:lnTo>
                    <a:pt x="1" y="45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40"/>
            <p:cNvSpPr/>
            <p:nvPr/>
          </p:nvSpPr>
          <p:spPr>
            <a:xfrm>
              <a:off x="6730108" y="3429656"/>
              <a:ext cx="416109" cy="43749"/>
            </a:xfrm>
            <a:custGeom>
              <a:avLst/>
              <a:gdLst/>
              <a:ahLst/>
              <a:cxnLst/>
              <a:rect l="l" t="t" r="r" b="b"/>
              <a:pathLst>
                <a:path w="5507" h="579" extrusionOk="0">
                  <a:moveTo>
                    <a:pt x="787" y="1"/>
                  </a:moveTo>
                  <a:lnTo>
                    <a:pt x="772" y="24"/>
                  </a:lnTo>
                  <a:cubicBezTo>
                    <a:pt x="527" y="298"/>
                    <a:pt x="267" y="462"/>
                    <a:pt x="1" y="513"/>
                  </a:cubicBezTo>
                  <a:lnTo>
                    <a:pt x="24" y="513"/>
                  </a:lnTo>
                  <a:lnTo>
                    <a:pt x="38" y="520"/>
                  </a:lnTo>
                  <a:lnTo>
                    <a:pt x="38" y="558"/>
                  </a:lnTo>
                  <a:cubicBezTo>
                    <a:pt x="298" y="497"/>
                    <a:pt x="550" y="342"/>
                    <a:pt x="787" y="83"/>
                  </a:cubicBezTo>
                  <a:cubicBezTo>
                    <a:pt x="1039" y="394"/>
                    <a:pt x="1395" y="579"/>
                    <a:pt x="1742" y="579"/>
                  </a:cubicBezTo>
                  <a:cubicBezTo>
                    <a:pt x="2186" y="579"/>
                    <a:pt x="2535" y="275"/>
                    <a:pt x="2706" y="83"/>
                  </a:cubicBezTo>
                  <a:cubicBezTo>
                    <a:pt x="2965" y="387"/>
                    <a:pt x="3321" y="572"/>
                    <a:pt x="3669" y="572"/>
                  </a:cubicBezTo>
                  <a:lnTo>
                    <a:pt x="3677" y="572"/>
                  </a:lnTo>
                  <a:cubicBezTo>
                    <a:pt x="4002" y="572"/>
                    <a:pt x="4343" y="394"/>
                    <a:pt x="4632" y="83"/>
                  </a:cubicBezTo>
                  <a:cubicBezTo>
                    <a:pt x="4907" y="373"/>
                    <a:pt x="5188" y="534"/>
                    <a:pt x="5485" y="565"/>
                  </a:cubicBezTo>
                  <a:lnTo>
                    <a:pt x="5499" y="572"/>
                  </a:lnTo>
                  <a:lnTo>
                    <a:pt x="5507" y="520"/>
                  </a:lnTo>
                  <a:lnTo>
                    <a:pt x="5485" y="513"/>
                  </a:lnTo>
                  <a:cubicBezTo>
                    <a:pt x="5202" y="483"/>
                    <a:pt x="4921" y="319"/>
                    <a:pt x="4655" y="24"/>
                  </a:cubicBezTo>
                  <a:lnTo>
                    <a:pt x="4632" y="8"/>
                  </a:lnTo>
                  <a:lnTo>
                    <a:pt x="4617" y="31"/>
                  </a:lnTo>
                  <a:cubicBezTo>
                    <a:pt x="4447" y="209"/>
                    <a:pt x="4107" y="520"/>
                    <a:pt x="3669" y="520"/>
                  </a:cubicBezTo>
                  <a:cubicBezTo>
                    <a:pt x="3328" y="520"/>
                    <a:pt x="2979" y="335"/>
                    <a:pt x="2729" y="24"/>
                  </a:cubicBezTo>
                  <a:lnTo>
                    <a:pt x="2706" y="1"/>
                  </a:lnTo>
                  <a:lnTo>
                    <a:pt x="2691" y="24"/>
                  </a:lnTo>
                  <a:cubicBezTo>
                    <a:pt x="2521" y="209"/>
                    <a:pt x="2179" y="527"/>
                    <a:pt x="1742" y="527"/>
                  </a:cubicBezTo>
                  <a:cubicBezTo>
                    <a:pt x="1402" y="527"/>
                    <a:pt x="1053" y="335"/>
                    <a:pt x="808" y="24"/>
                  </a:cubicBezTo>
                  <a:lnTo>
                    <a:pt x="787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40"/>
            <p:cNvSpPr/>
            <p:nvPr/>
          </p:nvSpPr>
          <p:spPr>
            <a:xfrm>
              <a:off x="6729579" y="3468419"/>
              <a:ext cx="76" cy="3929"/>
            </a:xfrm>
            <a:custGeom>
              <a:avLst/>
              <a:gdLst/>
              <a:ahLst/>
              <a:cxnLst/>
              <a:rect l="l" t="t" r="r" b="b"/>
              <a:pathLst>
                <a:path w="1" h="52" extrusionOk="0">
                  <a:moveTo>
                    <a:pt x="1" y="52"/>
                  </a:move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lnTo>
                    <a:pt x="1" y="52"/>
                  </a:lnTo>
                  <a:close/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40"/>
            <p:cNvSpPr/>
            <p:nvPr/>
          </p:nvSpPr>
          <p:spPr>
            <a:xfrm>
              <a:off x="7073981" y="3741568"/>
              <a:ext cx="414371" cy="43749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4"/>
                  </a:lnTo>
                  <a:cubicBezTo>
                    <a:pt x="548" y="297"/>
                    <a:pt x="289" y="459"/>
                    <a:pt x="22" y="513"/>
                  </a:cubicBezTo>
                  <a:lnTo>
                    <a:pt x="1" y="520"/>
                  </a:lnTo>
                  <a:lnTo>
                    <a:pt x="15" y="564"/>
                  </a:lnTo>
                  <a:lnTo>
                    <a:pt x="29" y="564"/>
                  </a:lnTo>
                  <a:cubicBezTo>
                    <a:pt x="303" y="513"/>
                    <a:pt x="562" y="349"/>
                    <a:pt x="808" y="82"/>
                  </a:cubicBezTo>
                  <a:cubicBezTo>
                    <a:pt x="1059" y="394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94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3" y="571"/>
                    <a:pt x="4365" y="401"/>
                    <a:pt x="4653" y="82"/>
                  </a:cubicBezTo>
                  <a:cubicBezTo>
                    <a:pt x="4912" y="356"/>
                    <a:pt x="5179" y="520"/>
                    <a:pt x="5453" y="564"/>
                  </a:cubicBezTo>
                  <a:lnTo>
                    <a:pt x="5476" y="564"/>
                  </a:lnTo>
                  <a:lnTo>
                    <a:pt x="5483" y="513"/>
                  </a:lnTo>
                  <a:lnTo>
                    <a:pt x="5460" y="513"/>
                  </a:lnTo>
                  <a:cubicBezTo>
                    <a:pt x="5193" y="468"/>
                    <a:pt x="4927" y="305"/>
                    <a:pt x="4669" y="31"/>
                  </a:cubicBezTo>
                  <a:lnTo>
                    <a:pt x="4653" y="8"/>
                  </a:lnTo>
                  <a:lnTo>
                    <a:pt x="4631" y="31"/>
                  </a:lnTo>
                  <a:cubicBezTo>
                    <a:pt x="4468" y="216"/>
                    <a:pt x="4126" y="520"/>
                    <a:pt x="3691" y="527"/>
                  </a:cubicBezTo>
                  <a:cubicBezTo>
                    <a:pt x="3349" y="527"/>
                    <a:pt x="2994" y="342"/>
                    <a:pt x="2748" y="24"/>
                  </a:cubicBezTo>
                  <a:lnTo>
                    <a:pt x="2727" y="0"/>
                  </a:lnTo>
                  <a:lnTo>
                    <a:pt x="2704" y="24"/>
                  </a:lnTo>
                  <a:cubicBezTo>
                    <a:pt x="2542" y="216"/>
                    <a:pt x="2200" y="527"/>
                    <a:pt x="1763" y="527"/>
                  </a:cubicBezTo>
                  <a:cubicBezTo>
                    <a:pt x="1423" y="527"/>
                    <a:pt x="1075" y="342"/>
                    <a:pt x="829" y="3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40"/>
            <p:cNvSpPr/>
            <p:nvPr/>
          </p:nvSpPr>
          <p:spPr>
            <a:xfrm>
              <a:off x="7073981" y="3761214"/>
              <a:ext cx="414371" cy="43749"/>
            </a:xfrm>
            <a:custGeom>
              <a:avLst/>
              <a:gdLst/>
              <a:ahLst/>
              <a:cxnLst/>
              <a:rect l="l" t="t" r="r" b="b"/>
              <a:pathLst>
                <a:path w="5484" h="579" extrusionOk="0">
                  <a:moveTo>
                    <a:pt x="808" y="0"/>
                  </a:moveTo>
                  <a:lnTo>
                    <a:pt x="785" y="21"/>
                  </a:lnTo>
                  <a:cubicBezTo>
                    <a:pt x="548" y="297"/>
                    <a:pt x="289" y="459"/>
                    <a:pt x="22" y="511"/>
                  </a:cubicBezTo>
                  <a:lnTo>
                    <a:pt x="1" y="511"/>
                  </a:lnTo>
                  <a:lnTo>
                    <a:pt x="15" y="564"/>
                  </a:lnTo>
                  <a:lnTo>
                    <a:pt x="29" y="555"/>
                  </a:lnTo>
                  <a:cubicBezTo>
                    <a:pt x="303" y="503"/>
                    <a:pt x="562" y="349"/>
                    <a:pt x="808" y="82"/>
                  </a:cubicBezTo>
                  <a:cubicBezTo>
                    <a:pt x="1059" y="386"/>
                    <a:pt x="1414" y="578"/>
                    <a:pt x="1763" y="578"/>
                  </a:cubicBezTo>
                  <a:cubicBezTo>
                    <a:pt x="2207" y="578"/>
                    <a:pt x="2549" y="274"/>
                    <a:pt x="2727" y="82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3" y="571"/>
                    <a:pt x="4365" y="393"/>
                    <a:pt x="4653" y="82"/>
                  </a:cubicBezTo>
                  <a:cubicBezTo>
                    <a:pt x="4912" y="356"/>
                    <a:pt x="5179" y="511"/>
                    <a:pt x="5453" y="555"/>
                  </a:cubicBezTo>
                  <a:lnTo>
                    <a:pt x="5476" y="564"/>
                  </a:lnTo>
                  <a:lnTo>
                    <a:pt x="5483" y="511"/>
                  </a:lnTo>
                  <a:lnTo>
                    <a:pt x="5460" y="511"/>
                  </a:lnTo>
                  <a:cubicBezTo>
                    <a:pt x="5193" y="466"/>
                    <a:pt x="4927" y="304"/>
                    <a:pt x="4669" y="21"/>
                  </a:cubicBezTo>
                  <a:lnTo>
                    <a:pt x="4653" y="7"/>
                  </a:lnTo>
                  <a:lnTo>
                    <a:pt x="4631" y="21"/>
                  </a:lnTo>
                  <a:cubicBezTo>
                    <a:pt x="4468" y="208"/>
                    <a:pt x="4126" y="519"/>
                    <a:pt x="3691" y="519"/>
                  </a:cubicBezTo>
                  <a:cubicBezTo>
                    <a:pt x="3349" y="519"/>
                    <a:pt x="2994" y="333"/>
                    <a:pt x="2748" y="21"/>
                  </a:cubicBezTo>
                  <a:lnTo>
                    <a:pt x="2727" y="0"/>
                  </a:lnTo>
                  <a:lnTo>
                    <a:pt x="2704" y="21"/>
                  </a:lnTo>
                  <a:cubicBezTo>
                    <a:pt x="2542" y="208"/>
                    <a:pt x="2200" y="527"/>
                    <a:pt x="1763" y="527"/>
                  </a:cubicBezTo>
                  <a:cubicBezTo>
                    <a:pt x="1423" y="527"/>
                    <a:pt x="1075" y="333"/>
                    <a:pt x="829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40"/>
            <p:cNvSpPr/>
            <p:nvPr/>
          </p:nvSpPr>
          <p:spPr>
            <a:xfrm>
              <a:off x="7073981" y="3780255"/>
              <a:ext cx="417167" cy="43749"/>
            </a:xfrm>
            <a:custGeom>
              <a:avLst/>
              <a:gdLst/>
              <a:ahLst/>
              <a:cxnLst/>
              <a:rect l="l" t="t" r="r" b="b"/>
              <a:pathLst>
                <a:path w="5521" h="579" extrusionOk="0">
                  <a:moveTo>
                    <a:pt x="808" y="1"/>
                  </a:moveTo>
                  <a:lnTo>
                    <a:pt x="785" y="22"/>
                  </a:lnTo>
                  <a:cubicBezTo>
                    <a:pt x="548" y="296"/>
                    <a:pt x="289" y="459"/>
                    <a:pt x="22" y="511"/>
                  </a:cubicBezTo>
                  <a:lnTo>
                    <a:pt x="1" y="518"/>
                  </a:lnTo>
                  <a:lnTo>
                    <a:pt x="15" y="563"/>
                  </a:lnTo>
                  <a:lnTo>
                    <a:pt x="29" y="563"/>
                  </a:lnTo>
                  <a:cubicBezTo>
                    <a:pt x="303" y="511"/>
                    <a:pt x="562" y="347"/>
                    <a:pt x="808" y="81"/>
                  </a:cubicBezTo>
                  <a:cubicBezTo>
                    <a:pt x="1059" y="392"/>
                    <a:pt x="1414" y="579"/>
                    <a:pt x="1763" y="579"/>
                  </a:cubicBezTo>
                  <a:cubicBezTo>
                    <a:pt x="2207" y="579"/>
                    <a:pt x="2549" y="275"/>
                    <a:pt x="2727" y="81"/>
                  </a:cubicBezTo>
                  <a:cubicBezTo>
                    <a:pt x="2986" y="392"/>
                    <a:pt x="3342" y="579"/>
                    <a:pt x="3691" y="579"/>
                  </a:cubicBezTo>
                  <a:lnTo>
                    <a:pt x="3698" y="579"/>
                  </a:lnTo>
                  <a:cubicBezTo>
                    <a:pt x="4023" y="579"/>
                    <a:pt x="4365" y="401"/>
                    <a:pt x="4653" y="81"/>
                  </a:cubicBezTo>
                  <a:cubicBezTo>
                    <a:pt x="4919" y="371"/>
                    <a:pt x="5209" y="534"/>
                    <a:pt x="5497" y="570"/>
                  </a:cubicBezTo>
                  <a:lnTo>
                    <a:pt x="5521" y="570"/>
                  </a:lnTo>
                  <a:lnTo>
                    <a:pt x="5521" y="518"/>
                  </a:lnTo>
                  <a:lnTo>
                    <a:pt x="5505" y="518"/>
                  </a:lnTo>
                  <a:cubicBezTo>
                    <a:pt x="5224" y="481"/>
                    <a:pt x="4943" y="319"/>
                    <a:pt x="4669" y="29"/>
                  </a:cubicBezTo>
                  <a:lnTo>
                    <a:pt x="4653" y="8"/>
                  </a:lnTo>
                  <a:lnTo>
                    <a:pt x="4631" y="29"/>
                  </a:lnTo>
                  <a:cubicBezTo>
                    <a:pt x="4468" y="214"/>
                    <a:pt x="4126" y="525"/>
                    <a:pt x="3691" y="525"/>
                  </a:cubicBezTo>
                  <a:cubicBezTo>
                    <a:pt x="3349" y="525"/>
                    <a:pt x="2994" y="340"/>
                    <a:pt x="2748" y="29"/>
                  </a:cubicBezTo>
                  <a:lnTo>
                    <a:pt x="2727" y="1"/>
                  </a:lnTo>
                  <a:lnTo>
                    <a:pt x="2704" y="22"/>
                  </a:lnTo>
                  <a:cubicBezTo>
                    <a:pt x="2542" y="214"/>
                    <a:pt x="2200" y="525"/>
                    <a:pt x="1763" y="525"/>
                  </a:cubicBezTo>
                  <a:cubicBezTo>
                    <a:pt x="1423" y="525"/>
                    <a:pt x="1075" y="340"/>
                    <a:pt x="829" y="29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40"/>
            <p:cNvSpPr/>
            <p:nvPr/>
          </p:nvSpPr>
          <p:spPr>
            <a:xfrm>
              <a:off x="6315812" y="3391121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2"/>
                  </a:lnTo>
                  <a:cubicBezTo>
                    <a:pt x="549" y="296"/>
                    <a:pt x="289" y="459"/>
                    <a:pt x="15" y="511"/>
                  </a:cubicBezTo>
                  <a:lnTo>
                    <a:pt x="1" y="511"/>
                  </a:lnTo>
                  <a:lnTo>
                    <a:pt x="8" y="562"/>
                  </a:lnTo>
                  <a:lnTo>
                    <a:pt x="31" y="555"/>
                  </a:lnTo>
                  <a:cubicBezTo>
                    <a:pt x="305" y="504"/>
                    <a:pt x="565" y="349"/>
                    <a:pt x="801" y="82"/>
                  </a:cubicBezTo>
                  <a:cubicBezTo>
                    <a:pt x="1061" y="385"/>
                    <a:pt x="1417" y="571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4"/>
                    <a:pt x="2727" y="73"/>
                  </a:cubicBezTo>
                  <a:cubicBezTo>
                    <a:pt x="2980" y="385"/>
                    <a:pt x="3343" y="571"/>
                    <a:pt x="3691" y="571"/>
                  </a:cubicBezTo>
                  <a:cubicBezTo>
                    <a:pt x="4024" y="571"/>
                    <a:pt x="4358" y="394"/>
                    <a:pt x="4655" y="82"/>
                  </a:cubicBezTo>
                  <a:cubicBezTo>
                    <a:pt x="4906" y="356"/>
                    <a:pt x="5180" y="511"/>
                    <a:pt x="5455" y="555"/>
                  </a:cubicBezTo>
                  <a:lnTo>
                    <a:pt x="5469" y="562"/>
                  </a:lnTo>
                  <a:lnTo>
                    <a:pt x="5477" y="548"/>
                  </a:lnTo>
                  <a:lnTo>
                    <a:pt x="5469" y="511"/>
                  </a:lnTo>
                  <a:lnTo>
                    <a:pt x="5462" y="511"/>
                  </a:lnTo>
                  <a:cubicBezTo>
                    <a:pt x="5188" y="459"/>
                    <a:pt x="4922" y="305"/>
                    <a:pt x="4669" y="22"/>
                  </a:cubicBezTo>
                  <a:lnTo>
                    <a:pt x="4646" y="8"/>
                  </a:lnTo>
                  <a:lnTo>
                    <a:pt x="4632" y="22"/>
                  </a:lnTo>
                  <a:cubicBezTo>
                    <a:pt x="4468" y="207"/>
                    <a:pt x="4129" y="518"/>
                    <a:pt x="3691" y="518"/>
                  </a:cubicBezTo>
                  <a:cubicBezTo>
                    <a:pt x="3350" y="518"/>
                    <a:pt x="2994" y="333"/>
                    <a:pt x="2743" y="22"/>
                  </a:cubicBezTo>
                  <a:lnTo>
                    <a:pt x="2727" y="1"/>
                  </a:lnTo>
                  <a:lnTo>
                    <a:pt x="2706" y="22"/>
                  </a:lnTo>
                  <a:cubicBezTo>
                    <a:pt x="2542" y="207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3"/>
                    <a:pt x="823" y="22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40"/>
            <p:cNvSpPr/>
            <p:nvPr/>
          </p:nvSpPr>
          <p:spPr>
            <a:xfrm>
              <a:off x="6729579" y="3429656"/>
              <a:ext cx="76" cy="1889"/>
            </a:xfrm>
            <a:custGeom>
              <a:avLst/>
              <a:gdLst/>
              <a:ahLst/>
              <a:cxnLst/>
              <a:rect l="l" t="t" r="r" b="b"/>
              <a:pathLst>
                <a:path w="1" h="25" extrusionOk="0">
                  <a:moveTo>
                    <a:pt x="1" y="1"/>
                  </a:moveTo>
                  <a:lnTo>
                    <a:pt x="1" y="24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40"/>
            <p:cNvSpPr/>
            <p:nvPr/>
          </p:nvSpPr>
          <p:spPr>
            <a:xfrm>
              <a:off x="6729050" y="3429656"/>
              <a:ext cx="604" cy="2947"/>
            </a:xfrm>
            <a:custGeom>
              <a:avLst/>
              <a:gdLst/>
              <a:ahLst/>
              <a:cxnLst/>
              <a:rect l="l" t="t" r="r" b="b"/>
              <a:pathLst>
                <a:path w="8" h="39" extrusionOk="0">
                  <a:moveTo>
                    <a:pt x="0" y="1"/>
                  </a:moveTo>
                  <a:lnTo>
                    <a:pt x="8" y="38"/>
                  </a:lnTo>
                  <a:lnTo>
                    <a:pt x="8" y="24"/>
                  </a:lnTo>
                  <a:lnTo>
                    <a:pt x="8" y="1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40"/>
            <p:cNvSpPr/>
            <p:nvPr/>
          </p:nvSpPr>
          <p:spPr>
            <a:xfrm>
              <a:off x="6315812" y="3410086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0"/>
                  </a:moveTo>
                  <a:lnTo>
                    <a:pt x="787" y="23"/>
                  </a:lnTo>
                  <a:cubicBezTo>
                    <a:pt x="549" y="297"/>
                    <a:pt x="289" y="461"/>
                    <a:pt x="15" y="512"/>
                  </a:cubicBezTo>
                  <a:lnTo>
                    <a:pt x="1" y="520"/>
                  </a:lnTo>
                  <a:lnTo>
                    <a:pt x="8" y="564"/>
                  </a:lnTo>
                  <a:lnTo>
                    <a:pt x="31" y="564"/>
                  </a:lnTo>
                  <a:cubicBezTo>
                    <a:pt x="305" y="512"/>
                    <a:pt x="565" y="349"/>
                    <a:pt x="801" y="82"/>
                  </a:cubicBezTo>
                  <a:cubicBezTo>
                    <a:pt x="1061" y="393"/>
                    <a:pt x="1417" y="578"/>
                    <a:pt x="1756" y="578"/>
                  </a:cubicBezTo>
                  <a:lnTo>
                    <a:pt x="1765" y="578"/>
                  </a:lnTo>
                  <a:cubicBezTo>
                    <a:pt x="2201" y="578"/>
                    <a:pt x="2549" y="276"/>
                    <a:pt x="2727" y="82"/>
                  </a:cubicBezTo>
                  <a:cubicBezTo>
                    <a:pt x="2980" y="393"/>
                    <a:pt x="3343" y="578"/>
                    <a:pt x="3691" y="578"/>
                  </a:cubicBezTo>
                  <a:cubicBezTo>
                    <a:pt x="4024" y="571"/>
                    <a:pt x="4358" y="400"/>
                    <a:pt x="4655" y="82"/>
                  </a:cubicBezTo>
                  <a:cubicBezTo>
                    <a:pt x="4906" y="356"/>
                    <a:pt x="5180" y="520"/>
                    <a:pt x="5455" y="564"/>
                  </a:cubicBezTo>
                  <a:lnTo>
                    <a:pt x="5469" y="564"/>
                  </a:lnTo>
                  <a:lnTo>
                    <a:pt x="5477" y="557"/>
                  </a:lnTo>
                  <a:lnTo>
                    <a:pt x="5469" y="520"/>
                  </a:lnTo>
                  <a:lnTo>
                    <a:pt x="5477" y="512"/>
                  </a:lnTo>
                  <a:lnTo>
                    <a:pt x="5462" y="512"/>
                  </a:lnTo>
                  <a:cubicBezTo>
                    <a:pt x="5188" y="468"/>
                    <a:pt x="4922" y="304"/>
                    <a:pt x="4669" y="30"/>
                  </a:cubicBezTo>
                  <a:lnTo>
                    <a:pt x="4646" y="9"/>
                  </a:lnTo>
                  <a:lnTo>
                    <a:pt x="4632" y="30"/>
                  </a:lnTo>
                  <a:cubicBezTo>
                    <a:pt x="4468" y="215"/>
                    <a:pt x="4129" y="520"/>
                    <a:pt x="3691" y="527"/>
                  </a:cubicBezTo>
                  <a:cubicBezTo>
                    <a:pt x="3350" y="527"/>
                    <a:pt x="2994" y="342"/>
                    <a:pt x="2743" y="30"/>
                  </a:cubicBezTo>
                  <a:lnTo>
                    <a:pt x="2727" y="0"/>
                  </a:lnTo>
                  <a:lnTo>
                    <a:pt x="2706" y="23"/>
                  </a:lnTo>
                  <a:cubicBezTo>
                    <a:pt x="2542" y="215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42"/>
                    <a:pt x="823" y="30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40"/>
            <p:cNvSpPr/>
            <p:nvPr/>
          </p:nvSpPr>
          <p:spPr>
            <a:xfrm>
              <a:off x="6729579" y="3448773"/>
              <a:ext cx="76" cy="1662"/>
            </a:xfrm>
            <a:custGeom>
              <a:avLst/>
              <a:gdLst/>
              <a:ahLst/>
              <a:cxnLst/>
              <a:rect l="l" t="t" r="r" b="b"/>
              <a:pathLst>
                <a:path w="1" h="22" extrusionOk="0">
                  <a:moveTo>
                    <a:pt x="1" y="0"/>
                  </a:moveTo>
                  <a:lnTo>
                    <a:pt x="1" y="22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40"/>
            <p:cNvSpPr/>
            <p:nvPr/>
          </p:nvSpPr>
          <p:spPr>
            <a:xfrm>
              <a:off x="6729050" y="3448773"/>
              <a:ext cx="604" cy="3400"/>
            </a:xfrm>
            <a:custGeom>
              <a:avLst/>
              <a:gdLst/>
              <a:ahLst/>
              <a:cxnLst/>
              <a:rect l="l" t="t" r="r" b="b"/>
              <a:pathLst>
                <a:path w="8" h="45" extrusionOk="0">
                  <a:moveTo>
                    <a:pt x="8" y="0"/>
                  </a:moveTo>
                  <a:lnTo>
                    <a:pt x="0" y="8"/>
                  </a:lnTo>
                  <a:lnTo>
                    <a:pt x="8" y="45"/>
                  </a:lnTo>
                  <a:lnTo>
                    <a:pt x="8" y="2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40"/>
            <p:cNvSpPr/>
            <p:nvPr/>
          </p:nvSpPr>
          <p:spPr>
            <a:xfrm>
              <a:off x="6729579" y="3471743"/>
              <a:ext cx="3476" cy="1133"/>
            </a:xfrm>
            <a:custGeom>
              <a:avLst/>
              <a:gdLst/>
              <a:ahLst/>
              <a:cxnLst/>
              <a:rect l="l" t="t" r="r" b="b"/>
              <a:pathLst>
                <a:path w="46" h="15" extrusionOk="0">
                  <a:moveTo>
                    <a:pt x="15" y="1"/>
                  </a:moveTo>
                  <a:lnTo>
                    <a:pt x="1" y="8"/>
                  </a:lnTo>
                  <a:lnTo>
                    <a:pt x="24" y="8"/>
                  </a:lnTo>
                  <a:lnTo>
                    <a:pt x="38" y="15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40"/>
            <p:cNvSpPr/>
            <p:nvPr/>
          </p:nvSpPr>
          <p:spPr>
            <a:xfrm>
              <a:off x="6315812" y="3429656"/>
              <a:ext cx="413842" cy="43749"/>
            </a:xfrm>
            <a:custGeom>
              <a:avLst/>
              <a:gdLst/>
              <a:ahLst/>
              <a:cxnLst/>
              <a:rect l="l" t="t" r="r" b="b"/>
              <a:pathLst>
                <a:path w="5477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49" y="298"/>
                    <a:pt x="289" y="462"/>
                    <a:pt x="15" y="513"/>
                  </a:cubicBezTo>
                  <a:lnTo>
                    <a:pt x="1" y="513"/>
                  </a:lnTo>
                  <a:lnTo>
                    <a:pt x="8" y="565"/>
                  </a:lnTo>
                  <a:lnTo>
                    <a:pt x="31" y="558"/>
                  </a:lnTo>
                  <a:cubicBezTo>
                    <a:pt x="305" y="506"/>
                    <a:pt x="565" y="349"/>
                    <a:pt x="801" y="83"/>
                  </a:cubicBezTo>
                  <a:cubicBezTo>
                    <a:pt x="1061" y="394"/>
                    <a:pt x="1417" y="579"/>
                    <a:pt x="1756" y="579"/>
                  </a:cubicBezTo>
                  <a:lnTo>
                    <a:pt x="1765" y="579"/>
                  </a:lnTo>
                  <a:cubicBezTo>
                    <a:pt x="2201" y="579"/>
                    <a:pt x="2549" y="275"/>
                    <a:pt x="2727" y="83"/>
                  </a:cubicBezTo>
                  <a:cubicBezTo>
                    <a:pt x="2980" y="387"/>
                    <a:pt x="3343" y="572"/>
                    <a:pt x="3691" y="572"/>
                  </a:cubicBezTo>
                  <a:cubicBezTo>
                    <a:pt x="4024" y="572"/>
                    <a:pt x="4358" y="394"/>
                    <a:pt x="4655" y="83"/>
                  </a:cubicBezTo>
                  <a:cubicBezTo>
                    <a:pt x="4913" y="364"/>
                    <a:pt x="5196" y="520"/>
                    <a:pt x="5477" y="565"/>
                  </a:cubicBezTo>
                  <a:lnTo>
                    <a:pt x="5469" y="513"/>
                  </a:lnTo>
                  <a:lnTo>
                    <a:pt x="5477" y="513"/>
                  </a:lnTo>
                  <a:cubicBezTo>
                    <a:pt x="5203" y="469"/>
                    <a:pt x="4929" y="305"/>
                    <a:pt x="4669" y="24"/>
                  </a:cubicBezTo>
                  <a:lnTo>
                    <a:pt x="4646" y="8"/>
                  </a:lnTo>
                  <a:lnTo>
                    <a:pt x="4632" y="31"/>
                  </a:lnTo>
                  <a:cubicBezTo>
                    <a:pt x="4468" y="209"/>
                    <a:pt x="4129" y="520"/>
                    <a:pt x="3691" y="520"/>
                  </a:cubicBezTo>
                  <a:cubicBezTo>
                    <a:pt x="3350" y="520"/>
                    <a:pt x="2994" y="335"/>
                    <a:pt x="2743" y="24"/>
                  </a:cubicBezTo>
                  <a:lnTo>
                    <a:pt x="2727" y="1"/>
                  </a:lnTo>
                  <a:lnTo>
                    <a:pt x="2706" y="24"/>
                  </a:lnTo>
                  <a:cubicBezTo>
                    <a:pt x="2542" y="209"/>
                    <a:pt x="2201" y="527"/>
                    <a:pt x="1765" y="527"/>
                  </a:cubicBezTo>
                  <a:lnTo>
                    <a:pt x="1756" y="527"/>
                  </a:lnTo>
                  <a:cubicBezTo>
                    <a:pt x="1424" y="527"/>
                    <a:pt x="1068" y="335"/>
                    <a:pt x="823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40"/>
            <p:cNvSpPr/>
            <p:nvPr/>
          </p:nvSpPr>
          <p:spPr>
            <a:xfrm>
              <a:off x="6729579" y="3468419"/>
              <a:ext cx="3476" cy="3929"/>
            </a:xfrm>
            <a:custGeom>
              <a:avLst/>
              <a:gdLst/>
              <a:ahLst/>
              <a:cxnLst/>
              <a:rect l="l" t="t" r="r" b="b"/>
              <a:pathLst>
                <a:path w="46" h="52" extrusionOk="0">
                  <a:moveTo>
                    <a:pt x="1" y="0"/>
                  </a:moveTo>
                  <a:lnTo>
                    <a:pt x="1" y="52"/>
                  </a:lnTo>
                  <a:lnTo>
                    <a:pt x="15" y="45"/>
                  </a:lnTo>
                  <a:lnTo>
                    <a:pt x="45" y="45"/>
                  </a:lnTo>
                  <a:lnTo>
                    <a:pt x="45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E5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40"/>
            <p:cNvSpPr/>
            <p:nvPr/>
          </p:nvSpPr>
          <p:spPr>
            <a:xfrm>
              <a:off x="6729050" y="3468419"/>
              <a:ext cx="604" cy="3929"/>
            </a:xfrm>
            <a:custGeom>
              <a:avLst/>
              <a:gdLst/>
              <a:ahLst/>
              <a:cxnLst/>
              <a:rect l="l" t="t" r="r" b="b"/>
              <a:pathLst>
                <a:path w="8" h="52" extrusionOk="0">
                  <a:moveTo>
                    <a:pt x="0" y="0"/>
                  </a:moveTo>
                  <a:lnTo>
                    <a:pt x="8" y="52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E2F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40"/>
            <p:cNvSpPr/>
            <p:nvPr/>
          </p:nvSpPr>
          <p:spPr>
            <a:xfrm>
              <a:off x="5631616" y="3319339"/>
              <a:ext cx="414447" cy="43749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1"/>
                  </a:moveTo>
                  <a:lnTo>
                    <a:pt x="787" y="24"/>
                  </a:lnTo>
                  <a:cubicBezTo>
                    <a:pt x="550" y="291"/>
                    <a:pt x="290" y="461"/>
                    <a:pt x="24" y="506"/>
                  </a:cubicBezTo>
                  <a:lnTo>
                    <a:pt x="1" y="513"/>
                  </a:lnTo>
                  <a:lnTo>
                    <a:pt x="17" y="565"/>
                  </a:lnTo>
                  <a:lnTo>
                    <a:pt x="31" y="557"/>
                  </a:lnTo>
                  <a:cubicBezTo>
                    <a:pt x="305" y="506"/>
                    <a:pt x="564" y="342"/>
                    <a:pt x="808" y="76"/>
                  </a:cubicBezTo>
                  <a:cubicBezTo>
                    <a:pt x="1060" y="387"/>
                    <a:pt x="1416" y="572"/>
                    <a:pt x="1765" y="579"/>
                  </a:cubicBezTo>
                  <a:cubicBezTo>
                    <a:pt x="2209" y="579"/>
                    <a:pt x="2551" y="268"/>
                    <a:pt x="2729" y="76"/>
                  </a:cubicBezTo>
                  <a:cubicBezTo>
                    <a:pt x="2986" y="387"/>
                    <a:pt x="3342" y="572"/>
                    <a:pt x="3691" y="572"/>
                  </a:cubicBezTo>
                  <a:lnTo>
                    <a:pt x="3698" y="572"/>
                  </a:lnTo>
                  <a:cubicBezTo>
                    <a:pt x="4025" y="572"/>
                    <a:pt x="4365" y="394"/>
                    <a:pt x="4655" y="83"/>
                  </a:cubicBezTo>
                  <a:cubicBezTo>
                    <a:pt x="4914" y="349"/>
                    <a:pt x="5181" y="513"/>
                    <a:pt x="5455" y="557"/>
                  </a:cubicBezTo>
                  <a:lnTo>
                    <a:pt x="5476" y="565"/>
                  </a:lnTo>
                  <a:lnTo>
                    <a:pt x="5485" y="513"/>
                  </a:lnTo>
                  <a:lnTo>
                    <a:pt x="5469" y="506"/>
                  </a:lnTo>
                  <a:cubicBezTo>
                    <a:pt x="5195" y="461"/>
                    <a:pt x="4928" y="298"/>
                    <a:pt x="4669" y="24"/>
                  </a:cubicBezTo>
                  <a:lnTo>
                    <a:pt x="4655" y="1"/>
                  </a:lnTo>
                  <a:lnTo>
                    <a:pt x="4631" y="24"/>
                  </a:lnTo>
                  <a:cubicBezTo>
                    <a:pt x="4470" y="209"/>
                    <a:pt x="4128" y="520"/>
                    <a:pt x="3691" y="520"/>
                  </a:cubicBezTo>
                  <a:cubicBezTo>
                    <a:pt x="3351" y="520"/>
                    <a:pt x="3002" y="335"/>
                    <a:pt x="2750" y="24"/>
                  </a:cubicBezTo>
                  <a:lnTo>
                    <a:pt x="2729" y="1"/>
                  </a:lnTo>
                  <a:lnTo>
                    <a:pt x="2713" y="24"/>
                  </a:lnTo>
                  <a:cubicBezTo>
                    <a:pt x="2542" y="209"/>
                    <a:pt x="2202" y="527"/>
                    <a:pt x="1765" y="527"/>
                  </a:cubicBezTo>
                  <a:cubicBezTo>
                    <a:pt x="1423" y="520"/>
                    <a:pt x="1075" y="335"/>
                    <a:pt x="831" y="24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40"/>
            <p:cNvSpPr/>
            <p:nvPr/>
          </p:nvSpPr>
          <p:spPr>
            <a:xfrm>
              <a:off x="5631616" y="3338455"/>
              <a:ext cx="414447" cy="43749"/>
            </a:xfrm>
            <a:custGeom>
              <a:avLst/>
              <a:gdLst/>
              <a:ahLst/>
              <a:cxnLst/>
              <a:rect l="l" t="t" r="r" b="b"/>
              <a:pathLst>
                <a:path w="5485" h="579" extrusionOk="0">
                  <a:moveTo>
                    <a:pt x="808" y="0"/>
                  </a:moveTo>
                  <a:lnTo>
                    <a:pt x="787" y="24"/>
                  </a:lnTo>
                  <a:cubicBezTo>
                    <a:pt x="550" y="297"/>
                    <a:pt x="290" y="459"/>
                    <a:pt x="24" y="513"/>
                  </a:cubicBezTo>
                  <a:lnTo>
                    <a:pt x="1" y="513"/>
                  </a:lnTo>
                  <a:lnTo>
                    <a:pt x="17" y="564"/>
                  </a:lnTo>
                  <a:lnTo>
                    <a:pt x="31" y="564"/>
                  </a:lnTo>
                  <a:cubicBezTo>
                    <a:pt x="305" y="513"/>
                    <a:pt x="564" y="349"/>
                    <a:pt x="808" y="82"/>
                  </a:cubicBezTo>
                  <a:cubicBezTo>
                    <a:pt x="1060" y="393"/>
                    <a:pt x="1416" y="578"/>
                    <a:pt x="1765" y="578"/>
                  </a:cubicBezTo>
                  <a:cubicBezTo>
                    <a:pt x="2209" y="578"/>
                    <a:pt x="2551" y="274"/>
                    <a:pt x="2729" y="82"/>
                  </a:cubicBezTo>
                  <a:cubicBezTo>
                    <a:pt x="2986" y="393"/>
                    <a:pt x="3342" y="578"/>
                    <a:pt x="3691" y="578"/>
                  </a:cubicBezTo>
                  <a:lnTo>
                    <a:pt x="3698" y="578"/>
                  </a:lnTo>
                  <a:cubicBezTo>
                    <a:pt x="4025" y="571"/>
                    <a:pt x="4365" y="401"/>
                    <a:pt x="4655" y="82"/>
                  </a:cubicBezTo>
                  <a:cubicBezTo>
                    <a:pt x="4914" y="356"/>
                    <a:pt x="5181" y="520"/>
                    <a:pt x="5455" y="564"/>
                  </a:cubicBezTo>
                  <a:lnTo>
                    <a:pt x="5476" y="564"/>
                  </a:lnTo>
                  <a:lnTo>
                    <a:pt x="5485" y="513"/>
                  </a:lnTo>
                  <a:lnTo>
                    <a:pt x="5469" y="513"/>
                  </a:lnTo>
                  <a:cubicBezTo>
                    <a:pt x="5195" y="468"/>
                    <a:pt x="4928" y="304"/>
                    <a:pt x="4669" y="31"/>
                  </a:cubicBezTo>
                  <a:lnTo>
                    <a:pt x="4655" y="8"/>
                  </a:lnTo>
                  <a:lnTo>
                    <a:pt x="4631" y="31"/>
                  </a:lnTo>
                  <a:cubicBezTo>
                    <a:pt x="4470" y="216"/>
                    <a:pt x="4128" y="520"/>
                    <a:pt x="3691" y="527"/>
                  </a:cubicBezTo>
                  <a:cubicBezTo>
                    <a:pt x="3351" y="527"/>
                    <a:pt x="3002" y="335"/>
                    <a:pt x="2750" y="24"/>
                  </a:cubicBezTo>
                  <a:lnTo>
                    <a:pt x="2729" y="0"/>
                  </a:lnTo>
                  <a:lnTo>
                    <a:pt x="2713" y="24"/>
                  </a:lnTo>
                  <a:cubicBezTo>
                    <a:pt x="2542" y="216"/>
                    <a:pt x="2202" y="527"/>
                    <a:pt x="1765" y="527"/>
                  </a:cubicBezTo>
                  <a:cubicBezTo>
                    <a:pt x="1423" y="527"/>
                    <a:pt x="1075" y="342"/>
                    <a:pt x="831" y="24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40"/>
            <p:cNvSpPr/>
            <p:nvPr/>
          </p:nvSpPr>
          <p:spPr>
            <a:xfrm>
              <a:off x="5631616" y="3358101"/>
              <a:ext cx="417847" cy="43674"/>
            </a:xfrm>
            <a:custGeom>
              <a:avLst/>
              <a:gdLst/>
              <a:ahLst/>
              <a:cxnLst/>
              <a:rect l="l" t="t" r="r" b="b"/>
              <a:pathLst>
                <a:path w="5530" h="578" extrusionOk="0">
                  <a:moveTo>
                    <a:pt x="808" y="0"/>
                  </a:moveTo>
                  <a:lnTo>
                    <a:pt x="787" y="21"/>
                  </a:lnTo>
                  <a:cubicBezTo>
                    <a:pt x="550" y="297"/>
                    <a:pt x="290" y="459"/>
                    <a:pt x="24" y="510"/>
                  </a:cubicBezTo>
                  <a:lnTo>
                    <a:pt x="1" y="510"/>
                  </a:lnTo>
                  <a:lnTo>
                    <a:pt x="17" y="564"/>
                  </a:lnTo>
                  <a:lnTo>
                    <a:pt x="31" y="555"/>
                  </a:lnTo>
                  <a:cubicBezTo>
                    <a:pt x="305" y="503"/>
                    <a:pt x="564" y="349"/>
                    <a:pt x="808" y="75"/>
                  </a:cubicBezTo>
                  <a:cubicBezTo>
                    <a:pt x="1060" y="386"/>
                    <a:pt x="1416" y="571"/>
                    <a:pt x="1765" y="578"/>
                  </a:cubicBezTo>
                  <a:cubicBezTo>
                    <a:pt x="2209" y="578"/>
                    <a:pt x="2551" y="274"/>
                    <a:pt x="2729" y="75"/>
                  </a:cubicBezTo>
                  <a:cubicBezTo>
                    <a:pt x="2986" y="386"/>
                    <a:pt x="3342" y="571"/>
                    <a:pt x="3691" y="571"/>
                  </a:cubicBezTo>
                  <a:lnTo>
                    <a:pt x="3698" y="571"/>
                  </a:lnTo>
                  <a:cubicBezTo>
                    <a:pt x="4025" y="571"/>
                    <a:pt x="4365" y="393"/>
                    <a:pt x="4655" y="82"/>
                  </a:cubicBezTo>
                  <a:cubicBezTo>
                    <a:pt x="4928" y="363"/>
                    <a:pt x="5209" y="526"/>
                    <a:pt x="5506" y="564"/>
                  </a:cubicBezTo>
                  <a:lnTo>
                    <a:pt x="5521" y="564"/>
                  </a:lnTo>
                  <a:lnTo>
                    <a:pt x="5529" y="519"/>
                  </a:lnTo>
                  <a:lnTo>
                    <a:pt x="5506" y="510"/>
                  </a:lnTo>
                  <a:cubicBezTo>
                    <a:pt x="5225" y="482"/>
                    <a:pt x="4943" y="311"/>
                    <a:pt x="4669" y="21"/>
                  </a:cubicBezTo>
                  <a:lnTo>
                    <a:pt x="4655" y="7"/>
                  </a:lnTo>
                  <a:lnTo>
                    <a:pt x="4631" y="21"/>
                  </a:lnTo>
                  <a:cubicBezTo>
                    <a:pt x="4470" y="208"/>
                    <a:pt x="4128" y="519"/>
                    <a:pt x="3691" y="519"/>
                  </a:cubicBezTo>
                  <a:cubicBezTo>
                    <a:pt x="3351" y="519"/>
                    <a:pt x="3002" y="333"/>
                    <a:pt x="2750" y="21"/>
                  </a:cubicBezTo>
                  <a:lnTo>
                    <a:pt x="2729" y="0"/>
                  </a:lnTo>
                  <a:lnTo>
                    <a:pt x="2713" y="21"/>
                  </a:lnTo>
                  <a:cubicBezTo>
                    <a:pt x="2542" y="208"/>
                    <a:pt x="2202" y="526"/>
                    <a:pt x="1765" y="526"/>
                  </a:cubicBezTo>
                  <a:cubicBezTo>
                    <a:pt x="1423" y="526"/>
                    <a:pt x="1075" y="333"/>
                    <a:pt x="831" y="21"/>
                  </a:cubicBezTo>
                  <a:lnTo>
                    <a:pt x="808" y="0"/>
                  </a:ln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40"/>
            <p:cNvSpPr/>
            <p:nvPr/>
          </p:nvSpPr>
          <p:spPr>
            <a:xfrm>
              <a:off x="4971071" y="2283638"/>
              <a:ext cx="1088971" cy="605840"/>
            </a:xfrm>
            <a:custGeom>
              <a:avLst/>
              <a:gdLst/>
              <a:ahLst/>
              <a:cxnLst/>
              <a:rect l="l" t="t" r="r" b="b"/>
              <a:pathLst>
                <a:path w="14412" h="8018" extrusionOk="0">
                  <a:moveTo>
                    <a:pt x="8469" y="0"/>
                  </a:moveTo>
                  <a:cubicBezTo>
                    <a:pt x="8269" y="0"/>
                    <a:pt x="8106" y="171"/>
                    <a:pt x="8106" y="370"/>
                  </a:cubicBezTo>
                  <a:lnTo>
                    <a:pt x="8106" y="1675"/>
                  </a:lnTo>
                  <a:cubicBezTo>
                    <a:pt x="8106" y="1875"/>
                    <a:pt x="7935" y="2038"/>
                    <a:pt x="7736" y="2038"/>
                  </a:cubicBezTo>
                  <a:cubicBezTo>
                    <a:pt x="7542" y="2038"/>
                    <a:pt x="7387" y="1891"/>
                    <a:pt x="7371" y="1704"/>
                  </a:cubicBezTo>
                  <a:lnTo>
                    <a:pt x="7371" y="1037"/>
                  </a:lnTo>
                  <a:cubicBezTo>
                    <a:pt x="7371" y="838"/>
                    <a:pt x="7210" y="667"/>
                    <a:pt x="7009" y="667"/>
                  </a:cubicBezTo>
                  <a:cubicBezTo>
                    <a:pt x="6802" y="667"/>
                    <a:pt x="6639" y="838"/>
                    <a:pt x="6639" y="1037"/>
                  </a:cubicBezTo>
                  <a:lnTo>
                    <a:pt x="6639" y="1809"/>
                  </a:lnTo>
                  <a:cubicBezTo>
                    <a:pt x="6639" y="2015"/>
                    <a:pt x="6475" y="2179"/>
                    <a:pt x="6276" y="2179"/>
                  </a:cubicBezTo>
                  <a:cubicBezTo>
                    <a:pt x="6068" y="2179"/>
                    <a:pt x="5904" y="2015"/>
                    <a:pt x="5904" y="1809"/>
                  </a:cubicBezTo>
                  <a:lnTo>
                    <a:pt x="5904" y="601"/>
                  </a:lnTo>
                  <a:cubicBezTo>
                    <a:pt x="5904" y="393"/>
                    <a:pt x="5742" y="230"/>
                    <a:pt x="5534" y="230"/>
                  </a:cubicBezTo>
                  <a:cubicBezTo>
                    <a:pt x="5408" y="230"/>
                    <a:pt x="5298" y="297"/>
                    <a:pt x="5237" y="393"/>
                  </a:cubicBezTo>
                  <a:cubicBezTo>
                    <a:pt x="5193" y="452"/>
                    <a:pt x="5172" y="519"/>
                    <a:pt x="5172" y="601"/>
                  </a:cubicBezTo>
                  <a:lnTo>
                    <a:pt x="5172" y="993"/>
                  </a:lnTo>
                  <a:cubicBezTo>
                    <a:pt x="5172" y="1179"/>
                    <a:pt x="5015" y="1334"/>
                    <a:pt x="4830" y="1334"/>
                  </a:cubicBezTo>
                  <a:lnTo>
                    <a:pt x="4802" y="1334"/>
                  </a:lnTo>
                  <a:cubicBezTo>
                    <a:pt x="4631" y="1334"/>
                    <a:pt x="4490" y="1201"/>
                    <a:pt x="4467" y="1037"/>
                  </a:cubicBezTo>
                  <a:lnTo>
                    <a:pt x="288" y="6959"/>
                  </a:lnTo>
                  <a:cubicBezTo>
                    <a:pt x="0" y="7366"/>
                    <a:pt x="237" y="7982"/>
                    <a:pt x="711" y="8010"/>
                  </a:cubicBezTo>
                  <a:cubicBezTo>
                    <a:pt x="726" y="8017"/>
                    <a:pt x="740" y="8017"/>
                    <a:pt x="756" y="8017"/>
                  </a:cubicBezTo>
                  <a:lnTo>
                    <a:pt x="13656" y="8017"/>
                  </a:lnTo>
                  <a:cubicBezTo>
                    <a:pt x="13670" y="8017"/>
                    <a:pt x="13685" y="8017"/>
                    <a:pt x="13701" y="8010"/>
                  </a:cubicBezTo>
                  <a:cubicBezTo>
                    <a:pt x="14174" y="7982"/>
                    <a:pt x="14412" y="7366"/>
                    <a:pt x="14122" y="6959"/>
                  </a:cubicBezTo>
                  <a:lnTo>
                    <a:pt x="9550" y="527"/>
                  </a:lnTo>
                  <a:lnTo>
                    <a:pt x="9550" y="1341"/>
                  </a:lnTo>
                  <a:cubicBezTo>
                    <a:pt x="9550" y="1526"/>
                    <a:pt x="9395" y="1683"/>
                    <a:pt x="9210" y="1683"/>
                  </a:cubicBezTo>
                  <a:lnTo>
                    <a:pt x="9180" y="1683"/>
                  </a:lnTo>
                  <a:cubicBezTo>
                    <a:pt x="8988" y="1683"/>
                    <a:pt x="8839" y="1526"/>
                    <a:pt x="8839" y="1341"/>
                  </a:cubicBezTo>
                  <a:lnTo>
                    <a:pt x="8839" y="393"/>
                  </a:lnTo>
                  <a:lnTo>
                    <a:pt x="8839" y="370"/>
                  </a:lnTo>
                  <a:cubicBezTo>
                    <a:pt x="8839" y="171"/>
                    <a:pt x="8670" y="0"/>
                    <a:pt x="84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40"/>
            <p:cNvSpPr/>
            <p:nvPr/>
          </p:nvSpPr>
          <p:spPr>
            <a:xfrm>
              <a:off x="5296206" y="2150350"/>
              <a:ext cx="396463" cy="297933"/>
            </a:xfrm>
            <a:custGeom>
              <a:avLst/>
              <a:gdLst/>
              <a:ahLst/>
              <a:cxnLst/>
              <a:rect l="l" t="t" r="r" b="b"/>
              <a:pathLst>
                <a:path w="5247" h="3943" extrusionOk="0">
                  <a:moveTo>
                    <a:pt x="2891" y="0"/>
                  </a:moveTo>
                  <a:cubicBezTo>
                    <a:pt x="2418" y="0"/>
                    <a:pt x="1973" y="238"/>
                    <a:pt x="1683" y="646"/>
                  </a:cubicBezTo>
                  <a:lnTo>
                    <a:pt x="890" y="1771"/>
                  </a:lnTo>
                  <a:lnTo>
                    <a:pt x="890" y="1764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65" y="2803"/>
                    <a:pt x="164" y="2802"/>
                    <a:pt x="164" y="2801"/>
                  </a:cubicBezTo>
                  <a:lnTo>
                    <a:pt x="1" y="3039"/>
                  </a:lnTo>
                  <a:lnTo>
                    <a:pt x="1" y="3039"/>
                  </a:lnTo>
                  <a:lnTo>
                    <a:pt x="165" y="2804"/>
                  </a:lnTo>
                  <a:lnTo>
                    <a:pt x="165" y="2804"/>
                  </a:lnTo>
                  <a:cubicBezTo>
                    <a:pt x="189" y="2966"/>
                    <a:pt x="329" y="3091"/>
                    <a:pt x="499" y="3091"/>
                  </a:cubicBezTo>
                  <a:lnTo>
                    <a:pt x="534" y="3091"/>
                  </a:lnTo>
                  <a:cubicBezTo>
                    <a:pt x="721" y="3091"/>
                    <a:pt x="876" y="2943"/>
                    <a:pt x="876" y="2749"/>
                  </a:cubicBezTo>
                  <a:lnTo>
                    <a:pt x="876" y="2356"/>
                  </a:lnTo>
                  <a:cubicBezTo>
                    <a:pt x="876" y="2283"/>
                    <a:pt x="899" y="2209"/>
                    <a:pt x="934" y="2157"/>
                  </a:cubicBezTo>
                  <a:cubicBezTo>
                    <a:pt x="943" y="2143"/>
                    <a:pt x="957" y="2127"/>
                    <a:pt x="965" y="2120"/>
                  </a:cubicBezTo>
                  <a:cubicBezTo>
                    <a:pt x="972" y="2113"/>
                    <a:pt x="972" y="2106"/>
                    <a:pt x="979" y="2099"/>
                  </a:cubicBezTo>
                  <a:cubicBezTo>
                    <a:pt x="988" y="2090"/>
                    <a:pt x="1002" y="2083"/>
                    <a:pt x="1009" y="2075"/>
                  </a:cubicBezTo>
                  <a:cubicBezTo>
                    <a:pt x="1023" y="2068"/>
                    <a:pt x="1032" y="2054"/>
                    <a:pt x="1046" y="2045"/>
                  </a:cubicBezTo>
                  <a:cubicBezTo>
                    <a:pt x="1053" y="2045"/>
                    <a:pt x="1061" y="2038"/>
                    <a:pt x="1068" y="2038"/>
                  </a:cubicBezTo>
                  <a:cubicBezTo>
                    <a:pt x="1091" y="2024"/>
                    <a:pt x="1121" y="2017"/>
                    <a:pt x="1142" y="2010"/>
                  </a:cubicBezTo>
                  <a:cubicBezTo>
                    <a:pt x="1173" y="2001"/>
                    <a:pt x="1201" y="1994"/>
                    <a:pt x="1231" y="1994"/>
                  </a:cubicBezTo>
                  <a:cubicBezTo>
                    <a:pt x="1439" y="1994"/>
                    <a:pt x="1601" y="2157"/>
                    <a:pt x="1601" y="2365"/>
                  </a:cubicBezTo>
                  <a:lnTo>
                    <a:pt x="1601" y="3573"/>
                  </a:lnTo>
                  <a:cubicBezTo>
                    <a:pt x="1601" y="3779"/>
                    <a:pt x="1765" y="3943"/>
                    <a:pt x="1973" y="3943"/>
                  </a:cubicBezTo>
                  <a:cubicBezTo>
                    <a:pt x="2172" y="3943"/>
                    <a:pt x="2336" y="3779"/>
                    <a:pt x="2336" y="3573"/>
                  </a:cubicBezTo>
                  <a:lnTo>
                    <a:pt x="2336" y="2801"/>
                  </a:lnTo>
                  <a:cubicBezTo>
                    <a:pt x="2336" y="2602"/>
                    <a:pt x="2499" y="2431"/>
                    <a:pt x="2706" y="2431"/>
                  </a:cubicBezTo>
                  <a:cubicBezTo>
                    <a:pt x="2907" y="2431"/>
                    <a:pt x="3068" y="2602"/>
                    <a:pt x="3068" y="2801"/>
                  </a:cubicBezTo>
                  <a:lnTo>
                    <a:pt x="3068" y="3468"/>
                  </a:lnTo>
                  <a:cubicBezTo>
                    <a:pt x="3084" y="3655"/>
                    <a:pt x="3239" y="3802"/>
                    <a:pt x="3433" y="3802"/>
                  </a:cubicBezTo>
                  <a:cubicBezTo>
                    <a:pt x="3632" y="3802"/>
                    <a:pt x="3803" y="3639"/>
                    <a:pt x="3803" y="3439"/>
                  </a:cubicBezTo>
                  <a:lnTo>
                    <a:pt x="3803" y="2134"/>
                  </a:lnTo>
                  <a:cubicBezTo>
                    <a:pt x="3803" y="1935"/>
                    <a:pt x="3966" y="1764"/>
                    <a:pt x="4166" y="1764"/>
                  </a:cubicBezTo>
                  <a:cubicBezTo>
                    <a:pt x="4367" y="1764"/>
                    <a:pt x="4536" y="1935"/>
                    <a:pt x="4536" y="2134"/>
                  </a:cubicBezTo>
                  <a:lnTo>
                    <a:pt x="4536" y="2157"/>
                  </a:lnTo>
                  <a:lnTo>
                    <a:pt x="4536" y="3105"/>
                  </a:lnTo>
                  <a:cubicBezTo>
                    <a:pt x="4536" y="3290"/>
                    <a:pt x="4685" y="3447"/>
                    <a:pt x="4870" y="3447"/>
                  </a:cubicBezTo>
                  <a:lnTo>
                    <a:pt x="4907" y="3447"/>
                  </a:lnTo>
                  <a:cubicBezTo>
                    <a:pt x="5092" y="3447"/>
                    <a:pt x="5247" y="3290"/>
                    <a:pt x="5247" y="3105"/>
                  </a:cubicBezTo>
                  <a:lnTo>
                    <a:pt x="5247" y="2291"/>
                  </a:lnTo>
                  <a:lnTo>
                    <a:pt x="4062" y="631"/>
                  </a:lnTo>
                  <a:cubicBezTo>
                    <a:pt x="3780" y="231"/>
                    <a:pt x="3351" y="0"/>
                    <a:pt x="289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40"/>
            <p:cNvSpPr/>
            <p:nvPr/>
          </p:nvSpPr>
          <p:spPr>
            <a:xfrm>
              <a:off x="5013536" y="2662118"/>
              <a:ext cx="690467" cy="226756"/>
            </a:xfrm>
            <a:custGeom>
              <a:avLst/>
              <a:gdLst/>
              <a:ahLst/>
              <a:cxnLst/>
              <a:rect l="l" t="t" r="r" b="b"/>
              <a:pathLst>
                <a:path w="9138" h="3001" extrusionOk="0">
                  <a:moveTo>
                    <a:pt x="1104" y="1"/>
                  </a:moveTo>
                  <a:lnTo>
                    <a:pt x="0" y="1571"/>
                  </a:lnTo>
                  <a:cubicBezTo>
                    <a:pt x="75" y="1550"/>
                    <a:pt x="149" y="1534"/>
                    <a:pt x="229" y="1534"/>
                  </a:cubicBezTo>
                  <a:cubicBezTo>
                    <a:pt x="608" y="1534"/>
                    <a:pt x="912" y="1808"/>
                    <a:pt x="971" y="2172"/>
                  </a:cubicBezTo>
                  <a:cubicBezTo>
                    <a:pt x="1015" y="2149"/>
                    <a:pt x="1067" y="2135"/>
                    <a:pt x="1128" y="2135"/>
                  </a:cubicBezTo>
                  <a:cubicBezTo>
                    <a:pt x="1163" y="2135"/>
                    <a:pt x="1200" y="2142"/>
                    <a:pt x="1238" y="2156"/>
                  </a:cubicBezTo>
                  <a:cubicBezTo>
                    <a:pt x="1341" y="2030"/>
                    <a:pt x="1490" y="1957"/>
                    <a:pt x="1661" y="1957"/>
                  </a:cubicBezTo>
                  <a:cubicBezTo>
                    <a:pt x="1956" y="1957"/>
                    <a:pt x="2195" y="2201"/>
                    <a:pt x="2195" y="2498"/>
                  </a:cubicBezTo>
                  <a:lnTo>
                    <a:pt x="2195" y="2535"/>
                  </a:lnTo>
                  <a:cubicBezTo>
                    <a:pt x="2246" y="2498"/>
                    <a:pt x="2305" y="2467"/>
                    <a:pt x="2372" y="2467"/>
                  </a:cubicBezTo>
                  <a:cubicBezTo>
                    <a:pt x="2527" y="2467"/>
                    <a:pt x="2653" y="2594"/>
                    <a:pt x="2653" y="2750"/>
                  </a:cubicBezTo>
                  <a:cubicBezTo>
                    <a:pt x="2653" y="2860"/>
                    <a:pt x="2595" y="2957"/>
                    <a:pt x="2497" y="3001"/>
                  </a:cubicBezTo>
                  <a:lnTo>
                    <a:pt x="5188" y="3001"/>
                  </a:lnTo>
                  <a:cubicBezTo>
                    <a:pt x="5136" y="2973"/>
                    <a:pt x="5106" y="2912"/>
                    <a:pt x="5106" y="2853"/>
                  </a:cubicBezTo>
                  <a:cubicBezTo>
                    <a:pt x="5106" y="2750"/>
                    <a:pt x="5188" y="2668"/>
                    <a:pt x="5291" y="2668"/>
                  </a:cubicBezTo>
                  <a:cubicBezTo>
                    <a:pt x="5335" y="2668"/>
                    <a:pt x="5380" y="2683"/>
                    <a:pt x="5410" y="2706"/>
                  </a:cubicBezTo>
                  <a:lnTo>
                    <a:pt x="5410" y="2683"/>
                  </a:lnTo>
                  <a:cubicBezTo>
                    <a:pt x="5410" y="2483"/>
                    <a:pt x="5573" y="2327"/>
                    <a:pt x="5765" y="2327"/>
                  </a:cubicBezTo>
                  <a:cubicBezTo>
                    <a:pt x="5876" y="2327"/>
                    <a:pt x="5981" y="2379"/>
                    <a:pt x="6039" y="2453"/>
                  </a:cubicBezTo>
                  <a:cubicBezTo>
                    <a:pt x="6070" y="2446"/>
                    <a:pt x="6091" y="2446"/>
                    <a:pt x="6121" y="2446"/>
                  </a:cubicBezTo>
                  <a:cubicBezTo>
                    <a:pt x="6159" y="2446"/>
                    <a:pt x="6187" y="2453"/>
                    <a:pt x="6224" y="2467"/>
                  </a:cubicBezTo>
                  <a:cubicBezTo>
                    <a:pt x="6240" y="2357"/>
                    <a:pt x="6292" y="2261"/>
                    <a:pt x="6365" y="2186"/>
                  </a:cubicBezTo>
                  <a:lnTo>
                    <a:pt x="6388" y="734"/>
                  </a:lnTo>
                  <a:cubicBezTo>
                    <a:pt x="6402" y="734"/>
                    <a:pt x="6409" y="1505"/>
                    <a:pt x="6418" y="2142"/>
                  </a:cubicBezTo>
                  <a:cubicBezTo>
                    <a:pt x="6498" y="2083"/>
                    <a:pt x="6603" y="2046"/>
                    <a:pt x="6713" y="2046"/>
                  </a:cubicBezTo>
                  <a:cubicBezTo>
                    <a:pt x="6774" y="2046"/>
                    <a:pt x="6833" y="2060"/>
                    <a:pt x="6884" y="2074"/>
                  </a:cubicBezTo>
                  <a:cubicBezTo>
                    <a:pt x="7076" y="2135"/>
                    <a:pt x="7218" y="2306"/>
                    <a:pt x="7218" y="2512"/>
                  </a:cubicBezTo>
                  <a:lnTo>
                    <a:pt x="7218" y="2549"/>
                  </a:lnTo>
                  <a:cubicBezTo>
                    <a:pt x="7233" y="2542"/>
                    <a:pt x="7247" y="2542"/>
                    <a:pt x="7270" y="2542"/>
                  </a:cubicBezTo>
                  <a:lnTo>
                    <a:pt x="7284" y="2542"/>
                  </a:lnTo>
                  <a:cubicBezTo>
                    <a:pt x="7441" y="2386"/>
                    <a:pt x="7626" y="2245"/>
                    <a:pt x="7832" y="2112"/>
                  </a:cubicBezTo>
                  <a:cubicBezTo>
                    <a:pt x="7841" y="1934"/>
                    <a:pt x="7900" y="1756"/>
                    <a:pt x="8010" y="1601"/>
                  </a:cubicBezTo>
                  <a:lnTo>
                    <a:pt x="9137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40"/>
            <p:cNvSpPr/>
            <p:nvPr/>
          </p:nvSpPr>
          <p:spPr>
            <a:xfrm>
              <a:off x="5588472" y="2006559"/>
              <a:ext cx="1504551" cy="886923"/>
            </a:xfrm>
            <a:custGeom>
              <a:avLst/>
              <a:gdLst/>
              <a:ahLst/>
              <a:cxnLst/>
              <a:rect l="l" t="t" r="r" b="b"/>
              <a:pathLst>
                <a:path w="19912" h="11738" extrusionOk="0">
                  <a:moveTo>
                    <a:pt x="8752" y="0"/>
                  </a:moveTo>
                  <a:cubicBezTo>
                    <a:pt x="8604" y="0"/>
                    <a:pt x="8471" y="59"/>
                    <a:pt x="8368" y="155"/>
                  </a:cubicBezTo>
                  <a:cubicBezTo>
                    <a:pt x="8270" y="251"/>
                    <a:pt x="8211" y="391"/>
                    <a:pt x="8211" y="541"/>
                  </a:cubicBezTo>
                  <a:lnTo>
                    <a:pt x="8211" y="770"/>
                  </a:lnTo>
                  <a:lnTo>
                    <a:pt x="8211" y="3512"/>
                  </a:lnTo>
                  <a:lnTo>
                    <a:pt x="8211" y="3742"/>
                  </a:lnTo>
                  <a:cubicBezTo>
                    <a:pt x="8211" y="3890"/>
                    <a:pt x="8153" y="4023"/>
                    <a:pt x="8048" y="4126"/>
                  </a:cubicBezTo>
                  <a:cubicBezTo>
                    <a:pt x="7952" y="4224"/>
                    <a:pt x="7818" y="4283"/>
                    <a:pt x="7664" y="4283"/>
                  </a:cubicBezTo>
                  <a:cubicBezTo>
                    <a:pt x="7367" y="4283"/>
                    <a:pt x="7123" y="4037"/>
                    <a:pt x="7123" y="3742"/>
                  </a:cubicBezTo>
                  <a:lnTo>
                    <a:pt x="7123" y="770"/>
                  </a:lnTo>
                  <a:lnTo>
                    <a:pt x="7123" y="756"/>
                  </a:lnTo>
                  <a:lnTo>
                    <a:pt x="401" y="10277"/>
                  </a:lnTo>
                  <a:cubicBezTo>
                    <a:pt x="1" y="10848"/>
                    <a:pt x="328" y="11693"/>
                    <a:pt x="979" y="11737"/>
                  </a:cubicBezTo>
                  <a:lnTo>
                    <a:pt x="18933" y="11737"/>
                  </a:lnTo>
                  <a:cubicBezTo>
                    <a:pt x="19586" y="11693"/>
                    <a:pt x="19911" y="10839"/>
                    <a:pt x="19511" y="10277"/>
                  </a:cubicBezTo>
                  <a:lnTo>
                    <a:pt x="12561" y="496"/>
                  </a:lnTo>
                  <a:lnTo>
                    <a:pt x="12561" y="3393"/>
                  </a:lnTo>
                  <a:cubicBezTo>
                    <a:pt x="12561" y="3541"/>
                    <a:pt x="12494" y="3674"/>
                    <a:pt x="12398" y="3770"/>
                  </a:cubicBezTo>
                  <a:cubicBezTo>
                    <a:pt x="12302" y="3875"/>
                    <a:pt x="12161" y="3934"/>
                    <a:pt x="12014" y="3934"/>
                  </a:cubicBezTo>
                  <a:cubicBezTo>
                    <a:pt x="11717" y="3934"/>
                    <a:pt x="11471" y="3690"/>
                    <a:pt x="11471" y="3393"/>
                  </a:cubicBezTo>
                  <a:lnTo>
                    <a:pt x="11471" y="1592"/>
                  </a:lnTo>
                  <a:cubicBezTo>
                    <a:pt x="11471" y="1290"/>
                    <a:pt x="11227" y="1044"/>
                    <a:pt x="10923" y="1044"/>
                  </a:cubicBezTo>
                  <a:cubicBezTo>
                    <a:pt x="10776" y="1044"/>
                    <a:pt x="10642" y="1112"/>
                    <a:pt x="10537" y="1208"/>
                  </a:cubicBezTo>
                  <a:cubicBezTo>
                    <a:pt x="10441" y="1304"/>
                    <a:pt x="10383" y="1444"/>
                    <a:pt x="10383" y="1592"/>
                  </a:cubicBezTo>
                  <a:lnTo>
                    <a:pt x="10383" y="2734"/>
                  </a:lnTo>
                  <a:cubicBezTo>
                    <a:pt x="10383" y="2890"/>
                    <a:pt x="10324" y="3023"/>
                    <a:pt x="10219" y="3119"/>
                  </a:cubicBezTo>
                  <a:cubicBezTo>
                    <a:pt x="10123" y="3223"/>
                    <a:pt x="9990" y="3281"/>
                    <a:pt x="9835" y="3281"/>
                  </a:cubicBezTo>
                  <a:cubicBezTo>
                    <a:pt x="9538" y="3281"/>
                    <a:pt x="9293" y="3038"/>
                    <a:pt x="9293" y="2734"/>
                  </a:cubicBezTo>
                  <a:lnTo>
                    <a:pt x="9302" y="2734"/>
                  </a:lnTo>
                  <a:lnTo>
                    <a:pt x="9302" y="541"/>
                  </a:lnTo>
                  <a:cubicBezTo>
                    <a:pt x="9302" y="244"/>
                    <a:pt x="9056" y="0"/>
                    <a:pt x="8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40"/>
            <p:cNvSpPr/>
            <p:nvPr/>
          </p:nvSpPr>
          <p:spPr>
            <a:xfrm>
              <a:off x="6126685" y="1872667"/>
              <a:ext cx="410971" cy="457516"/>
            </a:xfrm>
            <a:custGeom>
              <a:avLst/>
              <a:gdLst/>
              <a:ahLst/>
              <a:cxnLst/>
              <a:rect l="l" t="t" r="r" b="b"/>
              <a:pathLst>
                <a:path w="5439" h="6055" extrusionOk="0">
                  <a:moveTo>
                    <a:pt x="2815" y="1"/>
                  </a:moveTo>
                  <a:cubicBezTo>
                    <a:pt x="2163" y="1"/>
                    <a:pt x="1547" y="334"/>
                    <a:pt x="1147" y="897"/>
                  </a:cubicBezTo>
                  <a:lnTo>
                    <a:pt x="0" y="2528"/>
                  </a:lnTo>
                  <a:lnTo>
                    <a:pt x="0" y="2542"/>
                  </a:lnTo>
                  <a:lnTo>
                    <a:pt x="0" y="5514"/>
                  </a:lnTo>
                  <a:cubicBezTo>
                    <a:pt x="0" y="5809"/>
                    <a:pt x="244" y="6055"/>
                    <a:pt x="541" y="6055"/>
                  </a:cubicBezTo>
                  <a:cubicBezTo>
                    <a:pt x="695" y="6055"/>
                    <a:pt x="829" y="5996"/>
                    <a:pt x="925" y="5898"/>
                  </a:cubicBezTo>
                  <a:cubicBezTo>
                    <a:pt x="1030" y="5795"/>
                    <a:pt x="1088" y="5662"/>
                    <a:pt x="1088" y="5514"/>
                  </a:cubicBezTo>
                  <a:lnTo>
                    <a:pt x="1088" y="5284"/>
                  </a:lnTo>
                  <a:lnTo>
                    <a:pt x="1088" y="2542"/>
                  </a:lnTo>
                  <a:lnTo>
                    <a:pt x="1088" y="2313"/>
                  </a:lnTo>
                  <a:cubicBezTo>
                    <a:pt x="1088" y="2163"/>
                    <a:pt x="1147" y="2023"/>
                    <a:pt x="1245" y="1927"/>
                  </a:cubicBezTo>
                  <a:cubicBezTo>
                    <a:pt x="1348" y="1831"/>
                    <a:pt x="1481" y="1772"/>
                    <a:pt x="1629" y="1772"/>
                  </a:cubicBezTo>
                  <a:cubicBezTo>
                    <a:pt x="1933" y="1772"/>
                    <a:pt x="2179" y="2016"/>
                    <a:pt x="2179" y="2313"/>
                  </a:cubicBezTo>
                  <a:lnTo>
                    <a:pt x="2179" y="4506"/>
                  </a:lnTo>
                  <a:lnTo>
                    <a:pt x="2170" y="4506"/>
                  </a:lnTo>
                  <a:cubicBezTo>
                    <a:pt x="2170" y="4810"/>
                    <a:pt x="2415" y="5053"/>
                    <a:pt x="2712" y="5053"/>
                  </a:cubicBezTo>
                  <a:cubicBezTo>
                    <a:pt x="2867" y="5053"/>
                    <a:pt x="3000" y="4995"/>
                    <a:pt x="3096" y="4891"/>
                  </a:cubicBezTo>
                  <a:cubicBezTo>
                    <a:pt x="3201" y="4795"/>
                    <a:pt x="3260" y="4662"/>
                    <a:pt x="3260" y="4506"/>
                  </a:cubicBezTo>
                  <a:lnTo>
                    <a:pt x="3260" y="3364"/>
                  </a:lnTo>
                  <a:cubicBezTo>
                    <a:pt x="3260" y="3216"/>
                    <a:pt x="3318" y="3076"/>
                    <a:pt x="3414" y="2980"/>
                  </a:cubicBezTo>
                  <a:cubicBezTo>
                    <a:pt x="3519" y="2884"/>
                    <a:pt x="3653" y="2816"/>
                    <a:pt x="3800" y="2816"/>
                  </a:cubicBezTo>
                  <a:cubicBezTo>
                    <a:pt x="4104" y="2816"/>
                    <a:pt x="4348" y="3062"/>
                    <a:pt x="4348" y="3364"/>
                  </a:cubicBezTo>
                  <a:lnTo>
                    <a:pt x="4348" y="5165"/>
                  </a:lnTo>
                  <a:cubicBezTo>
                    <a:pt x="4348" y="5462"/>
                    <a:pt x="4594" y="5706"/>
                    <a:pt x="4891" y="5706"/>
                  </a:cubicBezTo>
                  <a:cubicBezTo>
                    <a:pt x="5038" y="5706"/>
                    <a:pt x="5179" y="5647"/>
                    <a:pt x="5275" y="5542"/>
                  </a:cubicBezTo>
                  <a:cubicBezTo>
                    <a:pt x="5371" y="5446"/>
                    <a:pt x="5438" y="5313"/>
                    <a:pt x="5438" y="5165"/>
                  </a:cubicBezTo>
                  <a:lnTo>
                    <a:pt x="5438" y="2268"/>
                  </a:lnTo>
                  <a:lnTo>
                    <a:pt x="4437" y="867"/>
                  </a:lnTo>
                  <a:cubicBezTo>
                    <a:pt x="4053" y="326"/>
                    <a:pt x="3452" y="1"/>
                    <a:pt x="281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40"/>
            <p:cNvSpPr/>
            <p:nvPr/>
          </p:nvSpPr>
          <p:spPr>
            <a:xfrm>
              <a:off x="5655116" y="2892198"/>
              <a:ext cx="10201" cy="1285"/>
            </a:xfrm>
            <a:custGeom>
              <a:avLst/>
              <a:gdLst/>
              <a:ahLst/>
              <a:cxnLst/>
              <a:rect l="l" t="t" r="r" b="b"/>
              <a:pathLst>
                <a:path w="135" h="17" extrusionOk="0">
                  <a:moveTo>
                    <a:pt x="1" y="0"/>
                  </a:moveTo>
                  <a:lnTo>
                    <a:pt x="1" y="0"/>
                  </a:lnTo>
                  <a:cubicBezTo>
                    <a:pt x="31" y="8"/>
                    <a:pt x="61" y="16"/>
                    <a:pt x="97" y="16"/>
                  </a:cubicBezTo>
                  <a:lnTo>
                    <a:pt x="134" y="16"/>
                  </a:lnTo>
                  <a:lnTo>
                    <a:pt x="97" y="16"/>
                  </a:lnTo>
                  <a:cubicBezTo>
                    <a:pt x="61" y="16"/>
                    <a:pt x="31" y="8"/>
                    <a:pt x="1" y="0"/>
                  </a:cubicBezTo>
                  <a:close/>
                </a:path>
              </a:pathLst>
            </a:custGeom>
            <a:solidFill>
              <a:srgbClr val="67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40"/>
            <p:cNvSpPr/>
            <p:nvPr/>
          </p:nvSpPr>
          <p:spPr>
            <a:xfrm>
              <a:off x="5605246" y="2579757"/>
              <a:ext cx="1122142" cy="313725"/>
            </a:xfrm>
            <a:custGeom>
              <a:avLst/>
              <a:gdLst/>
              <a:ahLst/>
              <a:cxnLst/>
              <a:rect l="l" t="t" r="r" b="b"/>
              <a:pathLst>
                <a:path w="14851" h="4152" extrusionOk="0">
                  <a:moveTo>
                    <a:pt x="661" y="4135"/>
                  </a:moveTo>
                  <a:cubicBezTo>
                    <a:pt x="691" y="4143"/>
                    <a:pt x="721" y="4151"/>
                    <a:pt x="757" y="4151"/>
                  </a:cubicBezTo>
                  <a:lnTo>
                    <a:pt x="6101" y="4151"/>
                  </a:lnTo>
                  <a:cubicBezTo>
                    <a:pt x="6101" y="4151"/>
                    <a:pt x="6101" y="4143"/>
                    <a:pt x="6108" y="4135"/>
                  </a:cubicBezTo>
                  <a:close/>
                  <a:moveTo>
                    <a:pt x="2076" y="1"/>
                  </a:moveTo>
                  <a:lnTo>
                    <a:pt x="179" y="2691"/>
                  </a:lnTo>
                  <a:cubicBezTo>
                    <a:pt x="69" y="2846"/>
                    <a:pt x="10" y="3024"/>
                    <a:pt x="1" y="3202"/>
                  </a:cubicBezTo>
                  <a:cubicBezTo>
                    <a:pt x="862" y="2661"/>
                    <a:pt x="2121" y="2313"/>
                    <a:pt x="3522" y="2313"/>
                  </a:cubicBezTo>
                  <a:cubicBezTo>
                    <a:pt x="4811" y="2313"/>
                    <a:pt x="5982" y="2602"/>
                    <a:pt x="6826" y="3068"/>
                  </a:cubicBezTo>
                  <a:cubicBezTo>
                    <a:pt x="7664" y="2231"/>
                    <a:pt x="8982" y="1683"/>
                    <a:pt x="10472" y="1683"/>
                  </a:cubicBezTo>
                  <a:cubicBezTo>
                    <a:pt x="12524" y="1683"/>
                    <a:pt x="14265" y="2720"/>
                    <a:pt x="14843" y="4151"/>
                  </a:cubicBezTo>
                  <a:lnTo>
                    <a:pt x="14850" y="1"/>
                  </a:lnTo>
                  <a:close/>
                </a:path>
              </a:pathLst>
            </a:custGeom>
            <a:solidFill>
              <a:srgbClr val="DFD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40"/>
            <p:cNvSpPr/>
            <p:nvPr/>
          </p:nvSpPr>
          <p:spPr>
            <a:xfrm>
              <a:off x="6934497" y="2286433"/>
              <a:ext cx="503456" cy="610978"/>
            </a:xfrm>
            <a:custGeom>
              <a:avLst/>
              <a:gdLst/>
              <a:ahLst/>
              <a:cxnLst/>
              <a:rect l="l" t="t" r="r" b="b"/>
              <a:pathLst>
                <a:path w="6663" h="8086" extrusionOk="0">
                  <a:moveTo>
                    <a:pt x="1" y="1"/>
                  </a:moveTo>
                  <a:lnTo>
                    <a:pt x="1" y="8085"/>
                  </a:lnTo>
                  <a:lnTo>
                    <a:pt x="6662" y="8085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40"/>
            <p:cNvSpPr/>
            <p:nvPr/>
          </p:nvSpPr>
          <p:spPr>
            <a:xfrm>
              <a:off x="6934497" y="2505860"/>
              <a:ext cx="503456" cy="31509"/>
            </a:xfrm>
            <a:custGeom>
              <a:avLst/>
              <a:gdLst/>
              <a:ahLst/>
              <a:cxnLst/>
              <a:rect l="l" t="t" r="r" b="b"/>
              <a:pathLst>
                <a:path w="6663" h="417" extrusionOk="0">
                  <a:moveTo>
                    <a:pt x="1" y="1"/>
                  </a:moveTo>
                  <a:lnTo>
                    <a:pt x="1" y="417"/>
                  </a:lnTo>
                  <a:lnTo>
                    <a:pt x="6662" y="417"/>
                  </a:lnTo>
                  <a:lnTo>
                    <a:pt x="666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40"/>
            <p:cNvSpPr/>
            <p:nvPr/>
          </p:nvSpPr>
          <p:spPr>
            <a:xfrm>
              <a:off x="6934497" y="2620635"/>
              <a:ext cx="503456" cy="105935"/>
            </a:xfrm>
            <a:custGeom>
              <a:avLst/>
              <a:gdLst/>
              <a:ahLst/>
              <a:cxnLst/>
              <a:rect l="l" t="t" r="r" b="b"/>
              <a:pathLst>
                <a:path w="6663" h="1402" extrusionOk="0">
                  <a:moveTo>
                    <a:pt x="1" y="0"/>
                  </a:moveTo>
                  <a:lnTo>
                    <a:pt x="1" y="1402"/>
                  </a:lnTo>
                  <a:lnTo>
                    <a:pt x="6662" y="1402"/>
                  </a:lnTo>
                  <a:lnTo>
                    <a:pt x="666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40"/>
            <p:cNvSpPr/>
            <p:nvPr/>
          </p:nvSpPr>
          <p:spPr>
            <a:xfrm>
              <a:off x="7294994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40"/>
            <p:cNvSpPr/>
            <p:nvPr/>
          </p:nvSpPr>
          <p:spPr>
            <a:xfrm>
              <a:off x="7183090" y="2616177"/>
              <a:ext cx="62261" cy="113793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40"/>
            <p:cNvSpPr/>
            <p:nvPr/>
          </p:nvSpPr>
          <p:spPr>
            <a:xfrm>
              <a:off x="7407654" y="2616177"/>
              <a:ext cx="33095" cy="113793"/>
            </a:xfrm>
            <a:custGeom>
              <a:avLst/>
              <a:gdLst/>
              <a:ahLst/>
              <a:cxnLst/>
              <a:rect l="l" t="t" r="r" b="b"/>
              <a:pathLst>
                <a:path w="438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38" y="1505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40"/>
            <p:cNvSpPr/>
            <p:nvPr/>
          </p:nvSpPr>
          <p:spPr>
            <a:xfrm>
              <a:off x="7351060" y="2616177"/>
              <a:ext cx="62261" cy="113793"/>
            </a:xfrm>
            <a:custGeom>
              <a:avLst/>
              <a:gdLst/>
              <a:ahLst/>
              <a:cxnLst/>
              <a:rect l="l" t="t" r="r" b="b"/>
              <a:pathLst>
                <a:path w="824" h="1506" extrusionOk="0">
                  <a:moveTo>
                    <a:pt x="749" y="82"/>
                  </a:moveTo>
                  <a:lnTo>
                    <a:pt x="749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40"/>
            <p:cNvSpPr/>
            <p:nvPr/>
          </p:nvSpPr>
          <p:spPr>
            <a:xfrm>
              <a:off x="7239155" y="2616177"/>
              <a:ext cx="62110" cy="113793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40"/>
            <p:cNvSpPr/>
            <p:nvPr/>
          </p:nvSpPr>
          <p:spPr>
            <a:xfrm>
              <a:off x="6931173" y="2616177"/>
              <a:ext cx="33624" cy="113793"/>
            </a:xfrm>
            <a:custGeom>
              <a:avLst/>
              <a:gdLst/>
              <a:ahLst/>
              <a:cxnLst/>
              <a:rect l="l" t="t" r="r" b="b"/>
              <a:pathLst>
                <a:path w="445" h="1506" extrusionOk="0">
                  <a:moveTo>
                    <a:pt x="363" y="82"/>
                  </a:moveTo>
                  <a:lnTo>
                    <a:pt x="363" y="1423"/>
                  </a:lnTo>
                  <a:lnTo>
                    <a:pt x="82" y="1423"/>
                  </a:lnTo>
                  <a:lnTo>
                    <a:pt x="82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445" y="1505"/>
                  </a:lnTo>
                  <a:lnTo>
                    <a:pt x="44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40"/>
            <p:cNvSpPr/>
            <p:nvPr/>
          </p:nvSpPr>
          <p:spPr>
            <a:xfrm>
              <a:off x="6958526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50" y="82"/>
                  </a:moveTo>
                  <a:lnTo>
                    <a:pt x="750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40"/>
            <p:cNvSpPr/>
            <p:nvPr/>
          </p:nvSpPr>
          <p:spPr>
            <a:xfrm>
              <a:off x="7015120" y="2616177"/>
              <a:ext cx="61657" cy="113793"/>
            </a:xfrm>
            <a:custGeom>
              <a:avLst/>
              <a:gdLst/>
              <a:ahLst/>
              <a:cxnLst/>
              <a:rect l="l" t="t" r="r" b="b"/>
              <a:pathLst>
                <a:path w="816" h="1506" extrusionOk="0">
                  <a:moveTo>
                    <a:pt x="742" y="82"/>
                  </a:moveTo>
                  <a:lnTo>
                    <a:pt x="742" y="1423"/>
                  </a:lnTo>
                  <a:lnTo>
                    <a:pt x="75" y="1423"/>
                  </a:lnTo>
                  <a:lnTo>
                    <a:pt x="75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15" y="1505"/>
                  </a:lnTo>
                  <a:lnTo>
                    <a:pt x="815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40"/>
            <p:cNvSpPr/>
            <p:nvPr/>
          </p:nvSpPr>
          <p:spPr>
            <a:xfrm>
              <a:off x="7127024" y="2616177"/>
              <a:ext cx="62337" cy="113793"/>
            </a:xfrm>
            <a:custGeom>
              <a:avLst/>
              <a:gdLst/>
              <a:ahLst/>
              <a:cxnLst/>
              <a:rect l="l" t="t" r="r" b="b"/>
              <a:pathLst>
                <a:path w="825" h="1506" extrusionOk="0">
                  <a:moveTo>
                    <a:pt x="743" y="82"/>
                  </a:moveTo>
                  <a:lnTo>
                    <a:pt x="743" y="1423"/>
                  </a:lnTo>
                  <a:lnTo>
                    <a:pt x="83" y="1423"/>
                  </a:lnTo>
                  <a:lnTo>
                    <a:pt x="83" y="82"/>
                  </a:lnTo>
                  <a:close/>
                  <a:moveTo>
                    <a:pt x="1" y="1"/>
                  </a:moveTo>
                  <a:lnTo>
                    <a:pt x="1" y="1505"/>
                  </a:lnTo>
                  <a:lnTo>
                    <a:pt x="824" y="1505"/>
                  </a:lnTo>
                  <a:lnTo>
                    <a:pt x="824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40"/>
            <p:cNvSpPr/>
            <p:nvPr/>
          </p:nvSpPr>
          <p:spPr>
            <a:xfrm>
              <a:off x="7071185" y="2616177"/>
              <a:ext cx="62110" cy="113793"/>
            </a:xfrm>
            <a:custGeom>
              <a:avLst/>
              <a:gdLst/>
              <a:ahLst/>
              <a:cxnLst/>
              <a:rect l="l" t="t" r="r" b="b"/>
              <a:pathLst>
                <a:path w="822" h="1506" extrusionOk="0">
                  <a:moveTo>
                    <a:pt x="740" y="82"/>
                  </a:moveTo>
                  <a:lnTo>
                    <a:pt x="740" y="1423"/>
                  </a:lnTo>
                  <a:lnTo>
                    <a:pt x="73" y="1423"/>
                  </a:lnTo>
                  <a:lnTo>
                    <a:pt x="73" y="82"/>
                  </a:lnTo>
                  <a:close/>
                  <a:moveTo>
                    <a:pt x="0" y="1"/>
                  </a:moveTo>
                  <a:lnTo>
                    <a:pt x="0" y="1505"/>
                  </a:lnTo>
                  <a:lnTo>
                    <a:pt x="822" y="1505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40"/>
            <p:cNvSpPr/>
            <p:nvPr/>
          </p:nvSpPr>
          <p:spPr>
            <a:xfrm>
              <a:off x="7082822" y="1942031"/>
              <a:ext cx="157996" cy="955381"/>
            </a:xfrm>
            <a:custGeom>
              <a:avLst/>
              <a:gdLst/>
              <a:ahLst/>
              <a:cxnLst/>
              <a:rect l="l" t="t" r="r" b="b"/>
              <a:pathLst>
                <a:path w="2091" h="12644" extrusionOk="0">
                  <a:moveTo>
                    <a:pt x="565" y="1"/>
                  </a:moveTo>
                  <a:lnTo>
                    <a:pt x="1" y="12613"/>
                  </a:lnTo>
                  <a:lnTo>
                    <a:pt x="2090" y="12643"/>
                  </a:lnTo>
                  <a:lnTo>
                    <a:pt x="1824" y="17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40"/>
            <p:cNvSpPr/>
            <p:nvPr/>
          </p:nvSpPr>
          <p:spPr>
            <a:xfrm>
              <a:off x="7082822" y="1942711"/>
              <a:ext cx="90294" cy="945633"/>
            </a:xfrm>
            <a:custGeom>
              <a:avLst/>
              <a:gdLst/>
              <a:ahLst/>
              <a:cxnLst/>
              <a:rect l="l" t="t" r="r" b="b"/>
              <a:pathLst>
                <a:path w="1195" h="12515" extrusionOk="0">
                  <a:moveTo>
                    <a:pt x="565" y="0"/>
                  </a:moveTo>
                  <a:lnTo>
                    <a:pt x="1" y="12515"/>
                  </a:lnTo>
                  <a:lnTo>
                    <a:pt x="1047" y="12515"/>
                  </a:lnTo>
                  <a:lnTo>
                    <a:pt x="1194" y="8"/>
                  </a:lnTo>
                  <a:lnTo>
                    <a:pt x="565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40"/>
            <p:cNvSpPr/>
            <p:nvPr/>
          </p:nvSpPr>
          <p:spPr>
            <a:xfrm>
              <a:off x="7113121" y="2171658"/>
              <a:ext cx="113189" cy="57199"/>
            </a:xfrm>
            <a:custGeom>
              <a:avLst/>
              <a:gdLst/>
              <a:ahLst/>
              <a:cxnLst/>
              <a:rect l="l" t="t" r="r" b="b"/>
              <a:pathLst>
                <a:path w="1498" h="757" extrusionOk="0">
                  <a:moveTo>
                    <a:pt x="37" y="1"/>
                  </a:moveTo>
                  <a:lnTo>
                    <a:pt x="0" y="734"/>
                  </a:lnTo>
                  <a:lnTo>
                    <a:pt x="749" y="741"/>
                  </a:lnTo>
                  <a:lnTo>
                    <a:pt x="1497" y="757"/>
                  </a:lnTo>
                  <a:lnTo>
                    <a:pt x="1483" y="22"/>
                  </a:lnTo>
                  <a:lnTo>
                    <a:pt x="756" y="15"/>
                  </a:lnTo>
                  <a:lnTo>
                    <a:pt x="3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40"/>
            <p:cNvSpPr/>
            <p:nvPr/>
          </p:nvSpPr>
          <p:spPr>
            <a:xfrm>
              <a:off x="7106396" y="2301470"/>
              <a:ext cx="123238" cy="82436"/>
            </a:xfrm>
            <a:custGeom>
              <a:avLst/>
              <a:gdLst/>
              <a:ahLst/>
              <a:cxnLst/>
              <a:rect l="l" t="t" r="r" b="b"/>
              <a:pathLst>
                <a:path w="1631" h="1091" extrusionOk="0">
                  <a:moveTo>
                    <a:pt x="45" y="1"/>
                  </a:moveTo>
                  <a:lnTo>
                    <a:pt x="0" y="1068"/>
                  </a:lnTo>
                  <a:lnTo>
                    <a:pt x="816" y="1077"/>
                  </a:lnTo>
                  <a:lnTo>
                    <a:pt x="1631" y="1091"/>
                  </a:lnTo>
                  <a:lnTo>
                    <a:pt x="1608" y="17"/>
                  </a:lnTo>
                  <a:lnTo>
                    <a:pt x="831" y="10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40"/>
            <p:cNvSpPr/>
            <p:nvPr/>
          </p:nvSpPr>
          <p:spPr>
            <a:xfrm>
              <a:off x="6440108" y="1279143"/>
              <a:ext cx="292342" cy="233632"/>
            </a:xfrm>
            <a:custGeom>
              <a:avLst/>
              <a:gdLst/>
              <a:ahLst/>
              <a:cxnLst/>
              <a:rect l="l" t="t" r="r" b="b"/>
              <a:pathLst>
                <a:path w="3869" h="3092" extrusionOk="0">
                  <a:moveTo>
                    <a:pt x="3647" y="1"/>
                  </a:moveTo>
                  <a:cubicBezTo>
                    <a:pt x="2706" y="1"/>
                    <a:pt x="1898" y="579"/>
                    <a:pt x="1557" y="1393"/>
                  </a:cubicBezTo>
                  <a:cubicBezTo>
                    <a:pt x="1505" y="1386"/>
                    <a:pt x="1445" y="1386"/>
                    <a:pt x="1393" y="1386"/>
                  </a:cubicBezTo>
                  <a:cubicBezTo>
                    <a:pt x="623" y="1386"/>
                    <a:pt x="1" y="2009"/>
                    <a:pt x="1" y="2772"/>
                  </a:cubicBezTo>
                  <a:cubicBezTo>
                    <a:pt x="1" y="2884"/>
                    <a:pt x="15" y="2987"/>
                    <a:pt x="38" y="3092"/>
                  </a:cubicBezTo>
                  <a:lnTo>
                    <a:pt x="3869" y="3092"/>
                  </a:lnTo>
                  <a:lnTo>
                    <a:pt x="3869" y="2217"/>
                  </a:lnTo>
                  <a:lnTo>
                    <a:pt x="3869" y="8"/>
                  </a:lnTo>
                  <a:cubicBezTo>
                    <a:pt x="3794" y="1"/>
                    <a:pt x="3721" y="1"/>
                    <a:pt x="364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40"/>
            <p:cNvSpPr/>
            <p:nvPr/>
          </p:nvSpPr>
          <p:spPr>
            <a:xfrm>
              <a:off x="6728521" y="1278085"/>
              <a:ext cx="355585" cy="235218"/>
            </a:xfrm>
            <a:custGeom>
              <a:avLst/>
              <a:gdLst/>
              <a:ahLst/>
              <a:cxnLst/>
              <a:rect l="l" t="t" r="r" b="b"/>
              <a:pathLst>
                <a:path w="4706" h="3113" extrusionOk="0">
                  <a:moveTo>
                    <a:pt x="0" y="1"/>
                  </a:moveTo>
                  <a:lnTo>
                    <a:pt x="0" y="8"/>
                  </a:lnTo>
                  <a:lnTo>
                    <a:pt x="0" y="2231"/>
                  </a:lnTo>
                  <a:lnTo>
                    <a:pt x="0" y="3113"/>
                  </a:lnTo>
                  <a:lnTo>
                    <a:pt x="3061" y="3113"/>
                  </a:lnTo>
                  <a:cubicBezTo>
                    <a:pt x="3075" y="3097"/>
                    <a:pt x="3089" y="3090"/>
                    <a:pt x="3105" y="3075"/>
                  </a:cubicBezTo>
                  <a:cubicBezTo>
                    <a:pt x="3112" y="3090"/>
                    <a:pt x="3120" y="3097"/>
                    <a:pt x="3120" y="3113"/>
                  </a:cubicBezTo>
                  <a:lnTo>
                    <a:pt x="4638" y="3113"/>
                  </a:lnTo>
                  <a:cubicBezTo>
                    <a:pt x="4683" y="3017"/>
                    <a:pt x="4706" y="2912"/>
                    <a:pt x="4706" y="2794"/>
                  </a:cubicBezTo>
                  <a:cubicBezTo>
                    <a:pt x="4706" y="2341"/>
                    <a:pt x="4334" y="1971"/>
                    <a:pt x="3883" y="1971"/>
                  </a:cubicBezTo>
                  <a:cubicBezTo>
                    <a:pt x="3719" y="1971"/>
                    <a:pt x="3571" y="2016"/>
                    <a:pt x="3445" y="2097"/>
                  </a:cubicBezTo>
                  <a:cubicBezTo>
                    <a:pt x="3363" y="1571"/>
                    <a:pt x="2904" y="1171"/>
                    <a:pt x="2357" y="1171"/>
                  </a:cubicBezTo>
                  <a:cubicBezTo>
                    <a:pt x="2172" y="1171"/>
                    <a:pt x="1994" y="1215"/>
                    <a:pt x="1837" y="1297"/>
                  </a:cubicBezTo>
                  <a:cubicBezTo>
                    <a:pt x="1505" y="593"/>
                    <a:pt x="815" y="82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40"/>
            <p:cNvSpPr/>
            <p:nvPr/>
          </p:nvSpPr>
          <p:spPr>
            <a:xfrm>
              <a:off x="7822479" y="2368114"/>
              <a:ext cx="568438" cy="527484"/>
            </a:xfrm>
            <a:custGeom>
              <a:avLst/>
              <a:gdLst/>
              <a:ahLst/>
              <a:cxnLst/>
              <a:rect l="l" t="t" r="r" b="b"/>
              <a:pathLst>
                <a:path w="7523" h="6981" extrusionOk="0">
                  <a:moveTo>
                    <a:pt x="0" y="1"/>
                  </a:moveTo>
                  <a:lnTo>
                    <a:pt x="0" y="6981"/>
                  </a:lnTo>
                  <a:lnTo>
                    <a:pt x="7523" y="6981"/>
                  </a:lnTo>
                  <a:lnTo>
                    <a:pt x="7523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40"/>
            <p:cNvSpPr/>
            <p:nvPr/>
          </p:nvSpPr>
          <p:spPr>
            <a:xfrm>
              <a:off x="8390841" y="2379977"/>
              <a:ext cx="604" cy="508368"/>
            </a:xfrm>
            <a:custGeom>
              <a:avLst/>
              <a:gdLst/>
              <a:ahLst/>
              <a:cxnLst/>
              <a:rect l="l" t="t" r="r" b="b"/>
              <a:pathLst>
                <a:path w="8" h="6728" extrusionOk="0">
                  <a:moveTo>
                    <a:pt x="1" y="0"/>
                  </a:moveTo>
                  <a:lnTo>
                    <a:pt x="1" y="6728"/>
                  </a:lnTo>
                  <a:lnTo>
                    <a:pt x="8" y="672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525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40"/>
            <p:cNvSpPr/>
            <p:nvPr/>
          </p:nvSpPr>
          <p:spPr>
            <a:xfrm>
              <a:off x="8250299" y="2379977"/>
              <a:ext cx="140617" cy="477615"/>
            </a:xfrm>
            <a:custGeom>
              <a:avLst/>
              <a:gdLst/>
              <a:ahLst/>
              <a:cxnLst/>
              <a:rect l="l" t="t" r="r" b="b"/>
              <a:pathLst>
                <a:path w="1861" h="6321" extrusionOk="0">
                  <a:moveTo>
                    <a:pt x="0" y="0"/>
                  </a:moveTo>
                  <a:lnTo>
                    <a:pt x="0" y="6321"/>
                  </a:lnTo>
                  <a:lnTo>
                    <a:pt x="1861" y="6321"/>
                  </a:lnTo>
                  <a:lnTo>
                    <a:pt x="1861" y="0"/>
                  </a:lnTo>
                  <a:close/>
                </a:path>
              </a:pathLst>
            </a:custGeom>
            <a:solidFill>
              <a:srgbClr val="8586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40"/>
            <p:cNvSpPr/>
            <p:nvPr/>
          </p:nvSpPr>
          <p:spPr>
            <a:xfrm>
              <a:off x="7798904" y="2357006"/>
              <a:ext cx="614832" cy="23046"/>
            </a:xfrm>
            <a:custGeom>
              <a:avLst/>
              <a:gdLst/>
              <a:ahLst/>
              <a:cxnLst/>
              <a:rect l="l" t="t" r="r" b="b"/>
              <a:pathLst>
                <a:path w="8137" h="305" extrusionOk="0">
                  <a:moveTo>
                    <a:pt x="150" y="0"/>
                  </a:moveTo>
                  <a:cubicBezTo>
                    <a:pt x="68" y="0"/>
                    <a:pt x="1" y="66"/>
                    <a:pt x="1" y="148"/>
                  </a:cubicBezTo>
                  <a:cubicBezTo>
                    <a:pt x="1" y="237"/>
                    <a:pt x="68" y="304"/>
                    <a:pt x="150" y="304"/>
                  </a:cubicBezTo>
                  <a:lnTo>
                    <a:pt x="7989" y="304"/>
                  </a:lnTo>
                  <a:cubicBezTo>
                    <a:pt x="8071" y="304"/>
                    <a:pt x="8137" y="237"/>
                    <a:pt x="8137" y="148"/>
                  </a:cubicBezTo>
                  <a:cubicBezTo>
                    <a:pt x="8137" y="66"/>
                    <a:pt x="8071" y="0"/>
                    <a:pt x="7989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40"/>
            <p:cNvSpPr/>
            <p:nvPr/>
          </p:nvSpPr>
          <p:spPr>
            <a:xfrm>
              <a:off x="8316263" y="2470649"/>
              <a:ext cx="35967" cy="52665"/>
            </a:xfrm>
            <a:custGeom>
              <a:avLst/>
              <a:gdLst/>
              <a:ahLst/>
              <a:cxnLst/>
              <a:rect l="l" t="t" r="r" b="b"/>
              <a:pathLst>
                <a:path w="476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75" y="696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40"/>
            <p:cNvSpPr/>
            <p:nvPr/>
          </p:nvSpPr>
          <p:spPr>
            <a:xfrm>
              <a:off x="8251886" y="2470649"/>
              <a:ext cx="35438" cy="5266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40"/>
            <p:cNvSpPr/>
            <p:nvPr/>
          </p:nvSpPr>
          <p:spPr>
            <a:xfrm>
              <a:off x="8186980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40"/>
            <p:cNvSpPr/>
            <p:nvPr/>
          </p:nvSpPr>
          <p:spPr>
            <a:xfrm>
              <a:off x="8122074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1" y="1"/>
                  </a:moveTo>
                  <a:lnTo>
                    <a:pt x="1" y="696"/>
                  </a:lnTo>
                  <a:lnTo>
                    <a:pt x="467" y="696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40"/>
            <p:cNvSpPr/>
            <p:nvPr/>
          </p:nvSpPr>
          <p:spPr>
            <a:xfrm>
              <a:off x="8057092" y="2470649"/>
              <a:ext cx="35362" cy="52665"/>
            </a:xfrm>
            <a:custGeom>
              <a:avLst/>
              <a:gdLst/>
              <a:ahLst/>
              <a:cxnLst/>
              <a:rect l="l" t="t" r="r" b="b"/>
              <a:pathLst>
                <a:path w="468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40"/>
            <p:cNvSpPr/>
            <p:nvPr/>
          </p:nvSpPr>
          <p:spPr>
            <a:xfrm>
              <a:off x="7992186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40"/>
            <p:cNvSpPr/>
            <p:nvPr/>
          </p:nvSpPr>
          <p:spPr>
            <a:xfrm>
              <a:off x="7927280" y="2470649"/>
              <a:ext cx="35287" cy="52665"/>
            </a:xfrm>
            <a:custGeom>
              <a:avLst/>
              <a:gdLst/>
              <a:ahLst/>
              <a:cxnLst/>
              <a:rect l="l" t="t" r="r" b="b"/>
              <a:pathLst>
                <a:path w="467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6" y="696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40"/>
            <p:cNvSpPr/>
            <p:nvPr/>
          </p:nvSpPr>
          <p:spPr>
            <a:xfrm>
              <a:off x="7862223" y="2470649"/>
              <a:ext cx="35438" cy="52665"/>
            </a:xfrm>
            <a:custGeom>
              <a:avLst/>
              <a:gdLst/>
              <a:ahLst/>
              <a:cxnLst/>
              <a:rect l="l" t="t" r="r" b="b"/>
              <a:pathLst>
                <a:path w="469" h="697" extrusionOk="0">
                  <a:moveTo>
                    <a:pt x="0" y="1"/>
                  </a:moveTo>
                  <a:lnTo>
                    <a:pt x="0" y="696"/>
                  </a:lnTo>
                  <a:lnTo>
                    <a:pt x="468" y="696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40"/>
            <p:cNvSpPr/>
            <p:nvPr/>
          </p:nvSpPr>
          <p:spPr>
            <a:xfrm>
              <a:off x="8316263" y="2571975"/>
              <a:ext cx="35967" cy="52741"/>
            </a:xfrm>
            <a:custGeom>
              <a:avLst/>
              <a:gdLst/>
              <a:ahLst/>
              <a:cxnLst/>
              <a:rect l="l" t="t" r="r" b="b"/>
              <a:pathLst>
                <a:path w="476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75" y="698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40"/>
            <p:cNvSpPr/>
            <p:nvPr/>
          </p:nvSpPr>
          <p:spPr>
            <a:xfrm>
              <a:off x="8251886" y="2571975"/>
              <a:ext cx="35438" cy="52741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40"/>
            <p:cNvSpPr/>
            <p:nvPr/>
          </p:nvSpPr>
          <p:spPr>
            <a:xfrm>
              <a:off x="8186980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40"/>
            <p:cNvSpPr/>
            <p:nvPr/>
          </p:nvSpPr>
          <p:spPr>
            <a:xfrm>
              <a:off x="8122074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1" y="1"/>
                  </a:moveTo>
                  <a:lnTo>
                    <a:pt x="1" y="698"/>
                  </a:lnTo>
                  <a:lnTo>
                    <a:pt x="467" y="698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40"/>
            <p:cNvSpPr/>
            <p:nvPr/>
          </p:nvSpPr>
          <p:spPr>
            <a:xfrm>
              <a:off x="8057092" y="2571975"/>
              <a:ext cx="35362" cy="52741"/>
            </a:xfrm>
            <a:custGeom>
              <a:avLst/>
              <a:gdLst/>
              <a:ahLst/>
              <a:cxnLst/>
              <a:rect l="l" t="t" r="r" b="b"/>
              <a:pathLst>
                <a:path w="468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40"/>
            <p:cNvSpPr/>
            <p:nvPr/>
          </p:nvSpPr>
          <p:spPr>
            <a:xfrm>
              <a:off x="7992186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40"/>
            <p:cNvSpPr/>
            <p:nvPr/>
          </p:nvSpPr>
          <p:spPr>
            <a:xfrm>
              <a:off x="7927280" y="2571975"/>
              <a:ext cx="35287" cy="52741"/>
            </a:xfrm>
            <a:custGeom>
              <a:avLst/>
              <a:gdLst/>
              <a:ahLst/>
              <a:cxnLst/>
              <a:rect l="l" t="t" r="r" b="b"/>
              <a:pathLst>
                <a:path w="467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6" y="69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40"/>
            <p:cNvSpPr/>
            <p:nvPr/>
          </p:nvSpPr>
          <p:spPr>
            <a:xfrm>
              <a:off x="7862223" y="2571975"/>
              <a:ext cx="35438" cy="52741"/>
            </a:xfrm>
            <a:custGeom>
              <a:avLst/>
              <a:gdLst/>
              <a:ahLst/>
              <a:cxnLst/>
              <a:rect l="l" t="t" r="r" b="b"/>
              <a:pathLst>
                <a:path w="469" h="698" extrusionOk="0">
                  <a:moveTo>
                    <a:pt x="0" y="1"/>
                  </a:moveTo>
                  <a:lnTo>
                    <a:pt x="0" y="698"/>
                  </a:lnTo>
                  <a:lnTo>
                    <a:pt x="468" y="698"/>
                  </a:lnTo>
                  <a:lnTo>
                    <a:pt x="468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40"/>
            <p:cNvSpPr/>
            <p:nvPr/>
          </p:nvSpPr>
          <p:spPr>
            <a:xfrm>
              <a:off x="8316263" y="2673301"/>
              <a:ext cx="35967" cy="53270"/>
            </a:xfrm>
            <a:custGeom>
              <a:avLst/>
              <a:gdLst/>
              <a:ahLst/>
              <a:cxnLst/>
              <a:rect l="l" t="t" r="r" b="b"/>
              <a:pathLst>
                <a:path w="476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75" y="705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40"/>
            <p:cNvSpPr/>
            <p:nvPr/>
          </p:nvSpPr>
          <p:spPr>
            <a:xfrm>
              <a:off x="8251886" y="2673301"/>
              <a:ext cx="35438" cy="53270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40"/>
            <p:cNvSpPr/>
            <p:nvPr/>
          </p:nvSpPr>
          <p:spPr>
            <a:xfrm>
              <a:off x="8186980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40"/>
            <p:cNvSpPr/>
            <p:nvPr/>
          </p:nvSpPr>
          <p:spPr>
            <a:xfrm>
              <a:off x="8122074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1" y="0"/>
                  </a:moveTo>
                  <a:lnTo>
                    <a:pt x="1" y="705"/>
                  </a:lnTo>
                  <a:lnTo>
                    <a:pt x="467" y="705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40"/>
            <p:cNvSpPr/>
            <p:nvPr/>
          </p:nvSpPr>
          <p:spPr>
            <a:xfrm>
              <a:off x="8057092" y="2673301"/>
              <a:ext cx="35362" cy="53270"/>
            </a:xfrm>
            <a:custGeom>
              <a:avLst/>
              <a:gdLst/>
              <a:ahLst/>
              <a:cxnLst/>
              <a:rect l="l" t="t" r="r" b="b"/>
              <a:pathLst>
                <a:path w="468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40"/>
            <p:cNvSpPr/>
            <p:nvPr/>
          </p:nvSpPr>
          <p:spPr>
            <a:xfrm>
              <a:off x="7992186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40"/>
            <p:cNvSpPr/>
            <p:nvPr/>
          </p:nvSpPr>
          <p:spPr>
            <a:xfrm>
              <a:off x="7927280" y="2673301"/>
              <a:ext cx="35287" cy="53270"/>
            </a:xfrm>
            <a:custGeom>
              <a:avLst/>
              <a:gdLst/>
              <a:ahLst/>
              <a:cxnLst/>
              <a:rect l="l" t="t" r="r" b="b"/>
              <a:pathLst>
                <a:path w="467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6" y="705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40"/>
            <p:cNvSpPr/>
            <p:nvPr/>
          </p:nvSpPr>
          <p:spPr>
            <a:xfrm>
              <a:off x="7862223" y="2673301"/>
              <a:ext cx="35438" cy="53270"/>
            </a:xfrm>
            <a:custGeom>
              <a:avLst/>
              <a:gdLst/>
              <a:ahLst/>
              <a:cxnLst/>
              <a:rect l="l" t="t" r="r" b="b"/>
              <a:pathLst>
                <a:path w="469" h="705" extrusionOk="0">
                  <a:moveTo>
                    <a:pt x="0" y="0"/>
                  </a:moveTo>
                  <a:lnTo>
                    <a:pt x="0" y="705"/>
                  </a:lnTo>
                  <a:lnTo>
                    <a:pt x="468" y="705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40"/>
            <p:cNvSpPr/>
            <p:nvPr/>
          </p:nvSpPr>
          <p:spPr>
            <a:xfrm>
              <a:off x="7821874" y="2857516"/>
              <a:ext cx="569042" cy="33700"/>
            </a:xfrm>
            <a:custGeom>
              <a:avLst/>
              <a:gdLst/>
              <a:ahLst/>
              <a:cxnLst/>
              <a:rect l="l" t="t" r="r" b="b"/>
              <a:pathLst>
                <a:path w="7531" h="446" extrusionOk="0">
                  <a:moveTo>
                    <a:pt x="1" y="1"/>
                  </a:moveTo>
                  <a:lnTo>
                    <a:pt x="1" y="445"/>
                  </a:lnTo>
                  <a:lnTo>
                    <a:pt x="7531" y="445"/>
                  </a:lnTo>
                  <a:lnTo>
                    <a:pt x="7531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40"/>
            <p:cNvSpPr/>
            <p:nvPr/>
          </p:nvSpPr>
          <p:spPr>
            <a:xfrm>
              <a:off x="7432740" y="2206340"/>
              <a:ext cx="472174" cy="691072"/>
            </a:xfrm>
            <a:custGeom>
              <a:avLst/>
              <a:gdLst/>
              <a:ahLst/>
              <a:cxnLst/>
              <a:rect l="l" t="t" r="r" b="b"/>
              <a:pathLst>
                <a:path w="6249" h="9146" extrusionOk="0">
                  <a:moveTo>
                    <a:pt x="1246" y="1"/>
                  </a:moveTo>
                  <a:cubicBezTo>
                    <a:pt x="1246" y="1"/>
                    <a:pt x="854" y="8122"/>
                    <a:pt x="1" y="9145"/>
                  </a:cubicBezTo>
                  <a:lnTo>
                    <a:pt x="6248" y="9145"/>
                  </a:lnTo>
                  <a:cubicBezTo>
                    <a:pt x="6248" y="9145"/>
                    <a:pt x="4966" y="6373"/>
                    <a:pt x="4758" y="1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40"/>
            <p:cNvSpPr/>
            <p:nvPr/>
          </p:nvSpPr>
          <p:spPr>
            <a:xfrm>
              <a:off x="7668563" y="2206340"/>
              <a:ext cx="232423" cy="682005"/>
            </a:xfrm>
            <a:custGeom>
              <a:avLst/>
              <a:gdLst/>
              <a:ahLst/>
              <a:cxnLst/>
              <a:rect l="l" t="t" r="r" b="b"/>
              <a:pathLst>
                <a:path w="3076" h="9026" extrusionOk="0">
                  <a:moveTo>
                    <a:pt x="1" y="1"/>
                  </a:moveTo>
                  <a:lnTo>
                    <a:pt x="1" y="9026"/>
                  </a:lnTo>
                  <a:lnTo>
                    <a:pt x="3076" y="9026"/>
                  </a:lnTo>
                  <a:cubicBezTo>
                    <a:pt x="3038" y="8944"/>
                    <a:pt x="2987" y="8804"/>
                    <a:pt x="2926" y="8619"/>
                  </a:cubicBezTo>
                  <a:cubicBezTo>
                    <a:pt x="2697" y="7959"/>
                    <a:pt x="2327" y="6684"/>
                    <a:pt x="2037" y="4706"/>
                  </a:cubicBezTo>
                  <a:cubicBezTo>
                    <a:pt x="1934" y="3981"/>
                    <a:pt x="1838" y="3164"/>
                    <a:pt x="1763" y="2247"/>
                  </a:cubicBezTo>
                  <a:cubicBezTo>
                    <a:pt x="1756" y="2186"/>
                    <a:pt x="1749" y="2128"/>
                    <a:pt x="1749" y="2069"/>
                  </a:cubicBezTo>
                  <a:cubicBezTo>
                    <a:pt x="1697" y="1423"/>
                    <a:pt x="1660" y="735"/>
                    <a:pt x="1637" y="1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40"/>
            <p:cNvSpPr/>
            <p:nvPr/>
          </p:nvSpPr>
          <p:spPr>
            <a:xfrm>
              <a:off x="7511776" y="2397280"/>
              <a:ext cx="295137" cy="34758"/>
            </a:xfrm>
            <a:custGeom>
              <a:avLst/>
              <a:gdLst/>
              <a:ahLst/>
              <a:cxnLst/>
              <a:rect l="l" t="t" r="r" b="b"/>
              <a:pathLst>
                <a:path w="3906" h="460" extrusionOk="0">
                  <a:moveTo>
                    <a:pt x="38" y="1"/>
                  </a:moveTo>
                  <a:lnTo>
                    <a:pt x="0" y="460"/>
                  </a:lnTo>
                  <a:lnTo>
                    <a:pt x="3906" y="460"/>
                  </a:lnTo>
                  <a:lnTo>
                    <a:pt x="3861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40"/>
            <p:cNvSpPr/>
            <p:nvPr/>
          </p:nvSpPr>
          <p:spPr>
            <a:xfrm>
              <a:off x="7499384" y="2533968"/>
              <a:ext cx="324379" cy="35287"/>
            </a:xfrm>
            <a:custGeom>
              <a:avLst/>
              <a:gdLst/>
              <a:ahLst/>
              <a:cxnLst/>
              <a:rect l="l" t="t" r="r" b="b"/>
              <a:pathLst>
                <a:path w="4293" h="467" extrusionOk="0">
                  <a:moveTo>
                    <a:pt x="45" y="0"/>
                  </a:moveTo>
                  <a:lnTo>
                    <a:pt x="1" y="466"/>
                  </a:lnTo>
                  <a:lnTo>
                    <a:pt x="4292" y="466"/>
                  </a:lnTo>
                  <a:lnTo>
                    <a:pt x="422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40"/>
            <p:cNvSpPr/>
            <p:nvPr/>
          </p:nvSpPr>
          <p:spPr>
            <a:xfrm>
              <a:off x="7527492" y="2206340"/>
              <a:ext cx="265971" cy="39291"/>
            </a:xfrm>
            <a:custGeom>
              <a:avLst/>
              <a:gdLst/>
              <a:ahLst/>
              <a:cxnLst/>
              <a:rect l="l" t="t" r="r" b="b"/>
              <a:pathLst>
                <a:path w="3520" h="520" extrusionOk="0">
                  <a:moveTo>
                    <a:pt x="29" y="1"/>
                  </a:moveTo>
                  <a:lnTo>
                    <a:pt x="1" y="513"/>
                  </a:lnTo>
                  <a:lnTo>
                    <a:pt x="3520" y="520"/>
                  </a:lnTo>
                  <a:lnTo>
                    <a:pt x="350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40"/>
            <p:cNvSpPr/>
            <p:nvPr/>
          </p:nvSpPr>
          <p:spPr>
            <a:xfrm>
              <a:off x="6726783" y="1889517"/>
              <a:ext cx="267180" cy="1007895"/>
            </a:xfrm>
            <a:custGeom>
              <a:avLst/>
              <a:gdLst/>
              <a:ahLst/>
              <a:cxnLst/>
              <a:rect l="l" t="t" r="r" b="b"/>
              <a:pathLst>
                <a:path w="3536" h="13339" extrusionOk="0">
                  <a:moveTo>
                    <a:pt x="7" y="0"/>
                  </a:moveTo>
                  <a:lnTo>
                    <a:pt x="0" y="13338"/>
                  </a:lnTo>
                  <a:lnTo>
                    <a:pt x="3536" y="13338"/>
                  </a:lnTo>
                  <a:cubicBezTo>
                    <a:pt x="3536" y="13338"/>
                    <a:pt x="3491" y="5773"/>
                    <a:pt x="3395" y="5261"/>
                  </a:cubicBezTo>
                  <a:cubicBezTo>
                    <a:pt x="3306" y="4757"/>
                    <a:pt x="3009" y="3794"/>
                    <a:pt x="2076" y="2757"/>
                  </a:cubicBezTo>
                  <a:cubicBezTo>
                    <a:pt x="1149" y="1711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B5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40"/>
            <p:cNvSpPr/>
            <p:nvPr/>
          </p:nvSpPr>
          <p:spPr>
            <a:xfrm>
              <a:off x="6727312" y="1889517"/>
              <a:ext cx="266651" cy="998828"/>
            </a:xfrm>
            <a:custGeom>
              <a:avLst/>
              <a:gdLst/>
              <a:ahLst/>
              <a:cxnLst/>
              <a:rect l="l" t="t" r="r" b="b"/>
              <a:pathLst>
                <a:path w="3529" h="13219" extrusionOk="0">
                  <a:moveTo>
                    <a:pt x="0" y="0"/>
                  </a:moveTo>
                  <a:lnTo>
                    <a:pt x="1275" y="2853"/>
                  </a:lnTo>
                  <a:cubicBezTo>
                    <a:pt x="1334" y="2972"/>
                    <a:pt x="2261" y="4839"/>
                    <a:pt x="2268" y="6810"/>
                  </a:cubicBezTo>
                  <a:lnTo>
                    <a:pt x="2328" y="13219"/>
                  </a:lnTo>
                  <a:lnTo>
                    <a:pt x="3529" y="13219"/>
                  </a:lnTo>
                  <a:cubicBezTo>
                    <a:pt x="3529" y="12931"/>
                    <a:pt x="3521" y="12122"/>
                    <a:pt x="3513" y="11122"/>
                  </a:cubicBezTo>
                  <a:lnTo>
                    <a:pt x="3513" y="11040"/>
                  </a:lnTo>
                  <a:cubicBezTo>
                    <a:pt x="3505" y="10619"/>
                    <a:pt x="3505" y="10158"/>
                    <a:pt x="3498" y="9699"/>
                  </a:cubicBezTo>
                  <a:lnTo>
                    <a:pt x="3498" y="9618"/>
                  </a:lnTo>
                  <a:cubicBezTo>
                    <a:pt x="3491" y="9269"/>
                    <a:pt x="3491" y="8913"/>
                    <a:pt x="3484" y="8574"/>
                  </a:cubicBezTo>
                  <a:cubicBezTo>
                    <a:pt x="3484" y="8431"/>
                    <a:pt x="3477" y="8298"/>
                    <a:pt x="3477" y="8158"/>
                  </a:cubicBezTo>
                  <a:cubicBezTo>
                    <a:pt x="3454" y="6706"/>
                    <a:pt x="3424" y="5462"/>
                    <a:pt x="3388" y="5261"/>
                  </a:cubicBezTo>
                  <a:lnTo>
                    <a:pt x="3388" y="5254"/>
                  </a:lnTo>
                  <a:cubicBezTo>
                    <a:pt x="3299" y="4741"/>
                    <a:pt x="2995" y="3786"/>
                    <a:pt x="2069" y="2757"/>
                  </a:cubicBezTo>
                  <a:cubicBezTo>
                    <a:pt x="1142" y="17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964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40"/>
            <p:cNvSpPr/>
            <p:nvPr/>
          </p:nvSpPr>
          <p:spPr>
            <a:xfrm>
              <a:off x="6727312" y="2305550"/>
              <a:ext cx="259397" cy="47603"/>
            </a:xfrm>
            <a:custGeom>
              <a:avLst/>
              <a:gdLst/>
              <a:ahLst/>
              <a:cxnLst/>
              <a:rect l="l" t="t" r="r" b="b"/>
              <a:pathLst>
                <a:path w="3433" h="630" extrusionOk="0">
                  <a:moveTo>
                    <a:pt x="0" y="0"/>
                  </a:moveTo>
                  <a:lnTo>
                    <a:pt x="0" y="630"/>
                  </a:lnTo>
                  <a:lnTo>
                    <a:pt x="3433" y="630"/>
                  </a:lnTo>
                  <a:lnTo>
                    <a:pt x="343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40"/>
            <p:cNvSpPr/>
            <p:nvPr/>
          </p:nvSpPr>
          <p:spPr>
            <a:xfrm>
              <a:off x="6726783" y="2440954"/>
              <a:ext cx="263327" cy="1125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40"/>
            <p:cNvSpPr/>
            <p:nvPr/>
          </p:nvSpPr>
          <p:spPr>
            <a:xfrm>
              <a:off x="6726783" y="2467324"/>
              <a:ext cx="263327" cy="11183"/>
            </a:xfrm>
            <a:custGeom>
              <a:avLst/>
              <a:gdLst/>
              <a:ahLst/>
              <a:cxnLst/>
              <a:rect l="l" t="t" r="r" b="b"/>
              <a:pathLst>
                <a:path w="3485" h="148" extrusionOk="0">
                  <a:moveTo>
                    <a:pt x="0" y="0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40"/>
            <p:cNvSpPr/>
            <p:nvPr/>
          </p:nvSpPr>
          <p:spPr>
            <a:xfrm>
              <a:off x="6726783" y="2493619"/>
              <a:ext cx="263327" cy="11258"/>
            </a:xfrm>
            <a:custGeom>
              <a:avLst/>
              <a:gdLst/>
              <a:ahLst/>
              <a:cxnLst/>
              <a:rect l="l" t="t" r="r" b="b"/>
              <a:pathLst>
                <a:path w="3485" h="149" extrusionOk="0">
                  <a:moveTo>
                    <a:pt x="0" y="1"/>
                  </a:moveTo>
                  <a:lnTo>
                    <a:pt x="0" y="148"/>
                  </a:lnTo>
                  <a:lnTo>
                    <a:pt x="3484" y="14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40"/>
            <p:cNvSpPr/>
            <p:nvPr/>
          </p:nvSpPr>
          <p:spPr>
            <a:xfrm>
              <a:off x="6726783" y="2519838"/>
              <a:ext cx="263327" cy="1133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1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40"/>
            <p:cNvSpPr/>
            <p:nvPr/>
          </p:nvSpPr>
          <p:spPr>
            <a:xfrm>
              <a:off x="6726783" y="2546209"/>
              <a:ext cx="263327" cy="11334"/>
            </a:xfrm>
            <a:custGeom>
              <a:avLst/>
              <a:gdLst/>
              <a:ahLst/>
              <a:cxnLst/>
              <a:rect l="l" t="t" r="r" b="b"/>
              <a:pathLst>
                <a:path w="3485" h="150" extrusionOk="0">
                  <a:moveTo>
                    <a:pt x="0" y="0"/>
                  </a:moveTo>
                  <a:lnTo>
                    <a:pt x="0" y="150"/>
                  </a:lnTo>
                  <a:lnTo>
                    <a:pt x="3484" y="150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40"/>
            <p:cNvSpPr/>
            <p:nvPr/>
          </p:nvSpPr>
          <p:spPr>
            <a:xfrm>
              <a:off x="5534220" y="2754452"/>
              <a:ext cx="674751" cy="137821"/>
            </a:xfrm>
            <a:custGeom>
              <a:avLst/>
              <a:gdLst/>
              <a:ahLst/>
              <a:cxnLst/>
              <a:rect l="l" t="t" r="r" b="b"/>
              <a:pathLst>
                <a:path w="8930" h="1824" extrusionOk="0">
                  <a:moveTo>
                    <a:pt x="4462" y="1"/>
                  </a:moveTo>
                  <a:cubicBezTo>
                    <a:pt x="2364" y="1"/>
                    <a:pt x="585" y="772"/>
                    <a:pt x="0" y="1823"/>
                  </a:cubicBezTo>
                  <a:lnTo>
                    <a:pt x="8929" y="1823"/>
                  </a:lnTo>
                  <a:cubicBezTo>
                    <a:pt x="8344" y="772"/>
                    <a:pt x="6566" y="1"/>
                    <a:pt x="4462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40"/>
            <p:cNvSpPr/>
            <p:nvPr/>
          </p:nvSpPr>
          <p:spPr>
            <a:xfrm>
              <a:off x="6065482" y="2706925"/>
              <a:ext cx="661377" cy="187615"/>
            </a:xfrm>
            <a:custGeom>
              <a:avLst/>
              <a:gdLst/>
              <a:ahLst/>
              <a:cxnLst/>
              <a:rect l="l" t="t" r="r" b="b"/>
              <a:pathLst>
                <a:path w="8753" h="2483" extrusionOk="0">
                  <a:moveTo>
                    <a:pt x="4381" y="0"/>
                  </a:moveTo>
                  <a:cubicBezTo>
                    <a:pt x="2322" y="0"/>
                    <a:pt x="572" y="1046"/>
                    <a:pt x="1" y="2483"/>
                  </a:cubicBezTo>
                  <a:lnTo>
                    <a:pt x="8752" y="2483"/>
                  </a:lnTo>
                  <a:cubicBezTo>
                    <a:pt x="8181" y="1046"/>
                    <a:pt x="6440" y="0"/>
                    <a:pt x="438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40"/>
            <p:cNvSpPr/>
            <p:nvPr/>
          </p:nvSpPr>
          <p:spPr>
            <a:xfrm>
              <a:off x="6193178" y="2750599"/>
              <a:ext cx="113189" cy="62790"/>
            </a:xfrm>
            <a:custGeom>
              <a:avLst/>
              <a:gdLst/>
              <a:ahLst/>
              <a:cxnLst/>
              <a:rect l="l" t="t" r="r" b="b"/>
              <a:pathLst>
                <a:path w="1498" h="831" extrusionOk="0">
                  <a:moveTo>
                    <a:pt x="978" y="0"/>
                  </a:moveTo>
                  <a:cubicBezTo>
                    <a:pt x="882" y="0"/>
                    <a:pt x="772" y="14"/>
                    <a:pt x="660" y="52"/>
                  </a:cubicBezTo>
                  <a:cubicBezTo>
                    <a:pt x="246" y="171"/>
                    <a:pt x="0" y="475"/>
                    <a:pt x="89" y="660"/>
                  </a:cubicBezTo>
                  <a:cubicBezTo>
                    <a:pt x="143" y="779"/>
                    <a:pt x="290" y="831"/>
                    <a:pt x="475" y="831"/>
                  </a:cubicBezTo>
                  <a:cubicBezTo>
                    <a:pt x="594" y="831"/>
                    <a:pt x="735" y="807"/>
                    <a:pt x="868" y="770"/>
                  </a:cubicBezTo>
                  <a:cubicBezTo>
                    <a:pt x="1224" y="667"/>
                    <a:pt x="1498" y="459"/>
                    <a:pt x="1467" y="260"/>
                  </a:cubicBezTo>
                  <a:cubicBezTo>
                    <a:pt x="1446" y="112"/>
                    <a:pt x="1245" y="0"/>
                    <a:pt x="978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40"/>
            <p:cNvSpPr/>
            <p:nvPr/>
          </p:nvSpPr>
          <p:spPr>
            <a:xfrm>
              <a:off x="6323670" y="2760119"/>
              <a:ext cx="58937" cy="30300"/>
            </a:xfrm>
            <a:custGeom>
              <a:avLst/>
              <a:gdLst/>
              <a:ahLst/>
              <a:cxnLst/>
              <a:rect l="l" t="t" r="r" b="b"/>
              <a:pathLst>
                <a:path w="780" h="401" extrusionOk="0">
                  <a:moveTo>
                    <a:pt x="393" y="0"/>
                  </a:moveTo>
                  <a:cubicBezTo>
                    <a:pt x="171" y="0"/>
                    <a:pt x="0" y="103"/>
                    <a:pt x="16" y="215"/>
                  </a:cubicBezTo>
                  <a:cubicBezTo>
                    <a:pt x="23" y="326"/>
                    <a:pt x="185" y="400"/>
                    <a:pt x="386" y="400"/>
                  </a:cubicBezTo>
                  <a:lnTo>
                    <a:pt x="393" y="400"/>
                  </a:lnTo>
                  <a:cubicBezTo>
                    <a:pt x="594" y="400"/>
                    <a:pt x="763" y="319"/>
                    <a:pt x="772" y="215"/>
                  </a:cubicBezTo>
                  <a:cubicBezTo>
                    <a:pt x="779" y="103"/>
                    <a:pt x="608" y="0"/>
                    <a:pt x="393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40"/>
            <p:cNvSpPr/>
            <p:nvPr/>
          </p:nvSpPr>
          <p:spPr>
            <a:xfrm>
              <a:off x="5428436" y="2641414"/>
              <a:ext cx="131097" cy="165250"/>
            </a:xfrm>
            <a:custGeom>
              <a:avLst/>
              <a:gdLst/>
              <a:ahLst/>
              <a:cxnLst/>
              <a:rect l="l" t="t" r="r" b="b"/>
              <a:pathLst>
                <a:path w="1735" h="2187" extrusionOk="0">
                  <a:moveTo>
                    <a:pt x="867" y="1"/>
                  </a:moveTo>
                  <a:cubicBezTo>
                    <a:pt x="490" y="1"/>
                    <a:pt x="178" y="303"/>
                    <a:pt x="178" y="682"/>
                  </a:cubicBezTo>
                  <a:cubicBezTo>
                    <a:pt x="178" y="712"/>
                    <a:pt x="186" y="741"/>
                    <a:pt x="193" y="778"/>
                  </a:cubicBezTo>
                  <a:cubicBezTo>
                    <a:pt x="66" y="926"/>
                    <a:pt x="1" y="1112"/>
                    <a:pt x="1" y="1319"/>
                  </a:cubicBezTo>
                  <a:cubicBezTo>
                    <a:pt x="1" y="1801"/>
                    <a:pt x="385" y="2187"/>
                    <a:pt x="867" y="2187"/>
                  </a:cubicBezTo>
                  <a:cubicBezTo>
                    <a:pt x="1342" y="2187"/>
                    <a:pt x="1735" y="1801"/>
                    <a:pt x="1735" y="1319"/>
                  </a:cubicBezTo>
                  <a:cubicBezTo>
                    <a:pt x="1735" y="1112"/>
                    <a:pt x="1660" y="926"/>
                    <a:pt x="1541" y="778"/>
                  </a:cubicBezTo>
                  <a:cubicBezTo>
                    <a:pt x="1541" y="741"/>
                    <a:pt x="1550" y="712"/>
                    <a:pt x="1550" y="682"/>
                  </a:cubicBezTo>
                  <a:cubicBezTo>
                    <a:pt x="1550" y="303"/>
                    <a:pt x="1245" y="1"/>
                    <a:pt x="86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40"/>
            <p:cNvSpPr/>
            <p:nvPr/>
          </p:nvSpPr>
          <p:spPr>
            <a:xfrm>
              <a:off x="5493342" y="2717503"/>
              <a:ext cx="5743" cy="172579"/>
            </a:xfrm>
            <a:custGeom>
              <a:avLst/>
              <a:gdLst/>
              <a:ahLst/>
              <a:cxnLst/>
              <a:rect l="l" t="t" r="r" b="b"/>
              <a:pathLst>
                <a:path w="76" h="2284" extrusionOk="0">
                  <a:moveTo>
                    <a:pt x="38" y="1"/>
                  </a:moveTo>
                  <a:lnTo>
                    <a:pt x="1" y="2247"/>
                  </a:lnTo>
                  <a:cubicBezTo>
                    <a:pt x="1" y="2268"/>
                    <a:pt x="15" y="2284"/>
                    <a:pt x="38" y="2284"/>
                  </a:cubicBezTo>
                  <a:cubicBezTo>
                    <a:pt x="59" y="2284"/>
                    <a:pt x="75" y="2268"/>
                    <a:pt x="75" y="2247"/>
                  </a:cubicBezTo>
                  <a:cubicBezTo>
                    <a:pt x="75" y="2247"/>
                    <a:pt x="59" y="1"/>
                    <a:pt x="38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40"/>
            <p:cNvSpPr/>
            <p:nvPr/>
          </p:nvSpPr>
          <p:spPr>
            <a:xfrm>
              <a:off x="5463118" y="2758381"/>
              <a:ext cx="33095" cy="26899"/>
            </a:xfrm>
            <a:custGeom>
              <a:avLst/>
              <a:gdLst/>
              <a:ahLst/>
              <a:cxnLst/>
              <a:rect l="l" t="t" r="r" b="b"/>
              <a:pathLst>
                <a:path w="438" h="356" extrusionOk="0">
                  <a:moveTo>
                    <a:pt x="0" y="0"/>
                  </a:moveTo>
                  <a:cubicBezTo>
                    <a:pt x="205" y="342"/>
                    <a:pt x="404" y="356"/>
                    <a:pt x="434" y="356"/>
                  </a:cubicBezTo>
                  <a:cubicBezTo>
                    <a:pt x="437" y="356"/>
                    <a:pt x="438" y="356"/>
                    <a:pt x="438" y="356"/>
                  </a:cubicBezTo>
                  <a:lnTo>
                    <a:pt x="438" y="311"/>
                  </a:lnTo>
                  <a:cubicBezTo>
                    <a:pt x="438" y="311"/>
                    <a:pt x="434" y="314"/>
                    <a:pt x="422" y="314"/>
                  </a:cubicBezTo>
                  <a:cubicBezTo>
                    <a:pt x="396" y="314"/>
                    <a:pt x="334" y="300"/>
                    <a:pt x="201" y="208"/>
                  </a:cubicBezTo>
                  <a:cubicBezTo>
                    <a:pt x="82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40"/>
            <p:cNvSpPr/>
            <p:nvPr/>
          </p:nvSpPr>
          <p:spPr>
            <a:xfrm>
              <a:off x="5496137" y="2751127"/>
              <a:ext cx="28562" cy="23046"/>
            </a:xfrm>
            <a:custGeom>
              <a:avLst/>
              <a:gdLst/>
              <a:ahLst/>
              <a:cxnLst/>
              <a:rect l="l" t="t" r="r" b="b"/>
              <a:pathLst>
                <a:path w="378" h="305" extrusionOk="0">
                  <a:moveTo>
                    <a:pt x="378" y="0"/>
                  </a:moveTo>
                  <a:cubicBezTo>
                    <a:pt x="378" y="0"/>
                    <a:pt x="305" y="105"/>
                    <a:pt x="209" y="171"/>
                  </a:cubicBezTo>
                  <a:cubicBezTo>
                    <a:pt x="96" y="250"/>
                    <a:pt x="41" y="263"/>
                    <a:pt x="17" y="263"/>
                  </a:cubicBezTo>
                  <a:cubicBezTo>
                    <a:pt x="5" y="263"/>
                    <a:pt x="1" y="260"/>
                    <a:pt x="1" y="260"/>
                  </a:cubicBezTo>
                  <a:lnTo>
                    <a:pt x="1" y="260"/>
                  </a:lnTo>
                  <a:lnTo>
                    <a:pt x="8" y="304"/>
                  </a:lnTo>
                  <a:cubicBezTo>
                    <a:pt x="8" y="304"/>
                    <a:pt x="8" y="304"/>
                    <a:pt x="9" y="304"/>
                  </a:cubicBezTo>
                  <a:cubicBezTo>
                    <a:pt x="24" y="304"/>
                    <a:pt x="194" y="298"/>
                    <a:pt x="378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40"/>
            <p:cNvSpPr/>
            <p:nvPr/>
          </p:nvSpPr>
          <p:spPr>
            <a:xfrm>
              <a:off x="5473167" y="2734806"/>
              <a:ext cx="23046" cy="18663"/>
            </a:xfrm>
            <a:custGeom>
              <a:avLst/>
              <a:gdLst/>
              <a:ahLst/>
              <a:cxnLst/>
              <a:rect l="l" t="t" r="r" b="b"/>
              <a:pathLst>
                <a:path w="305" h="247" extrusionOk="0">
                  <a:moveTo>
                    <a:pt x="1" y="1"/>
                  </a:moveTo>
                  <a:cubicBezTo>
                    <a:pt x="149" y="240"/>
                    <a:pt x="289" y="246"/>
                    <a:pt x="304" y="246"/>
                  </a:cubicBezTo>
                  <a:cubicBezTo>
                    <a:pt x="304" y="246"/>
                    <a:pt x="305" y="246"/>
                    <a:pt x="305" y="246"/>
                  </a:cubicBezTo>
                  <a:lnTo>
                    <a:pt x="305" y="209"/>
                  </a:lnTo>
                  <a:cubicBezTo>
                    <a:pt x="305" y="209"/>
                    <a:pt x="302" y="211"/>
                    <a:pt x="293" y="211"/>
                  </a:cubicBezTo>
                  <a:cubicBezTo>
                    <a:pt x="275" y="211"/>
                    <a:pt x="232" y="201"/>
                    <a:pt x="141" y="134"/>
                  </a:cubicBezTo>
                  <a:cubicBezTo>
                    <a:pt x="60" y="8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40"/>
            <p:cNvSpPr/>
            <p:nvPr/>
          </p:nvSpPr>
          <p:spPr>
            <a:xfrm>
              <a:off x="6368553" y="2355873"/>
              <a:ext cx="480410" cy="467565"/>
            </a:xfrm>
            <a:custGeom>
              <a:avLst/>
              <a:gdLst/>
              <a:ahLst/>
              <a:cxnLst/>
              <a:rect l="l" t="t" r="r" b="b"/>
              <a:pathLst>
                <a:path w="6358" h="6188" extrusionOk="0">
                  <a:moveTo>
                    <a:pt x="3090" y="1"/>
                  </a:moveTo>
                  <a:cubicBezTo>
                    <a:pt x="2978" y="1"/>
                    <a:pt x="2867" y="30"/>
                    <a:pt x="2771" y="90"/>
                  </a:cubicBezTo>
                  <a:cubicBezTo>
                    <a:pt x="2067" y="534"/>
                    <a:pt x="0" y="6188"/>
                    <a:pt x="3089" y="6188"/>
                  </a:cubicBezTo>
                  <a:cubicBezTo>
                    <a:pt x="6358" y="6188"/>
                    <a:pt x="4112" y="534"/>
                    <a:pt x="3415" y="90"/>
                  </a:cubicBezTo>
                  <a:cubicBezTo>
                    <a:pt x="3315" y="30"/>
                    <a:pt x="3202" y="1"/>
                    <a:pt x="3090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40"/>
            <p:cNvSpPr/>
            <p:nvPr/>
          </p:nvSpPr>
          <p:spPr>
            <a:xfrm>
              <a:off x="6368553" y="2362447"/>
              <a:ext cx="233480" cy="460992"/>
            </a:xfrm>
            <a:custGeom>
              <a:avLst/>
              <a:gdLst/>
              <a:ahLst/>
              <a:cxnLst/>
              <a:rect l="l" t="t" r="r" b="b"/>
              <a:pathLst>
                <a:path w="3090" h="6101" extrusionOk="0">
                  <a:moveTo>
                    <a:pt x="2776" y="1"/>
                  </a:moveTo>
                  <a:cubicBezTo>
                    <a:pt x="2775" y="1"/>
                    <a:pt x="2773" y="2"/>
                    <a:pt x="2771" y="3"/>
                  </a:cubicBezTo>
                  <a:cubicBezTo>
                    <a:pt x="2067" y="447"/>
                    <a:pt x="0" y="6101"/>
                    <a:pt x="3089" y="6101"/>
                  </a:cubicBezTo>
                  <a:cubicBezTo>
                    <a:pt x="3089" y="6101"/>
                    <a:pt x="2312" y="6033"/>
                    <a:pt x="2268" y="3826"/>
                  </a:cubicBezTo>
                  <a:cubicBezTo>
                    <a:pt x="2215" y="1638"/>
                    <a:pt x="2848" y="1"/>
                    <a:pt x="2776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40"/>
            <p:cNvSpPr/>
            <p:nvPr/>
          </p:nvSpPr>
          <p:spPr>
            <a:xfrm>
              <a:off x="6594704" y="2568197"/>
              <a:ext cx="33624" cy="323548"/>
            </a:xfrm>
            <a:custGeom>
              <a:avLst/>
              <a:gdLst/>
              <a:ahLst/>
              <a:cxnLst/>
              <a:rect l="l" t="t" r="r" b="b"/>
              <a:pathLst>
                <a:path w="445" h="4282" extrusionOk="0">
                  <a:moveTo>
                    <a:pt x="224" y="1"/>
                  </a:moveTo>
                  <a:cubicBezTo>
                    <a:pt x="223" y="1"/>
                    <a:pt x="222" y="6"/>
                    <a:pt x="222" y="20"/>
                  </a:cubicBezTo>
                  <a:lnTo>
                    <a:pt x="0" y="4281"/>
                  </a:lnTo>
                  <a:lnTo>
                    <a:pt x="445" y="4281"/>
                  </a:lnTo>
                  <a:cubicBezTo>
                    <a:pt x="430" y="2458"/>
                    <a:pt x="267" y="20"/>
                    <a:pt x="229" y="20"/>
                  </a:cubicBezTo>
                  <a:cubicBezTo>
                    <a:pt x="229" y="20"/>
                    <a:pt x="226" y="1"/>
                    <a:pt x="22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40"/>
            <p:cNvSpPr/>
            <p:nvPr/>
          </p:nvSpPr>
          <p:spPr>
            <a:xfrm>
              <a:off x="6520202" y="2682821"/>
              <a:ext cx="91881" cy="73973"/>
            </a:xfrm>
            <a:custGeom>
              <a:avLst/>
              <a:gdLst/>
              <a:ahLst/>
              <a:cxnLst/>
              <a:rect l="l" t="t" r="r" b="b"/>
              <a:pathLst>
                <a:path w="1216" h="979" extrusionOk="0">
                  <a:moveTo>
                    <a:pt x="1" y="1"/>
                  </a:moveTo>
                  <a:cubicBezTo>
                    <a:pt x="595" y="952"/>
                    <a:pt x="1136" y="979"/>
                    <a:pt x="1196" y="979"/>
                  </a:cubicBezTo>
                  <a:cubicBezTo>
                    <a:pt x="1199" y="979"/>
                    <a:pt x="1201" y="979"/>
                    <a:pt x="1201" y="979"/>
                  </a:cubicBezTo>
                  <a:lnTo>
                    <a:pt x="1215" y="838"/>
                  </a:lnTo>
                  <a:lnTo>
                    <a:pt x="1215" y="838"/>
                  </a:lnTo>
                  <a:cubicBezTo>
                    <a:pt x="1215" y="838"/>
                    <a:pt x="1203" y="847"/>
                    <a:pt x="1168" y="847"/>
                  </a:cubicBezTo>
                  <a:cubicBezTo>
                    <a:pt x="1093" y="847"/>
                    <a:pt x="919" y="806"/>
                    <a:pt x="556" y="548"/>
                  </a:cubicBezTo>
                  <a:cubicBezTo>
                    <a:pt x="245" y="33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40"/>
            <p:cNvSpPr/>
            <p:nvPr/>
          </p:nvSpPr>
          <p:spPr>
            <a:xfrm>
              <a:off x="6612007" y="2662118"/>
              <a:ext cx="77373" cy="62715"/>
            </a:xfrm>
            <a:custGeom>
              <a:avLst/>
              <a:gdLst/>
              <a:ahLst/>
              <a:cxnLst/>
              <a:rect l="l" t="t" r="r" b="b"/>
              <a:pathLst>
                <a:path w="1024" h="830" extrusionOk="0">
                  <a:moveTo>
                    <a:pt x="1023" y="1"/>
                  </a:moveTo>
                  <a:lnTo>
                    <a:pt x="1023" y="1"/>
                  </a:lnTo>
                  <a:cubicBezTo>
                    <a:pt x="1023" y="1"/>
                    <a:pt x="824" y="282"/>
                    <a:pt x="557" y="467"/>
                  </a:cubicBezTo>
                  <a:cubicBezTo>
                    <a:pt x="255" y="685"/>
                    <a:pt x="108" y="721"/>
                    <a:pt x="44" y="721"/>
                  </a:cubicBezTo>
                  <a:cubicBezTo>
                    <a:pt x="12" y="721"/>
                    <a:pt x="0" y="712"/>
                    <a:pt x="0" y="712"/>
                  </a:cubicBezTo>
                  <a:lnTo>
                    <a:pt x="0" y="712"/>
                  </a:lnTo>
                  <a:lnTo>
                    <a:pt x="8" y="830"/>
                  </a:lnTo>
                  <a:cubicBezTo>
                    <a:pt x="8" y="830"/>
                    <a:pt x="10" y="830"/>
                    <a:pt x="14" y="830"/>
                  </a:cubicBezTo>
                  <a:cubicBezTo>
                    <a:pt x="72" y="830"/>
                    <a:pt x="531" y="803"/>
                    <a:pt x="1023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40"/>
            <p:cNvSpPr/>
            <p:nvPr/>
          </p:nvSpPr>
          <p:spPr>
            <a:xfrm>
              <a:off x="6549217" y="2617235"/>
              <a:ext cx="62866" cy="50474"/>
            </a:xfrm>
            <a:custGeom>
              <a:avLst/>
              <a:gdLst/>
              <a:ahLst/>
              <a:cxnLst/>
              <a:rect l="l" t="t" r="r" b="b"/>
              <a:pathLst>
                <a:path w="832" h="668" extrusionOk="0">
                  <a:moveTo>
                    <a:pt x="1" y="1"/>
                  </a:moveTo>
                  <a:lnTo>
                    <a:pt x="1" y="1"/>
                  </a:lnTo>
                  <a:cubicBezTo>
                    <a:pt x="398" y="648"/>
                    <a:pt x="774" y="668"/>
                    <a:pt x="820" y="668"/>
                  </a:cubicBezTo>
                  <a:cubicBezTo>
                    <a:pt x="823" y="668"/>
                    <a:pt x="824" y="668"/>
                    <a:pt x="824" y="668"/>
                  </a:cubicBezTo>
                  <a:lnTo>
                    <a:pt x="831" y="572"/>
                  </a:lnTo>
                  <a:lnTo>
                    <a:pt x="831" y="572"/>
                  </a:lnTo>
                  <a:cubicBezTo>
                    <a:pt x="831" y="572"/>
                    <a:pt x="821" y="580"/>
                    <a:pt x="793" y="580"/>
                  </a:cubicBezTo>
                  <a:cubicBezTo>
                    <a:pt x="739" y="580"/>
                    <a:pt x="618" y="550"/>
                    <a:pt x="380" y="380"/>
                  </a:cubicBezTo>
                  <a:cubicBezTo>
                    <a:pt x="165" y="23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40"/>
            <p:cNvSpPr/>
            <p:nvPr/>
          </p:nvSpPr>
          <p:spPr>
            <a:xfrm>
              <a:off x="5897512" y="2520292"/>
              <a:ext cx="334429" cy="325512"/>
            </a:xfrm>
            <a:custGeom>
              <a:avLst/>
              <a:gdLst/>
              <a:ahLst/>
              <a:cxnLst/>
              <a:rect l="l" t="t" r="r" b="b"/>
              <a:pathLst>
                <a:path w="4426" h="4308" extrusionOk="0">
                  <a:moveTo>
                    <a:pt x="2151" y="1"/>
                  </a:moveTo>
                  <a:cubicBezTo>
                    <a:pt x="2073" y="1"/>
                    <a:pt x="1995" y="21"/>
                    <a:pt x="1929" y="62"/>
                  </a:cubicBezTo>
                  <a:cubicBezTo>
                    <a:pt x="1440" y="366"/>
                    <a:pt x="1" y="4307"/>
                    <a:pt x="2151" y="4307"/>
                  </a:cubicBezTo>
                  <a:cubicBezTo>
                    <a:pt x="4425" y="4307"/>
                    <a:pt x="2862" y="366"/>
                    <a:pt x="2373" y="62"/>
                  </a:cubicBezTo>
                  <a:cubicBezTo>
                    <a:pt x="2307" y="21"/>
                    <a:pt x="2229" y="1"/>
                    <a:pt x="2151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40"/>
            <p:cNvSpPr/>
            <p:nvPr/>
          </p:nvSpPr>
          <p:spPr>
            <a:xfrm>
              <a:off x="5897512" y="2524825"/>
              <a:ext cx="162530" cy="320979"/>
            </a:xfrm>
            <a:custGeom>
              <a:avLst/>
              <a:gdLst/>
              <a:ahLst/>
              <a:cxnLst/>
              <a:rect l="l" t="t" r="r" b="b"/>
              <a:pathLst>
                <a:path w="2151" h="4248" extrusionOk="0">
                  <a:moveTo>
                    <a:pt x="1932" y="1"/>
                  </a:moveTo>
                  <a:cubicBezTo>
                    <a:pt x="1931" y="1"/>
                    <a:pt x="1930" y="1"/>
                    <a:pt x="1929" y="2"/>
                  </a:cubicBezTo>
                  <a:cubicBezTo>
                    <a:pt x="1440" y="306"/>
                    <a:pt x="1" y="4247"/>
                    <a:pt x="2151" y="4247"/>
                  </a:cubicBezTo>
                  <a:cubicBezTo>
                    <a:pt x="2151" y="4247"/>
                    <a:pt x="1610" y="4203"/>
                    <a:pt x="1580" y="2663"/>
                  </a:cubicBezTo>
                  <a:cubicBezTo>
                    <a:pt x="1543" y="1142"/>
                    <a:pt x="1985" y="1"/>
                    <a:pt x="1932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40"/>
            <p:cNvSpPr/>
            <p:nvPr/>
          </p:nvSpPr>
          <p:spPr>
            <a:xfrm>
              <a:off x="6054903" y="2668163"/>
              <a:ext cx="23575" cy="225320"/>
            </a:xfrm>
            <a:custGeom>
              <a:avLst/>
              <a:gdLst/>
              <a:ahLst/>
              <a:cxnLst/>
              <a:rect l="l" t="t" r="r" b="b"/>
              <a:pathLst>
                <a:path w="312" h="2982" extrusionOk="0">
                  <a:moveTo>
                    <a:pt x="159" y="0"/>
                  </a:moveTo>
                  <a:cubicBezTo>
                    <a:pt x="158" y="0"/>
                    <a:pt x="157" y="4"/>
                    <a:pt x="157" y="17"/>
                  </a:cubicBezTo>
                  <a:lnTo>
                    <a:pt x="0" y="2981"/>
                  </a:lnTo>
                  <a:lnTo>
                    <a:pt x="312" y="2981"/>
                  </a:lnTo>
                  <a:cubicBezTo>
                    <a:pt x="304" y="1713"/>
                    <a:pt x="185" y="17"/>
                    <a:pt x="164" y="17"/>
                  </a:cubicBezTo>
                  <a:cubicBezTo>
                    <a:pt x="164" y="17"/>
                    <a:pt x="161" y="0"/>
                    <a:pt x="159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40"/>
            <p:cNvSpPr/>
            <p:nvPr/>
          </p:nvSpPr>
          <p:spPr>
            <a:xfrm>
              <a:off x="6003447" y="2747727"/>
              <a:ext cx="63319" cy="51683"/>
            </a:xfrm>
            <a:custGeom>
              <a:avLst/>
              <a:gdLst/>
              <a:ahLst/>
              <a:cxnLst/>
              <a:rect l="l" t="t" r="r" b="b"/>
              <a:pathLst>
                <a:path w="838" h="684" extrusionOk="0">
                  <a:moveTo>
                    <a:pt x="0" y="1"/>
                  </a:moveTo>
                  <a:lnTo>
                    <a:pt x="0" y="1"/>
                  </a:lnTo>
                  <a:cubicBezTo>
                    <a:pt x="406" y="665"/>
                    <a:pt x="785" y="684"/>
                    <a:pt x="827" y="684"/>
                  </a:cubicBezTo>
                  <a:cubicBezTo>
                    <a:pt x="829" y="684"/>
                    <a:pt x="831" y="684"/>
                    <a:pt x="831" y="684"/>
                  </a:cubicBezTo>
                  <a:lnTo>
                    <a:pt x="838" y="586"/>
                  </a:lnTo>
                  <a:lnTo>
                    <a:pt x="838" y="586"/>
                  </a:lnTo>
                  <a:cubicBezTo>
                    <a:pt x="838" y="586"/>
                    <a:pt x="830" y="592"/>
                    <a:pt x="806" y="592"/>
                  </a:cubicBezTo>
                  <a:cubicBezTo>
                    <a:pt x="757" y="592"/>
                    <a:pt x="639" y="564"/>
                    <a:pt x="386" y="387"/>
                  </a:cubicBezTo>
                  <a:cubicBezTo>
                    <a:pt x="164" y="23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40"/>
            <p:cNvSpPr/>
            <p:nvPr/>
          </p:nvSpPr>
          <p:spPr>
            <a:xfrm>
              <a:off x="6066691" y="2733749"/>
              <a:ext cx="54403" cy="43749"/>
            </a:xfrm>
            <a:custGeom>
              <a:avLst/>
              <a:gdLst/>
              <a:ahLst/>
              <a:cxnLst/>
              <a:rect l="l" t="t" r="r" b="b"/>
              <a:pathLst>
                <a:path w="720" h="579" extrusionOk="0">
                  <a:moveTo>
                    <a:pt x="719" y="1"/>
                  </a:moveTo>
                  <a:cubicBezTo>
                    <a:pt x="719" y="1"/>
                    <a:pt x="579" y="193"/>
                    <a:pt x="394" y="326"/>
                  </a:cubicBezTo>
                  <a:cubicBezTo>
                    <a:pt x="184" y="472"/>
                    <a:pt x="81" y="497"/>
                    <a:pt x="34" y="497"/>
                  </a:cubicBezTo>
                  <a:cubicBezTo>
                    <a:pt x="10" y="497"/>
                    <a:pt x="1" y="490"/>
                    <a:pt x="1" y="490"/>
                  </a:cubicBezTo>
                  <a:lnTo>
                    <a:pt x="1" y="490"/>
                  </a:lnTo>
                  <a:lnTo>
                    <a:pt x="8" y="579"/>
                  </a:lnTo>
                  <a:cubicBezTo>
                    <a:pt x="8" y="579"/>
                    <a:pt x="9" y="579"/>
                    <a:pt x="10" y="579"/>
                  </a:cubicBezTo>
                  <a:cubicBezTo>
                    <a:pt x="39" y="579"/>
                    <a:pt x="366" y="566"/>
                    <a:pt x="71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40"/>
            <p:cNvSpPr/>
            <p:nvPr/>
          </p:nvSpPr>
          <p:spPr>
            <a:xfrm>
              <a:off x="6023017" y="2702467"/>
              <a:ext cx="43749" cy="35287"/>
            </a:xfrm>
            <a:custGeom>
              <a:avLst/>
              <a:gdLst/>
              <a:ahLst/>
              <a:cxnLst/>
              <a:rect l="l" t="t" r="r" b="b"/>
              <a:pathLst>
                <a:path w="579" h="467" extrusionOk="0">
                  <a:moveTo>
                    <a:pt x="1" y="0"/>
                  </a:moveTo>
                  <a:lnTo>
                    <a:pt x="1" y="0"/>
                  </a:lnTo>
                  <a:cubicBezTo>
                    <a:pt x="296" y="460"/>
                    <a:pt x="563" y="466"/>
                    <a:pt x="578" y="466"/>
                  </a:cubicBezTo>
                  <a:cubicBezTo>
                    <a:pt x="579" y="466"/>
                    <a:pt x="579" y="466"/>
                    <a:pt x="579" y="466"/>
                  </a:cubicBezTo>
                  <a:lnTo>
                    <a:pt x="579" y="393"/>
                  </a:lnTo>
                  <a:cubicBezTo>
                    <a:pt x="579" y="393"/>
                    <a:pt x="571" y="400"/>
                    <a:pt x="550" y="400"/>
                  </a:cubicBezTo>
                  <a:cubicBezTo>
                    <a:pt x="511" y="400"/>
                    <a:pt x="429" y="379"/>
                    <a:pt x="268" y="260"/>
                  </a:cubicBezTo>
                  <a:cubicBezTo>
                    <a:pt x="118" y="15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40"/>
            <p:cNvSpPr/>
            <p:nvPr/>
          </p:nvSpPr>
          <p:spPr>
            <a:xfrm>
              <a:off x="6267076" y="2470724"/>
              <a:ext cx="364124" cy="354376"/>
            </a:xfrm>
            <a:custGeom>
              <a:avLst/>
              <a:gdLst/>
              <a:ahLst/>
              <a:cxnLst/>
              <a:rect l="l" t="t" r="r" b="b"/>
              <a:pathLst>
                <a:path w="4819" h="4690" extrusionOk="0">
                  <a:moveTo>
                    <a:pt x="2476" y="1"/>
                  </a:moveTo>
                  <a:cubicBezTo>
                    <a:pt x="2391" y="1"/>
                    <a:pt x="2306" y="25"/>
                    <a:pt x="2232" y="73"/>
                  </a:cubicBezTo>
                  <a:cubicBezTo>
                    <a:pt x="1699" y="407"/>
                    <a:pt x="0" y="4689"/>
                    <a:pt x="2476" y="4689"/>
                  </a:cubicBezTo>
                  <a:cubicBezTo>
                    <a:pt x="4818" y="4689"/>
                    <a:pt x="3255" y="407"/>
                    <a:pt x="2721" y="73"/>
                  </a:cubicBezTo>
                  <a:cubicBezTo>
                    <a:pt x="2647" y="25"/>
                    <a:pt x="2561" y="1"/>
                    <a:pt x="2476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40"/>
            <p:cNvSpPr/>
            <p:nvPr/>
          </p:nvSpPr>
          <p:spPr>
            <a:xfrm>
              <a:off x="6272743" y="2486139"/>
              <a:ext cx="170312" cy="336771"/>
            </a:xfrm>
            <a:custGeom>
              <a:avLst/>
              <a:gdLst/>
              <a:ahLst/>
              <a:cxnLst/>
              <a:rect l="l" t="t" r="r" b="b"/>
              <a:pathLst>
                <a:path w="2254" h="4457" extrusionOk="0">
                  <a:moveTo>
                    <a:pt x="2028" y="0"/>
                  </a:moveTo>
                  <a:cubicBezTo>
                    <a:pt x="2027" y="0"/>
                    <a:pt x="2025" y="1"/>
                    <a:pt x="2024" y="2"/>
                  </a:cubicBezTo>
                  <a:cubicBezTo>
                    <a:pt x="1505" y="322"/>
                    <a:pt x="0" y="4457"/>
                    <a:pt x="2253" y="4457"/>
                  </a:cubicBezTo>
                  <a:cubicBezTo>
                    <a:pt x="2253" y="4457"/>
                    <a:pt x="1690" y="4412"/>
                    <a:pt x="1652" y="2796"/>
                  </a:cubicBezTo>
                  <a:cubicBezTo>
                    <a:pt x="1616" y="1200"/>
                    <a:pt x="2077" y="0"/>
                    <a:pt x="202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40"/>
            <p:cNvSpPr/>
            <p:nvPr/>
          </p:nvSpPr>
          <p:spPr>
            <a:xfrm>
              <a:off x="6437313" y="2654713"/>
              <a:ext cx="24708" cy="240356"/>
            </a:xfrm>
            <a:custGeom>
              <a:avLst/>
              <a:gdLst/>
              <a:ahLst/>
              <a:cxnLst/>
              <a:rect l="l" t="t" r="r" b="b"/>
              <a:pathLst>
                <a:path w="327" h="3181" extrusionOk="0">
                  <a:moveTo>
                    <a:pt x="166" y="0"/>
                  </a:moveTo>
                  <a:cubicBezTo>
                    <a:pt x="165" y="0"/>
                    <a:pt x="164" y="5"/>
                    <a:pt x="164" y="17"/>
                  </a:cubicBezTo>
                  <a:lnTo>
                    <a:pt x="1" y="3181"/>
                  </a:lnTo>
                  <a:cubicBezTo>
                    <a:pt x="13" y="3178"/>
                    <a:pt x="49" y="3178"/>
                    <a:pt x="94" y="3178"/>
                  </a:cubicBezTo>
                  <a:cubicBezTo>
                    <a:pt x="182" y="3178"/>
                    <a:pt x="302" y="3181"/>
                    <a:pt x="326" y="3181"/>
                  </a:cubicBezTo>
                  <a:cubicBezTo>
                    <a:pt x="319" y="1826"/>
                    <a:pt x="193" y="17"/>
                    <a:pt x="171" y="17"/>
                  </a:cubicBezTo>
                  <a:cubicBezTo>
                    <a:pt x="171" y="17"/>
                    <a:pt x="168" y="0"/>
                    <a:pt x="166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40"/>
            <p:cNvSpPr/>
            <p:nvPr/>
          </p:nvSpPr>
          <p:spPr>
            <a:xfrm>
              <a:off x="6381927" y="2739416"/>
              <a:ext cx="67853" cy="54932"/>
            </a:xfrm>
            <a:custGeom>
              <a:avLst/>
              <a:gdLst/>
              <a:ahLst/>
              <a:cxnLst/>
              <a:rect l="l" t="t" r="r" b="b"/>
              <a:pathLst>
                <a:path w="898" h="727" extrusionOk="0">
                  <a:moveTo>
                    <a:pt x="1" y="0"/>
                  </a:moveTo>
                  <a:lnTo>
                    <a:pt x="1" y="0"/>
                  </a:lnTo>
                  <a:cubicBezTo>
                    <a:pt x="433" y="706"/>
                    <a:pt x="840" y="726"/>
                    <a:pt x="886" y="726"/>
                  </a:cubicBezTo>
                  <a:cubicBezTo>
                    <a:pt x="889" y="726"/>
                    <a:pt x="890" y="726"/>
                    <a:pt x="890" y="726"/>
                  </a:cubicBezTo>
                  <a:lnTo>
                    <a:pt x="897" y="623"/>
                  </a:lnTo>
                  <a:lnTo>
                    <a:pt x="897" y="623"/>
                  </a:lnTo>
                  <a:cubicBezTo>
                    <a:pt x="897" y="623"/>
                    <a:pt x="888" y="630"/>
                    <a:pt x="862" y="630"/>
                  </a:cubicBezTo>
                  <a:cubicBezTo>
                    <a:pt x="807" y="630"/>
                    <a:pt x="678" y="600"/>
                    <a:pt x="408" y="415"/>
                  </a:cubicBezTo>
                  <a:cubicBezTo>
                    <a:pt x="179" y="251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40"/>
            <p:cNvSpPr/>
            <p:nvPr/>
          </p:nvSpPr>
          <p:spPr>
            <a:xfrm>
              <a:off x="6449704" y="2724228"/>
              <a:ext cx="57728" cy="4654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1"/>
                    <a:pt x="615" y="209"/>
                    <a:pt x="415" y="349"/>
                  </a:cubicBezTo>
                  <a:cubicBezTo>
                    <a:pt x="192" y="507"/>
                    <a:pt x="82" y="533"/>
                    <a:pt x="33" y="533"/>
                  </a:cubicBezTo>
                  <a:cubicBezTo>
                    <a:pt x="9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9" y="616"/>
                    <a:pt x="12" y="616"/>
                  </a:cubicBezTo>
                  <a:cubicBezTo>
                    <a:pt x="56" y="616"/>
                    <a:pt x="397" y="596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40"/>
            <p:cNvSpPr/>
            <p:nvPr/>
          </p:nvSpPr>
          <p:spPr>
            <a:xfrm>
              <a:off x="6403160" y="2690604"/>
              <a:ext cx="46621" cy="38233"/>
            </a:xfrm>
            <a:custGeom>
              <a:avLst/>
              <a:gdLst/>
              <a:ahLst/>
              <a:cxnLst/>
              <a:rect l="l" t="t" r="r" b="b"/>
              <a:pathLst>
                <a:path w="617" h="506" extrusionOk="0">
                  <a:moveTo>
                    <a:pt x="1" y="1"/>
                  </a:moveTo>
                  <a:lnTo>
                    <a:pt x="1" y="1"/>
                  </a:lnTo>
                  <a:cubicBezTo>
                    <a:pt x="303" y="493"/>
                    <a:pt x="579" y="506"/>
                    <a:pt x="607" y="506"/>
                  </a:cubicBezTo>
                  <a:cubicBezTo>
                    <a:pt x="608" y="506"/>
                    <a:pt x="609" y="506"/>
                    <a:pt x="609" y="506"/>
                  </a:cubicBezTo>
                  <a:lnTo>
                    <a:pt x="616" y="431"/>
                  </a:lnTo>
                  <a:lnTo>
                    <a:pt x="616" y="431"/>
                  </a:lnTo>
                  <a:cubicBezTo>
                    <a:pt x="616" y="431"/>
                    <a:pt x="610" y="436"/>
                    <a:pt x="593" y="436"/>
                  </a:cubicBezTo>
                  <a:cubicBezTo>
                    <a:pt x="557" y="436"/>
                    <a:pt x="469" y="415"/>
                    <a:pt x="282" y="284"/>
                  </a:cubicBezTo>
                  <a:cubicBezTo>
                    <a:pt x="127" y="172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40"/>
            <p:cNvSpPr/>
            <p:nvPr/>
          </p:nvSpPr>
          <p:spPr>
            <a:xfrm>
              <a:off x="5607588" y="2469515"/>
              <a:ext cx="363973" cy="353923"/>
            </a:xfrm>
            <a:custGeom>
              <a:avLst/>
              <a:gdLst/>
              <a:ahLst/>
              <a:cxnLst/>
              <a:rect l="l" t="t" r="r" b="b"/>
              <a:pathLst>
                <a:path w="4817" h="4684" extrusionOk="0">
                  <a:moveTo>
                    <a:pt x="2475" y="1"/>
                  </a:moveTo>
                  <a:cubicBezTo>
                    <a:pt x="2390" y="1"/>
                    <a:pt x="2305" y="23"/>
                    <a:pt x="2230" y="67"/>
                  </a:cubicBezTo>
                  <a:cubicBezTo>
                    <a:pt x="1704" y="400"/>
                    <a:pt x="0" y="4684"/>
                    <a:pt x="2476" y="4684"/>
                  </a:cubicBezTo>
                  <a:cubicBezTo>
                    <a:pt x="4816" y="4684"/>
                    <a:pt x="3253" y="400"/>
                    <a:pt x="2719" y="67"/>
                  </a:cubicBezTo>
                  <a:cubicBezTo>
                    <a:pt x="2646" y="23"/>
                    <a:pt x="2561" y="1"/>
                    <a:pt x="2475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40"/>
            <p:cNvSpPr/>
            <p:nvPr/>
          </p:nvSpPr>
          <p:spPr>
            <a:xfrm>
              <a:off x="5613180" y="2484552"/>
              <a:ext cx="170917" cy="337149"/>
            </a:xfrm>
            <a:custGeom>
              <a:avLst/>
              <a:gdLst/>
              <a:ahLst/>
              <a:cxnLst/>
              <a:rect l="l" t="t" r="r" b="b"/>
              <a:pathLst>
                <a:path w="2262" h="4462" extrusionOk="0">
                  <a:moveTo>
                    <a:pt x="2027" y="0"/>
                  </a:moveTo>
                  <a:cubicBezTo>
                    <a:pt x="2026" y="0"/>
                    <a:pt x="2024" y="1"/>
                    <a:pt x="2023" y="2"/>
                  </a:cubicBezTo>
                  <a:cubicBezTo>
                    <a:pt x="1512" y="327"/>
                    <a:pt x="1" y="4462"/>
                    <a:pt x="2261" y="4462"/>
                  </a:cubicBezTo>
                  <a:cubicBezTo>
                    <a:pt x="2261" y="4462"/>
                    <a:pt x="1690" y="4410"/>
                    <a:pt x="1653" y="2795"/>
                  </a:cubicBezTo>
                  <a:cubicBezTo>
                    <a:pt x="1623" y="1194"/>
                    <a:pt x="2088" y="0"/>
                    <a:pt x="2027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40"/>
            <p:cNvSpPr/>
            <p:nvPr/>
          </p:nvSpPr>
          <p:spPr>
            <a:xfrm>
              <a:off x="5777825" y="2653051"/>
              <a:ext cx="25161" cy="240432"/>
            </a:xfrm>
            <a:custGeom>
              <a:avLst/>
              <a:gdLst/>
              <a:ahLst/>
              <a:cxnLst/>
              <a:rect l="l" t="t" r="r" b="b"/>
              <a:pathLst>
                <a:path w="333" h="3182" extrusionOk="0">
                  <a:moveTo>
                    <a:pt x="165" y="0"/>
                  </a:moveTo>
                  <a:cubicBezTo>
                    <a:pt x="163" y="0"/>
                    <a:pt x="162" y="4"/>
                    <a:pt x="162" y="16"/>
                  </a:cubicBezTo>
                  <a:lnTo>
                    <a:pt x="0" y="3181"/>
                  </a:lnTo>
                  <a:lnTo>
                    <a:pt x="333" y="3181"/>
                  </a:lnTo>
                  <a:cubicBezTo>
                    <a:pt x="319" y="1825"/>
                    <a:pt x="200" y="16"/>
                    <a:pt x="171" y="16"/>
                  </a:cubicBezTo>
                  <a:cubicBezTo>
                    <a:pt x="171" y="16"/>
                    <a:pt x="167" y="0"/>
                    <a:pt x="16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40"/>
            <p:cNvSpPr/>
            <p:nvPr/>
          </p:nvSpPr>
          <p:spPr>
            <a:xfrm>
              <a:off x="5722288" y="2738207"/>
              <a:ext cx="68533" cy="55008"/>
            </a:xfrm>
            <a:custGeom>
              <a:avLst/>
              <a:gdLst/>
              <a:ahLst/>
              <a:cxnLst/>
              <a:rect l="l" t="t" r="r" b="b"/>
              <a:pathLst>
                <a:path w="907" h="728" extrusionOk="0">
                  <a:moveTo>
                    <a:pt x="1" y="0"/>
                  </a:moveTo>
                  <a:cubicBezTo>
                    <a:pt x="443" y="709"/>
                    <a:pt x="844" y="728"/>
                    <a:pt x="886" y="728"/>
                  </a:cubicBezTo>
                  <a:cubicBezTo>
                    <a:pt x="889" y="728"/>
                    <a:pt x="890" y="728"/>
                    <a:pt x="890" y="728"/>
                  </a:cubicBezTo>
                  <a:lnTo>
                    <a:pt x="906" y="623"/>
                  </a:lnTo>
                  <a:lnTo>
                    <a:pt x="906" y="623"/>
                  </a:lnTo>
                  <a:cubicBezTo>
                    <a:pt x="906" y="623"/>
                    <a:pt x="896" y="630"/>
                    <a:pt x="868" y="630"/>
                  </a:cubicBezTo>
                  <a:cubicBezTo>
                    <a:pt x="812" y="630"/>
                    <a:pt x="681" y="599"/>
                    <a:pt x="417" y="409"/>
                  </a:cubicBezTo>
                  <a:cubicBezTo>
                    <a:pt x="186" y="246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40"/>
            <p:cNvSpPr/>
            <p:nvPr/>
          </p:nvSpPr>
          <p:spPr>
            <a:xfrm>
              <a:off x="5790746" y="2723170"/>
              <a:ext cx="57728" cy="46545"/>
            </a:xfrm>
            <a:custGeom>
              <a:avLst/>
              <a:gdLst/>
              <a:ahLst/>
              <a:cxnLst/>
              <a:rect l="l" t="t" r="r" b="b"/>
              <a:pathLst>
                <a:path w="764" h="616" extrusionOk="0">
                  <a:moveTo>
                    <a:pt x="763" y="0"/>
                  </a:moveTo>
                  <a:lnTo>
                    <a:pt x="763" y="0"/>
                  </a:lnTo>
                  <a:cubicBezTo>
                    <a:pt x="763" y="0"/>
                    <a:pt x="606" y="208"/>
                    <a:pt x="414" y="342"/>
                  </a:cubicBezTo>
                  <a:cubicBezTo>
                    <a:pt x="184" y="506"/>
                    <a:pt x="76" y="533"/>
                    <a:pt x="30" y="533"/>
                  </a:cubicBezTo>
                  <a:cubicBezTo>
                    <a:pt x="8" y="533"/>
                    <a:pt x="0" y="527"/>
                    <a:pt x="0" y="527"/>
                  </a:cubicBezTo>
                  <a:lnTo>
                    <a:pt x="0" y="527"/>
                  </a:lnTo>
                  <a:lnTo>
                    <a:pt x="7" y="616"/>
                  </a:lnTo>
                  <a:cubicBezTo>
                    <a:pt x="7" y="616"/>
                    <a:pt x="8" y="616"/>
                    <a:pt x="9" y="616"/>
                  </a:cubicBezTo>
                  <a:cubicBezTo>
                    <a:pt x="39" y="616"/>
                    <a:pt x="387" y="603"/>
                    <a:pt x="76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40"/>
            <p:cNvSpPr/>
            <p:nvPr/>
          </p:nvSpPr>
          <p:spPr>
            <a:xfrm>
              <a:off x="5743672" y="2689546"/>
              <a:ext cx="47149" cy="37553"/>
            </a:xfrm>
            <a:custGeom>
              <a:avLst/>
              <a:gdLst/>
              <a:ahLst/>
              <a:cxnLst/>
              <a:rect l="l" t="t" r="r" b="b"/>
              <a:pathLst>
                <a:path w="624" h="497" extrusionOk="0">
                  <a:moveTo>
                    <a:pt x="1" y="1"/>
                  </a:moveTo>
                  <a:cubicBezTo>
                    <a:pt x="302" y="484"/>
                    <a:pt x="583" y="497"/>
                    <a:pt x="612" y="497"/>
                  </a:cubicBezTo>
                  <a:cubicBezTo>
                    <a:pt x="613" y="497"/>
                    <a:pt x="614" y="497"/>
                    <a:pt x="614" y="497"/>
                  </a:cubicBezTo>
                  <a:lnTo>
                    <a:pt x="623" y="422"/>
                  </a:lnTo>
                  <a:lnTo>
                    <a:pt x="623" y="422"/>
                  </a:lnTo>
                  <a:cubicBezTo>
                    <a:pt x="623" y="422"/>
                    <a:pt x="615" y="429"/>
                    <a:pt x="591" y="429"/>
                  </a:cubicBezTo>
                  <a:cubicBezTo>
                    <a:pt x="549" y="429"/>
                    <a:pt x="458" y="407"/>
                    <a:pt x="282" y="282"/>
                  </a:cubicBezTo>
                  <a:cubicBezTo>
                    <a:pt x="125" y="17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40"/>
            <p:cNvSpPr/>
            <p:nvPr/>
          </p:nvSpPr>
          <p:spPr>
            <a:xfrm>
              <a:off x="5706723" y="2403703"/>
              <a:ext cx="428350" cy="416411"/>
            </a:xfrm>
            <a:custGeom>
              <a:avLst/>
              <a:gdLst/>
              <a:ahLst/>
              <a:cxnLst/>
              <a:rect l="l" t="t" r="r" b="b"/>
              <a:pathLst>
                <a:path w="5669" h="5511" extrusionOk="0">
                  <a:moveTo>
                    <a:pt x="2909" y="1"/>
                  </a:moveTo>
                  <a:cubicBezTo>
                    <a:pt x="2808" y="1"/>
                    <a:pt x="2708" y="27"/>
                    <a:pt x="2624" y="79"/>
                  </a:cubicBezTo>
                  <a:cubicBezTo>
                    <a:pt x="2001" y="471"/>
                    <a:pt x="1" y="5510"/>
                    <a:pt x="2912" y="5510"/>
                  </a:cubicBezTo>
                  <a:cubicBezTo>
                    <a:pt x="5668" y="5510"/>
                    <a:pt x="3824" y="471"/>
                    <a:pt x="3202" y="79"/>
                  </a:cubicBezTo>
                  <a:cubicBezTo>
                    <a:pt x="3113" y="27"/>
                    <a:pt x="3011" y="1"/>
                    <a:pt x="2909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40"/>
            <p:cNvSpPr/>
            <p:nvPr/>
          </p:nvSpPr>
          <p:spPr>
            <a:xfrm>
              <a:off x="5715035" y="2421232"/>
              <a:ext cx="202727" cy="400468"/>
            </a:xfrm>
            <a:custGeom>
              <a:avLst/>
              <a:gdLst/>
              <a:ahLst/>
              <a:cxnLst/>
              <a:rect l="l" t="t" r="r" b="b"/>
              <a:pathLst>
                <a:path w="2683" h="5300" extrusionOk="0">
                  <a:moveTo>
                    <a:pt x="2413" y="1"/>
                  </a:moveTo>
                  <a:cubicBezTo>
                    <a:pt x="2412" y="1"/>
                    <a:pt x="2410" y="1"/>
                    <a:pt x="2409" y="2"/>
                  </a:cubicBezTo>
                  <a:cubicBezTo>
                    <a:pt x="1793" y="388"/>
                    <a:pt x="1" y="5300"/>
                    <a:pt x="2683" y="5300"/>
                  </a:cubicBezTo>
                  <a:cubicBezTo>
                    <a:pt x="2683" y="5300"/>
                    <a:pt x="2009" y="5241"/>
                    <a:pt x="1971" y="3322"/>
                  </a:cubicBezTo>
                  <a:cubicBezTo>
                    <a:pt x="1928" y="1421"/>
                    <a:pt x="2478" y="1"/>
                    <a:pt x="2413" y="1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40"/>
            <p:cNvSpPr/>
            <p:nvPr/>
          </p:nvSpPr>
          <p:spPr>
            <a:xfrm>
              <a:off x="5909904" y="2626151"/>
              <a:ext cx="28033" cy="267331"/>
            </a:xfrm>
            <a:custGeom>
              <a:avLst/>
              <a:gdLst/>
              <a:ahLst/>
              <a:cxnLst/>
              <a:rect l="l" t="t" r="r" b="b"/>
              <a:pathLst>
                <a:path w="371" h="3538" extrusionOk="0">
                  <a:moveTo>
                    <a:pt x="187" y="0"/>
                  </a:moveTo>
                  <a:cubicBezTo>
                    <a:pt x="186" y="0"/>
                    <a:pt x="185" y="4"/>
                    <a:pt x="185" y="16"/>
                  </a:cubicBezTo>
                  <a:lnTo>
                    <a:pt x="1" y="3537"/>
                  </a:lnTo>
                  <a:lnTo>
                    <a:pt x="370" y="3537"/>
                  </a:lnTo>
                  <a:cubicBezTo>
                    <a:pt x="356" y="2033"/>
                    <a:pt x="223" y="16"/>
                    <a:pt x="193" y="16"/>
                  </a:cubicBezTo>
                  <a:cubicBezTo>
                    <a:pt x="193" y="16"/>
                    <a:pt x="189" y="0"/>
                    <a:pt x="18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40"/>
            <p:cNvSpPr/>
            <p:nvPr/>
          </p:nvSpPr>
          <p:spPr>
            <a:xfrm>
              <a:off x="5848927" y="2720903"/>
              <a:ext cx="75560" cy="61052"/>
            </a:xfrm>
            <a:custGeom>
              <a:avLst/>
              <a:gdLst/>
              <a:ahLst/>
              <a:cxnLst/>
              <a:rect l="l" t="t" r="r" b="b"/>
              <a:pathLst>
                <a:path w="1000" h="808" extrusionOk="0">
                  <a:moveTo>
                    <a:pt x="0" y="0"/>
                  </a:moveTo>
                  <a:lnTo>
                    <a:pt x="0" y="0"/>
                  </a:lnTo>
                  <a:cubicBezTo>
                    <a:pt x="484" y="787"/>
                    <a:pt x="935" y="807"/>
                    <a:pt x="981" y="807"/>
                  </a:cubicBezTo>
                  <a:cubicBezTo>
                    <a:pt x="984" y="807"/>
                    <a:pt x="985" y="807"/>
                    <a:pt x="985" y="807"/>
                  </a:cubicBezTo>
                  <a:lnTo>
                    <a:pt x="1000" y="690"/>
                  </a:lnTo>
                  <a:lnTo>
                    <a:pt x="1000" y="690"/>
                  </a:lnTo>
                  <a:cubicBezTo>
                    <a:pt x="1000" y="690"/>
                    <a:pt x="989" y="697"/>
                    <a:pt x="960" y="697"/>
                  </a:cubicBezTo>
                  <a:cubicBezTo>
                    <a:pt x="899" y="697"/>
                    <a:pt x="755" y="664"/>
                    <a:pt x="452" y="452"/>
                  </a:cubicBezTo>
                  <a:cubicBezTo>
                    <a:pt x="199" y="2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40"/>
            <p:cNvSpPr/>
            <p:nvPr/>
          </p:nvSpPr>
          <p:spPr>
            <a:xfrm>
              <a:off x="5924411" y="2704054"/>
              <a:ext cx="63924" cy="51683"/>
            </a:xfrm>
            <a:custGeom>
              <a:avLst/>
              <a:gdLst/>
              <a:ahLst/>
              <a:cxnLst/>
              <a:rect l="l" t="t" r="r" b="b"/>
              <a:pathLst>
                <a:path w="846" h="684" extrusionOk="0">
                  <a:moveTo>
                    <a:pt x="845" y="1"/>
                  </a:moveTo>
                  <a:cubicBezTo>
                    <a:pt x="845" y="1"/>
                    <a:pt x="676" y="230"/>
                    <a:pt x="461" y="387"/>
                  </a:cubicBezTo>
                  <a:cubicBezTo>
                    <a:pt x="210" y="564"/>
                    <a:pt x="89" y="593"/>
                    <a:pt x="37" y="593"/>
                  </a:cubicBezTo>
                  <a:cubicBezTo>
                    <a:pt x="10" y="593"/>
                    <a:pt x="1" y="586"/>
                    <a:pt x="1" y="586"/>
                  </a:cubicBezTo>
                  <a:lnTo>
                    <a:pt x="1" y="586"/>
                  </a:lnTo>
                  <a:lnTo>
                    <a:pt x="9" y="684"/>
                  </a:lnTo>
                  <a:cubicBezTo>
                    <a:pt x="9" y="684"/>
                    <a:pt x="11" y="684"/>
                    <a:pt x="13" y="684"/>
                  </a:cubicBezTo>
                  <a:cubicBezTo>
                    <a:pt x="55" y="684"/>
                    <a:pt x="434" y="665"/>
                    <a:pt x="8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40"/>
            <p:cNvSpPr/>
            <p:nvPr/>
          </p:nvSpPr>
          <p:spPr>
            <a:xfrm>
              <a:off x="5872426" y="2666576"/>
              <a:ext cx="52061" cy="42162"/>
            </a:xfrm>
            <a:custGeom>
              <a:avLst/>
              <a:gdLst/>
              <a:ahLst/>
              <a:cxnLst/>
              <a:rect l="l" t="t" r="r" b="b"/>
              <a:pathLst>
                <a:path w="689" h="558" extrusionOk="0">
                  <a:moveTo>
                    <a:pt x="0" y="1"/>
                  </a:moveTo>
                  <a:lnTo>
                    <a:pt x="0" y="1"/>
                  </a:lnTo>
                  <a:cubicBezTo>
                    <a:pt x="339" y="544"/>
                    <a:pt x="650" y="557"/>
                    <a:pt x="679" y="557"/>
                  </a:cubicBezTo>
                  <a:cubicBezTo>
                    <a:pt x="681" y="557"/>
                    <a:pt x="681" y="557"/>
                    <a:pt x="681" y="557"/>
                  </a:cubicBezTo>
                  <a:lnTo>
                    <a:pt x="689" y="475"/>
                  </a:lnTo>
                  <a:lnTo>
                    <a:pt x="689" y="475"/>
                  </a:lnTo>
                  <a:cubicBezTo>
                    <a:pt x="689" y="475"/>
                    <a:pt x="681" y="481"/>
                    <a:pt x="660" y="481"/>
                  </a:cubicBezTo>
                  <a:cubicBezTo>
                    <a:pt x="617" y="481"/>
                    <a:pt x="517" y="457"/>
                    <a:pt x="312" y="312"/>
                  </a:cubicBezTo>
                  <a:cubicBezTo>
                    <a:pt x="141" y="193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40"/>
            <p:cNvSpPr/>
            <p:nvPr/>
          </p:nvSpPr>
          <p:spPr>
            <a:xfrm>
              <a:off x="5555527" y="2525505"/>
              <a:ext cx="195474" cy="246401"/>
            </a:xfrm>
            <a:custGeom>
              <a:avLst/>
              <a:gdLst/>
              <a:ahLst/>
              <a:cxnLst/>
              <a:rect l="l" t="t" r="r" b="b"/>
              <a:pathLst>
                <a:path w="2587" h="3261" extrusionOk="0">
                  <a:moveTo>
                    <a:pt x="1290" y="0"/>
                  </a:moveTo>
                  <a:cubicBezTo>
                    <a:pt x="734" y="0"/>
                    <a:pt x="275" y="452"/>
                    <a:pt x="275" y="1016"/>
                  </a:cubicBezTo>
                  <a:cubicBezTo>
                    <a:pt x="275" y="1067"/>
                    <a:pt x="282" y="1112"/>
                    <a:pt x="289" y="1156"/>
                  </a:cubicBezTo>
                  <a:cubicBezTo>
                    <a:pt x="111" y="1379"/>
                    <a:pt x="1" y="1659"/>
                    <a:pt x="1" y="1964"/>
                  </a:cubicBezTo>
                  <a:cubicBezTo>
                    <a:pt x="1" y="2682"/>
                    <a:pt x="579" y="3260"/>
                    <a:pt x="1290" y="3260"/>
                  </a:cubicBezTo>
                  <a:cubicBezTo>
                    <a:pt x="2009" y="3260"/>
                    <a:pt x="2587" y="2682"/>
                    <a:pt x="2587" y="1964"/>
                  </a:cubicBezTo>
                  <a:cubicBezTo>
                    <a:pt x="2587" y="1659"/>
                    <a:pt x="2475" y="1379"/>
                    <a:pt x="2297" y="1156"/>
                  </a:cubicBezTo>
                  <a:cubicBezTo>
                    <a:pt x="2304" y="1112"/>
                    <a:pt x="2313" y="1067"/>
                    <a:pt x="2313" y="1016"/>
                  </a:cubicBezTo>
                  <a:cubicBezTo>
                    <a:pt x="2313" y="452"/>
                    <a:pt x="1852" y="0"/>
                    <a:pt x="1290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40"/>
            <p:cNvSpPr/>
            <p:nvPr/>
          </p:nvSpPr>
          <p:spPr>
            <a:xfrm>
              <a:off x="5653000" y="2600687"/>
              <a:ext cx="8916" cy="292795"/>
            </a:xfrm>
            <a:custGeom>
              <a:avLst/>
              <a:gdLst/>
              <a:ahLst/>
              <a:cxnLst/>
              <a:rect l="l" t="t" r="r" b="b"/>
              <a:pathLst>
                <a:path w="118" h="3875" extrusionOk="0">
                  <a:moveTo>
                    <a:pt x="54" y="0"/>
                  </a:moveTo>
                  <a:cubicBezTo>
                    <a:pt x="53" y="0"/>
                    <a:pt x="52" y="4"/>
                    <a:pt x="52" y="14"/>
                  </a:cubicBezTo>
                  <a:lnTo>
                    <a:pt x="0" y="3821"/>
                  </a:lnTo>
                  <a:cubicBezTo>
                    <a:pt x="0" y="3851"/>
                    <a:pt x="22" y="3874"/>
                    <a:pt x="52" y="3874"/>
                  </a:cubicBezTo>
                  <a:lnTo>
                    <a:pt x="59" y="3874"/>
                  </a:lnTo>
                  <a:cubicBezTo>
                    <a:pt x="96" y="3874"/>
                    <a:pt x="118" y="3851"/>
                    <a:pt x="118" y="3821"/>
                  </a:cubicBezTo>
                  <a:cubicBezTo>
                    <a:pt x="118" y="3821"/>
                    <a:pt x="96" y="14"/>
                    <a:pt x="59" y="14"/>
                  </a:cubicBezTo>
                  <a:cubicBezTo>
                    <a:pt x="59" y="14"/>
                    <a:pt x="56" y="0"/>
                    <a:pt x="54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40"/>
            <p:cNvSpPr/>
            <p:nvPr/>
          </p:nvSpPr>
          <p:spPr>
            <a:xfrm>
              <a:off x="5601921" y="2671714"/>
              <a:ext cx="55537" cy="45336"/>
            </a:xfrm>
            <a:custGeom>
              <a:avLst/>
              <a:gdLst/>
              <a:ahLst/>
              <a:cxnLst/>
              <a:rect l="l" t="t" r="r" b="b"/>
              <a:pathLst>
                <a:path w="735" h="600" extrusionOk="0">
                  <a:moveTo>
                    <a:pt x="0" y="0"/>
                  </a:moveTo>
                  <a:lnTo>
                    <a:pt x="0" y="0"/>
                  </a:lnTo>
                  <a:cubicBezTo>
                    <a:pt x="353" y="580"/>
                    <a:pt x="679" y="600"/>
                    <a:pt x="723" y="600"/>
                  </a:cubicBezTo>
                  <a:cubicBezTo>
                    <a:pt x="726" y="600"/>
                    <a:pt x="728" y="599"/>
                    <a:pt x="728" y="599"/>
                  </a:cubicBezTo>
                  <a:lnTo>
                    <a:pt x="735" y="511"/>
                  </a:lnTo>
                  <a:lnTo>
                    <a:pt x="735" y="511"/>
                  </a:lnTo>
                  <a:cubicBezTo>
                    <a:pt x="735" y="511"/>
                    <a:pt x="726" y="517"/>
                    <a:pt x="702" y="517"/>
                  </a:cubicBezTo>
                  <a:cubicBezTo>
                    <a:pt x="656" y="517"/>
                    <a:pt x="550" y="492"/>
                    <a:pt x="335" y="340"/>
                  </a:cubicBezTo>
                  <a:cubicBezTo>
                    <a:pt x="150" y="199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40"/>
            <p:cNvSpPr/>
            <p:nvPr/>
          </p:nvSpPr>
          <p:spPr>
            <a:xfrm>
              <a:off x="5657382" y="2658793"/>
              <a:ext cx="47149" cy="38611"/>
            </a:xfrm>
            <a:custGeom>
              <a:avLst/>
              <a:gdLst/>
              <a:ahLst/>
              <a:cxnLst/>
              <a:rect l="l" t="t" r="r" b="b"/>
              <a:pathLst>
                <a:path w="624" h="511" extrusionOk="0">
                  <a:moveTo>
                    <a:pt x="623" y="0"/>
                  </a:moveTo>
                  <a:cubicBezTo>
                    <a:pt x="623" y="0"/>
                    <a:pt x="497" y="178"/>
                    <a:pt x="342" y="289"/>
                  </a:cubicBezTo>
                  <a:cubicBezTo>
                    <a:pt x="156" y="421"/>
                    <a:pt x="67" y="444"/>
                    <a:pt x="28" y="444"/>
                  </a:cubicBezTo>
                  <a:cubicBezTo>
                    <a:pt x="8" y="444"/>
                    <a:pt x="1" y="438"/>
                    <a:pt x="1" y="438"/>
                  </a:cubicBezTo>
                  <a:lnTo>
                    <a:pt x="1" y="438"/>
                  </a:lnTo>
                  <a:lnTo>
                    <a:pt x="8" y="511"/>
                  </a:lnTo>
                  <a:cubicBezTo>
                    <a:pt x="8" y="511"/>
                    <a:pt x="9" y="511"/>
                    <a:pt x="11" y="511"/>
                  </a:cubicBezTo>
                  <a:cubicBezTo>
                    <a:pt x="42" y="511"/>
                    <a:pt x="323" y="497"/>
                    <a:pt x="623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40"/>
            <p:cNvSpPr/>
            <p:nvPr/>
          </p:nvSpPr>
          <p:spPr>
            <a:xfrm>
              <a:off x="5619376" y="2631365"/>
              <a:ext cx="38082" cy="30828"/>
            </a:xfrm>
            <a:custGeom>
              <a:avLst/>
              <a:gdLst/>
              <a:ahLst/>
              <a:cxnLst/>
              <a:rect l="l" t="t" r="r" b="b"/>
              <a:pathLst>
                <a:path w="504" h="408" extrusionOk="0">
                  <a:moveTo>
                    <a:pt x="1" y="1"/>
                  </a:moveTo>
                  <a:lnTo>
                    <a:pt x="1" y="1"/>
                  </a:lnTo>
                  <a:cubicBezTo>
                    <a:pt x="242" y="395"/>
                    <a:pt x="467" y="408"/>
                    <a:pt x="494" y="408"/>
                  </a:cubicBezTo>
                  <a:cubicBezTo>
                    <a:pt x="496" y="408"/>
                    <a:pt x="497" y="408"/>
                    <a:pt x="497" y="408"/>
                  </a:cubicBezTo>
                  <a:lnTo>
                    <a:pt x="504" y="347"/>
                  </a:lnTo>
                  <a:lnTo>
                    <a:pt x="504" y="347"/>
                  </a:lnTo>
                  <a:cubicBezTo>
                    <a:pt x="504" y="347"/>
                    <a:pt x="497" y="353"/>
                    <a:pt x="479" y="353"/>
                  </a:cubicBezTo>
                  <a:cubicBezTo>
                    <a:pt x="446" y="353"/>
                    <a:pt x="374" y="334"/>
                    <a:pt x="230" y="230"/>
                  </a:cubicBezTo>
                  <a:cubicBezTo>
                    <a:pt x="104" y="14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40"/>
            <p:cNvSpPr/>
            <p:nvPr/>
          </p:nvSpPr>
          <p:spPr>
            <a:xfrm>
              <a:off x="5198280" y="2625698"/>
              <a:ext cx="140088" cy="177113"/>
            </a:xfrm>
            <a:custGeom>
              <a:avLst/>
              <a:gdLst/>
              <a:ahLst/>
              <a:cxnLst/>
              <a:rect l="l" t="t" r="r" b="b"/>
              <a:pathLst>
                <a:path w="1854" h="2344" extrusionOk="0">
                  <a:moveTo>
                    <a:pt x="927" y="1"/>
                  </a:moveTo>
                  <a:cubicBezTo>
                    <a:pt x="527" y="1"/>
                    <a:pt x="194" y="326"/>
                    <a:pt x="194" y="734"/>
                  </a:cubicBezTo>
                  <a:cubicBezTo>
                    <a:pt x="194" y="764"/>
                    <a:pt x="201" y="801"/>
                    <a:pt x="208" y="831"/>
                  </a:cubicBezTo>
                  <a:cubicBezTo>
                    <a:pt x="75" y="993"/>
                    <a:pt x="0" y="1194"/>
                    <a:pt x="0" y="1417"/>
                  </a:cubicBezTo>
                  <a:cubicBezTo>
                    <a:pt x="0" y="1927"/>
                    <a:pt x="416" y="2343"/>
                    <a:pt x="927" y="2343"/>
                  </a:cubicBezTo>
                  <a:cubicBezTo>
                    <a:pt x="1439" y="2343"/>
                    <a:pt x="1853" y="1927"/>
                    <a:pt x="1853" y="1417"/>
                  </a:cubicBezTo>
                  <a:cubicBezTo>
                    <a:pt x="1853" y="1194"/>
                    <a:pt x="1772" y="993"/>
                    <a:pt x="1645" y="831"/>
                  </a:cubicBezTo>
                  <a:cubicBezTo>
                    <a:pt x="1652" y="801"/>
                    <a:pt x="1652" y="764"/>
                    <a:pt x="1652" y="734"/>
                  </a:cubicBezTo>
                  <a:cubicBezTo>
                    <a:pt x="1652" y="326"/>
                    <a:pt x="1327" y="1"/>
                    <a:pt x="92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40"/>
            <p:cNvSpPr/>
            <p:nvPr/>
          </p:nvSpPr>
          <p:spPr>
            <a:xfrm>
              <a:off x="5267719" y="2679874"/>
              <a:ext cx="6800" cy="210208"/>
            </a:xfrm>
            <a:custGeom>
              <a:avLst/>
              <a:gdLst/>
              <a:ahLst/>
              <a:cxnLst/>
              <a:rect l="l" t="t" r="r" b="b"/>
              <a:pathLst>
                <a:path w="90" h="2782" extrusionOk="0">
                  <a:moveTo>
                    <a:pt x="47" y="0"/>
                  </a:moveTo>
                  <a:cubicBezTo>
                    <a:pt x="46" y="0"/>
                    <a:pt x="45" y="2"/>
                    <a:pt x="45" y="10"/>
                  </a:cubicBezTo>
                  <a:lnTo>
                    <a:pt x="1" y="2738"/>
                  </a:lnTo>
                  <a:cubicBezTo>
                    <a:pt x="1" y="2759"/>
                    <a:pt x="22" y="2782"/>
                    <a:pt x="45" y="2782"/>
                  </a:cubicBezTo>
                  <a:lnTo>
                    <a:pt x="52" y="2782"/>
                  </a:lnTo>
                  <a:cubicBezTo>
                    <a:pt x="75" y="2782"/>
                    <a:pt x="90" y="2759"/>
                    <a:pt x="90" y="2738"/>
                  </a:cubicBezTo>
                  <a:cubicBezTo>
                    <a:pt x="90" y="2738"/>
                    <a:pt x="75" y="10"/>
                    <a:pt x="52" y="10"/>
                  </a:cubicBezTo>
                  <a:cubicBezTo>
                    <a:pt x="52" y="10"/>
                    <a:pt x="49" y="0"/>
                    <a:pt x="47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40"/>
            <p:cNvSpPr/>
            <p:nvPr/>
          </p:nvSpPr>
          <p:spPr>
            <a:xfrm>
              <a:off x="5231299" y="2730424"/>
              <a:ext cx="39896" cy="33095"/>
            </a:xfrm>
            <a:custGeom>
              <a:avLst/>
              <a:gdLst/>
              <a:ahLst/>
              <a:cxnLst/>
              <a:rect l="l" t="t" r="r" b="b"/>
              <a:pathLst>
                <a:path w="528" h="438" extrusionOk="0">
                  <a:moveTo>
                    <a:pt x="1" y="0"/>
                  </a:moveTo>
                  <a:cubicBezTo>
                    <a:pt x="266" y="431"/>
                    <a:pt x="505" y="438"/>
                    <a:pt x="519" y="438"/>
                  </a:cubicBezTo>
                  <a:cubicBezTo>
                    <a:pt x="520" y="438"/>
                    <a:pt x="520" y="438"/>
                    <a:pt x="520" y="438"/>
                  </a:cubicBezTo>
                  <a:lnTo>
                    <a:pt x="527" y="370"/>
                  </a:lnTo>
                  <a:lnTo>
                    <a:pt x="527" y="370"/>
                  </a:lnTo>
                  <a:cubicBezTo>
                    <a:pt x="527" y="370"/>
                    <a:pt x="521" y="375"/>
                    <a:pt x="504" y="375"/>
                  </a:cubicBezTo>
                  <a:cubicBezTo>
                    <a:pt x="470" y="375"/>
                    <a:pt x="396" y="356"/>
                    <a:pt x="246" y="246"/>
                  </a:cubicBezTo>
                  <a:cubicBezTo>
                    <a:pt x="104" y="148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40"/>
            <p:cNvSpPr/>
            <p:nvPr/>
          </p:nvSpPr>
          <p:spPr>
            <a:xfrm>
              <a:off x="5271120" y="2721432"/>
              <a:ext cx="34153" cy="28108"/>
            </a:xfrm>
            <a:custGeom>
              <a:avLst/>
              <a:gdLst/>
              <a:ahLst/>
              <a:cxnLst/>
              <a:rect l="l" t="t" r="r" b="b"/>
              <a:pathLst>
                <a:path w="452" h="372" extrusionOk="0">
                  <a:moveTo>
                    <a:pt x="452" y="0"/>
                  </a:moveTo>
                  <a:lnTo>
                    <a:pt x="452" y="0"/>
                  </a:lnTo>
                  <a:cubicBezTo>
                    <a:pt x="452" y="0"/>
                    <a:pt x="356" y="126"/>
                    <a:pt x="244" y="208"/>
                  </a:cubicBezTo>
                  <a:cubicBezTo>
                    <a:pt x="102" y="308"/>
                    <a:pt x="39" y="323"/>
                    <a:pt x="14" y="323"/>
                  </a:cubicBezTo>
                  <a:cubicBezTo>
                    <a:pt x="4" y="323"/>
                    <a:pt x="0" y="320"/>
                    <a:pt x="0" y="320"/>
                  </a:cubicBezTo>
                  <a:lnTo>
                    <a:pt x="0" y="320"/>
                  </a:lnTo>
                  <a:lnTo>
                    <a:pt x="7" y="372"/>
                  </a:lnTo>
                  <a:cubicBezTo>
                    <a:pt x="7" y="372"/>
                    <a:pt x="8" y="372"/>
                    <a:pt x="8" y="372"/>
                  </a:cubicBezTo>
                  <a:cubicBezTo>
                    <a:pt x="22" y="372"/>
                    <a:pt x="224" y="365"/>
                    <a:pt x="452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40"/>
            <p:cNvSpPr/>
            <p:nvPr/>
          </p:nvSpPr>
          <p:spPr>
            <a:xfrm>
              <a:off x="5243691" y="2701938"/>
              <a:ext cx="27504" cy="22366"/>
            </a:xfrm>
            <a:custGeom>
              <a:avLst/>
              <a:gdLst/>
              <a:ahLst/>
              <a:cxnLst/>
              <a:rect l="l" t="t" r="r" b="b"/>
              <a:pathLst>
                <a:path w="364" h="296" extrusionOk="0">
                  <a:moveTo>
                    <a:pt x="0" y="0"/>
                  </a:moveTo>
                  <a:cubicBezTo>
                    <a:pt x="184" y="289"/>
                    <a:pt x="348" y="295"/>
                    <a:pt x="362" y="295"/>
                  </a:cubicBezTo>
                  <a:cubicBezTo>
                    <a:pt x="363" y="295"/>
                    <a:pt x="363" y="295"/>
                    <a:pt x="363" y="295"/>
                  </a:cubicBezTo>
                  <a:lnTo>
                    <a:pt x="363" y="251"/>
                  </a:lnTo>
                  <a:cubicBezTo>
                    <a:pt x="363" y="251"/>
                    <a:pt x="359" y="254"/>
                    <a:pt x="347" y="254"/>
                  </a:cubicBezTo>
                  <a:cubicBezTo>
                    <a:pt x="325" y="254"/>
                    <a:pt x="274" y="241"/>
                    <a:pt x="171" y="162"/>
                  </a:cubicBezTo>
                  <a:cubicBezTo>
                    <a:pt x="73" y="9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40"/>
            <p:cNvSpPr/>
            <p:nvPr/>
          </p:nvSpPr>
          <p:spPr>
            <a:xfrm>
              <a:off x="4939033" y="2777951"/>
              <a:ext cx="275038" cy="114322"/>
            </a:xfrm>
            <a:custGeom>
              <a:avLst/>
              <a:gdLst/>
              <a:ahLst/>
              <a:cxnLst/>
              <a:rect l="l" t="t" r="r" b="b"/>
              <a:pathLst>
                <a:path w="3640" h="1513" extrusionOk="0">
                  <a:moveTo>
                    <a:pt x="1215" y="1"/>
                  </a:moveTo>
                  <a:cubicBezTo>
                    <a:pt x="801" y="1"/>
                    <a:pt x="469" y="335"/>
                    <a:pt x="469" y="750"/>
                  </a:cubicBezTo>
                  <a:lnTo>
                    <a:pt x="469" y="764"/>
                  </a:lnTo>
                  <a:cubicBezTo>
                    <a:pt x="438" y="757"/>
                    <a:pt x="408" y="750"/>
                    <a:pt x="380" y="750"/>
                  </a:cubicBezTo>
                  <a:cubicBezTo>
                    <a:pt x="172" y="750"/>
                    <a:pt x="1" y="920"/>
                    <a:pt x="1" y="1128"/>
                  </a:cubicBezTo>
                  <a:cubicBezTo>
                    <a:pt x="1" y="1335"/>
                    <a:pt x="172" y="1498"/>
                    <a:pt x="380" y="1498"/>
                  </a:cubicBezTo>
                  <a:lnTo>
                    <a:pt x="380" y="1512"/>
                  </a:lnTo>
                  <a:lnTo>
                    <a:pt x="3403" y="1512"/>
                  </a:lnTo>
                  <a:lnTo>
                    <a:pt x="3403" y="1498"/>
                  </a:lnTo>
                  <a:cubicBezTo>
                    <a:pt x="3536" y="1475"/>
                    <a:pt x="3639" y="1365"/>
                    <a:pt x="3639" y="1217"/>
                  </a:cubicBezTo>
                  <a:cubicBezTo>
                    <a:pt x="3639" y="1061"/>
                    <a:pt x="3513" y="934"/>
                    <a:pt x="3358" y="934"/>
                  </a:cubicBezTo>
                  <a:cubicBezTo>
                    <a:pt x="3291" y="934"/>
                    <a:pt x="3232" y="965"/>
                    <a:pt x="3181" y="1002"/>
                  </a:cubicBezTo>
                  <a:lnTo>
                    <a:pt x="3181" y="965"/>
                  </a:lnTo>
                  <a:cubicBezTo>
                    <a:pt x="3181" y="668"/>
                    <a:pt x="2942" y="424"/>
                    <a:pt x="2647" y="424"/>
                  </a:cubicBezTo>
                  <a:cubicBezTo>
                    <a:pt x="2476" y="424"/>
                    <a:pt x="2327" y="497"/>
                    <a:pt x="2224" y="623"/>
                  </a:cubicBezTo>
                  <a:cubicBezTo>
                    <a:pt x="2186" y="609"/>
                    <a:pt x="2149" y="602"/>
                    <a:pt x="2114" y="602"/>
                  </a:cubicBezTo>
                  <a:cubicBezTo>
                    <a:pt x="2053" y="602"/>
                    <a:pt x="2001" y="616"/>
                    <a:pt x="1957" y="639"/>
                  </a:cubicBezTo>
                  <a:cubicBezTo>
                    <a:pt x="1898" y="275"/>
                    <a:pt x="1594" y="1"/>
                    <a:pt x="121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40"/>
            <p:cNvSpPr/>
            <p:nvPr/>
          </p:nvSpPr>
          <p:spPr>
            <a:xfrm>
              <a:off x="4973187" y="2781351"/>
              <a:ext cx="37553" cy="54328"/>
            </a:xfrm>
            <a:custGeom>
              <a:avLst/>
              <a:gdLst/>
              <a:ahLst/>
              <a:cxnLst/>
              <a:rect l="l" t="t" r="r" b="b"/>
              <a:pathLst>
                <a:path w="497" h="719" extrusionOk="0">
                  <a:moveTo>
                    <a:pt x="497" y="0"/>
                  </a:moveTo>
                  <a:lnTo>
                    <a:pt x="497" y="0"/>
                  </a:lnTo>
                  <a:cubicBezTo>
                    <a:pt x="209" y="82"/>
                    <a:pt x="1" y="349"/>
                    <a:pt x="1" y="667"/>
                  </a:cubicBezTo>
                  <a:lnTo>
                    <a:pt x="1" y="712"/>
                  </a:lnTo>
                  <a:cubicBezTo>
                    <a:pt x="8" y="712"/>
                    <a:pt x="8" y="712"/>
                    <a:pt x="17" y="719"/>
                  </a:cubicBezTo>
                  <a:lnTo>
                    <a:pt x="17" y="705"/>
                  </a:lnTo>
                  <a:cubicBezTo>
                    <a:pt x="17" y="386"/>
                    <a:pt x="216" y="112"/>
                    <a:pt x="497" y="0"/>
                  </a:cubicBezTo>
                  <a:close/>
                </a:path>
              </a:pathLst>
            </a:custGeom>
            <a:solidFill>
              <a:srgbClr val="959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40"/>
            <p:cNvSpPr/>
            <p:nvPr/>
          </p:nvSpPr>
          <p:spPr>
            <a:xfrm>
              <a:off x="4973187" y="2779689"/>
              <a:ext cx="51683" cy="103744"/>
            </a:xfrm>
            <a:custGeom>
              <a:avLst/>
              <a:gdLst/>
              <a:ahLst/>
              <a:cxnLst/>
              <a:rect l="l" t="t" r="r" b="b"/>
              <a:pathLst>
                <a:path w="684" h="1373" extrusionOk="0">
                  <a:moveTo>
                    <a:pt x="683" y="1"/>
                  </a:moveTo>
                  <a:cubicBezTo>
                    <a:pt x="623" y="1"/>
                    <a:pt x="557" y="8"/>
                    <a:pt x="497" y="22"/>
                  </a:cubicBezTo>
                  <a:cubicBezTo>
                    <a:pt x="216" y="134"/>
                    <a:pt x="17" y="408"/>
                    <a:pt x="17" y="727"/>
                  </a:cubicBezTo>
                  <a:lnTo>
                    <a:pt x="17" y="741"/>
                  </a:lnTo>
                  <a:cubicBezTo>
                    <a:pt x="8" y="734"/>
                    <a:pt x="8" y="734"/>
                    <a:pt x="1" y="734"/>
                  </a:cubicBezTo>
                  <a:cubicBezTo>
                    <a:pt x="24" y="1089"/>
                    <a:pt x="319" y="1372"/>
                    <a:pt x="683" y="1372"/>
                  </a:cubicBezTo>
                  <a:cubicBezTo>
                    <a:pt x="683" y="1372"/>
                    <a:pt x="290" y="1246"/>
                    <a:pt x="260" y="689"/>
                  </a:cubicBezTo>
                  <a:cubicBezTo>
                    <a:pt x="230" y="179"/>
                    <a:pt x="683" y="1"/>
                    <a:pt x="683" y="1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40"/>
            <p:cNvSpPr/>
            <p:nvPr/>
          </p:nvSpPr>
          <p:spPr>
            <a:xfrm>
              <a:off x="5072321" y="2823967"/>
              <a:ext cx="54403" cy="27428"/>
            </a:xfrm>
            <a:custGeom>
              <a:avLst/>
              <a:gdLst/>
              <a:ahLst/>
              <a:cxnLst/>
              <a:rect l="l" t="t" r="r" b="b"/>
              <a:pathLst>
                <a:path w="720" h="363" extrusionOk="0">
                  <a:moveTo>
                    <a:pt x="357" y="0"/>
                  </a:moveTo>
                  <a:cubicBezTo>
                    <a:pt x="163" y="7"/>
                    <a:pt x="1" y="171"/>
                    <a:pt x="8" y="363"/>
                  </a:cubicBezTo>
                  <a:cubicBezTo>
                    <a:pt x="8" y="363"/>
                    <a:pt x="67" y="164"/>
                    <a:pt x="357" y="141"/>
                  </a:cubicBezTo>
                  <a:lnTo>
                    <a:pt x="385" y="141"/>
                  </a:lnTo>
                  <a:cubicBezTo>
                    <a:pt x="630" y="141"/>
                    <a:pt x="719" y="356"/>
                    <a:pt x="719" y="356"/>
                  </a:cubicBezTo>
                  <a:cubicBezTo>
                    <a:pt x="719" y="164"/>
                    <a:pt x="556" y="0"/>
                    <a:pt x="364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40"/>
            <p:cNvSpPr/>
            <p:nvPr/>
          </p:nvSpPr>
          <p:spPr>
            <a:xfrm>
              <a:off x="5751436" y="1850082"/>
              <a:ext cx="141037" cy="61800"/>
            </a:xfrm>
            <a:custGeom>
              <a:avLst/>
              <a:gdLst/>
              <a:ahLst/>
              <a:cxnLst/>
              <a:rect l="l" t="t" r="r" b="b"/>
              <a:pathLst>
                <a:path w="1180" h="517" extrusionOk="0">
                  <a:moveTo>
                    <a:pt x="1026" y="0"/>
                  </a:moveTo>
                  <a:cubicBezTo>
                    <a:pt x="950" y="0"/>
                    <a:pt x="859" y="34"/>
                    <a:pt x="771" y="102"/>
                  </a:cubicBezTo>
                  <a:cubicBezTo>
                    <a:pt x="698" y="154"/>
                    <a:pt x="637" y="228"/>
                    <a:pt x="609" y="294"/>
                  </a:cubicBezTo>
                  <a:cubicBezTo>
                    <a:pt x="548" y="250"/>
                    <a:pt x="468" y="220"/>
                    <a:pt x="380" y="205"/>
                  </a:cubicBezTo>
                  <a:cubicBezTo>
                    <a:pt x="346" y="200"/>
                    <a:pt x="315" y="198"/>
                    <a:pt x="285" y="198"/>
                  </a:cubicBezTo>
                  <a:cubicBezTo>
                    <a:pt x="128" y="198"/>
                    <a:pt x="20" y="263"/>
                    <a:pt x="1" y="369"/>
                  </a:cubicBezTo>
                  <a:cubicBezTo>
                    <a:pt x="1" y="369"/>
                    <a:pt x="44" y="287"/>
                    <a:pt x="248" y="287"/>
                  </a:cubicBezTo>
                  <a:cubicBezTo>
                    <a:pt x="282" y="287"/>
                    <a:pt x="320" y="289"/>
                    <a:pt x="364" y="294"/>
                  </a:cubicBezTo>
                  <a:cubicBezTo>
                    <a:pt x="460" y="301"/>
                    <a:pt x="534" y="332"/>
                    <a:pt x="586" y="362"/>
                  </a:cubicBezTo>
                  <a:lnTo>
                    <a:pt x="579" y="517"/>
                  </a:lnTo>
                  <a:lnTo>
                    <a:pt x="653" y="502"/>
                  </a:lnTo>
                  <a:lnTo>
                    <a:pt x="742" y="479"/>
                  </a:lnTo>
                  <a:lnTo>
                    <a:pt x="661" y="346"/>
                  </a:lnTo>
                  <a:cubicBezTo>
                    <a:pt x="698" y="294"/>
                    <a:pt x="742" y="236"/>
                    <a:pt x="824" y="168"/>
                  </a:cubicBezTo>
                  <a:cubicBezTo>
                    <a:pt x="938" y="77"/>
                    <a:pt x="1032" y="56"/>
                    <a:pt x="1094" y="56"/>
                  </a:cubicBezTo>
                  <a:cubicBezTo>
                    <a:pt x="1149" y="56"/>
                    <a:pt x="1180" y="72"/>
                    <a:pt x="1180" y="72"/>
                  </a:cubicBezTo>
                  <a:cubicBezTo>
                    <a:pt x="1145" y="25"/>
                    <a:pt x="1091" y="0"/>
                    <a:pt x="1026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40"/>
            <p:cNvSpPr/>
            <p:nvPr/>
          </p:nvSpPr>
          <p:spPr>
            <a:xfrm>
              <a:off x="5217723" y="1873467"/>
              <a:ext cx="219038" cy="106107"/>
            </a:xfrm>
            <a:custGeom>
              <a:avLst/>
              <a:gdLst/>
              <a:ahLst/>
              <a:cxnLst/>
              <a:rect l="l" t="t" r="r" b="b"/>
              <a:pathLst>
                <a:path w="993" h="481" extrusionOk="0">
                  <a:moveTo>
                    <a:pt x="851" y="0"/>
                  </a:moveTo>
                  <a:cubicBezTo>
                    <a:pt x="787" y="0"/>
                    <a:pt x="715" y="30"/>
                    <a:pt x="644" y="89"/>
                  </a:cubicBezTo>
                  <a:cubicBezTo>
                    <a:pt x="578" y="141"/>
                    <a:pt x="534" y="207"/>
                    <a:pt x="511" y="267"/>
                  </a:cubicBezTo>
                  <a:cubicBezTo>
                    <a:pt x="459" y="230"/>
                    <a:pt x="394" y="192"/>
                    <a:pt x="312" y="178"/>
                  </a:cubicBezTo>
                  <a:cubicBezTo>
                    <a:pt x="281" y="173"/>
                    <a:pt x="251" y="170"/>
                    <a:pt x="224" y="170"/>
                  </a:cubicBezTo>
                  <a:cubicBezTo>
                    <a:pt x="93" y="170"/>
                    <a:pt x="6" y="227"/>
                    <a:pt x="1" y="326"/>
                  </a:cubicBezTo>
                  <a:cubicBezTo>
                    <a:pt x="1" y="326"/>
                    <a:pt x="33" y="251"/>
                    <a:pt x="203" y="251"/>
                  </a:cubicBezTo>
                  <a:cubicBezTo>
                    <a:pt x="233" y="251"/>
                    <a:pt x="266" y="253"/>
                    <a:pt x="305" y="258"/>
                  </a:cubicBezTo>
                  <a:cubicBezTo>
                    <a:pt x="386" y="274"/>
                    <a:pt x="445" y="303"/>
                    <a:pt x="490" y="333"/>
                  </a:cubicBezTo>
                  <a:lnTo>
                    <a:pt x="490" y="480"/>
                  </a:lnTo>
                  <a:lnTo>
                    <a:pt x="555" y="466"/>
                  </a:lnTo>
                  <a:lnTo>
                    <a:pt x="630" y="452"/>
                  </a:lnTo>
                  <a:lnTo>
                    <a:pt x="555" y="319"/>
                  </a:lnTo>
                  <a:cubicBezTo>
                    <a:pt x="586" y="274"/>
                    <a:pt x="623" y="214"/>
                    <a:pt x="689" y="162"/>
                  </a:cubicBezTo>
                  <a:cubicBezTo>
                    <a:pt x="782" y="77"/>
                    <a:pt x="862" y="57"/>
                    <a:pt x="916" y="57"/>
                  </a:cubicBezTo>
                  <a:cubicBezTo>
                    <a:pt x="964" y="57"/>
                    <a:pt x="993" y="73"/>
                    <a:pt x="993" y="73"/>
                  </a:cubicBezTo>
                  <a:cubicBezTo>
                    <a:pt x="958" y="24"/>
                    <a:pt x="908" y="0"/>
                    <a:pt x="851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40"/>
            <p:cNvSpPr/>
            <p:nvPr/>
          </p:nvSpPr>
          <p:spPr>
            <a:xfrm>
              <a:off x="5221912" y="2206840"/>
              <a:ext cx="83808" cy="35976"/>
            </a:xfrm>
            <a:custGeom>
              <a:avLst/>
              <a:gdLst/>
              <a:ahLst/>
              <a:cxnLst/>
              <a:rect l="l" t="t" r="r" b="b"/>
              <a:pathLst>
                <a:path w="601" h="258" extrusionOk="0">
                  <a:moveTo>
                    <a:pt x="520" y="1"/>
                  </a:moveTo>
                  <a:cubicBezTo>
                    <a:pt x="482" y="1"/>
                    <a:pt x="437" y="17"/>
                    <a:pt x="392" y="50"/>
                  </a:cubicBezTo>
                  <a:cubicBezTo>
                    <a:pt x="348" y="80"/>
                    <a:pt x="326" y="110"/>
                    <a:pt x="303" y="146"/>
                  </a:cubicBezTo>
                  <a:cubicBezTo>
                    <a:pt x="275" y="124"/>
                    <a:pt x="237" y="110"/>
                    <a:pt x="193" y="101"/>
                  </a:cubicBezTo>
                  <a:cubicBezTo>
                    <a:pt x="178" y="99"/>
                    <a:pt x="164" y="98"/>
                    <a:pt x="150" y="98"/>
                  </a:cubicBezTo>
                  <a:cubicBezTo>
                    <a:pt x="68" y="98"/>
                    <a:pt x="7" y="133"/>
                    <a:pt x="1" y="183"/>
                  </a:cubicBezTo>
                  <a:cubicBezTo>
                    <a:pt x="1" y="183"/>
                    <a:pt x="23" y="143"/>
                    <a:pt x="134" y="143"/>
                  </a:cubicBezTo>
                  <a:cubicBezTo>
                    <a:pt x="150" y="143"/>
                    <a:pt x="167" y="144"/>
                    <a:pt x="186" y="146"/>
                  </a:cubicBezTo>
                  <a:cubicBezTo>
                    <a:pt x="230" y="146"/>
                    <a:pt x="268" y="162"/>
                    <a:pt x="296" y="176"/>
                  </a:cubicBezTo>
                  <a:lnTo>
                    <a:pt x="289" y="258"/>
                  </a:lnTo>
                  <a:lnTo>
                    <a:pt x="333" y="243"/>
                  </a:lnTo>
                  <a:lnTo>
                    <a:pt x="378" y="234"/>
                  </a:lnTo>
                  <a:lnTo>
                    <a:pt x="333" y="169"/>
                  </a:lnTo>
                  <a:cubicBezTo>
                    <a:pt x="348" y="146"/>
                    <a:pt x="378" y="117"/>
                    <a:pt x="415" y="87"/>
                  </a:cubicBezTo>
                  <a:cubicBezTo>
                    <a:pt x="475" y="39"/>
                    <a:pt x="524" y="28"/>
                    <a:pt x="557" y="28"/>
                  </a:cubicBezTo>
                  <a:cubicBezTo>
                    <a:pt x="585" y="28"/>
                    <a:pt x="600" y="35"/>
                    <a:pt x="600" y="35"/>
                  </a:cubicBezTo>
                  <a:cubicBezTo>
                    <a:pt x="580" y="12"/>
                    <a:pt x="552" y="1"/>
                    <a:pt x="52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40"/>
            <p:cNvSpPr/>
            <p:nvPr/>
          </p:nvSpPr>
          <p:spPr>
            <a:xfrm>
              <a:off x="4973175" y="2065234"/>
              <a:ext cx="113650" cy="48665"/>
            </a:xfrm>
            <a:custGeom>
              <a:avLst/>
              <a:gdLst/>
              <a:ahLst/>
              <a:cxnLst/>
              <a:rect l="l" t="t" r="r" b="b"/>
              <a:pathLst>
                <a:path w="815" h="349" extrusionOk="0">
                  <a:moveTo>
                    <a:pt x="712" y="1"/>
                  </a:moveTo>
                  <a:cubicBezTo>
                    <a:pt x="659" y="1"/>
                    <a:pt x="596" y="23"/>
                    <a:pt x="534" y="68"/>
                  </a:cubicBezTo>
                  <a:cubicBezTo>
                    <a:pt x="482" y="105"/>
                    <a:pt x="445" y="157"/>
                    <a:pt x="424" y="201"/>
                  </a:cubicBezTo>
                  <a:cubicBezTo>
                    <a:pt x="379" y="171"/>
                    <a:pt x="326" y="150"/>
                    <a:pt x="260" y="143"/>
                  </a:cubicBezTo>
                  <a:cubicBezTo>
                    <a:pt x="237" y="139"/>
                    <a:pt x="215" y="137"/>
                    <a:pt x="194" y="137"/>
                  </a:cubicBezTo>
                  <a:cubicBezTo>
                    <a:pt x="88" y="137"/>
                    <a:pt x="12" y="184"/>
                    <a:pt x="0" y="253"/>
                  </a:cubicBezTo>
                  <a:cubicBezTo>
                    <a:pt x="0" y="253"/>
                    <a:pt x="28" y="197"/>
                    <a:pt x="176" y="197"/>
                  </a:cubicBezTo>
                  <a:cubicBezTo>
                    <a:pt x="198" y="197"/>
                    <a:pt x="224" y="198"/>
                    <a:pt x="253" y="201"/>
                  </a:cubicBezTo>
                  <a:cubicBezTo>
                    <a:pt x="319" y="209"/>
                    <a:pt x="370" y="223"/>
                    <a:pt x="400" y="246"/>
                  </a:cubicBezTo>
                  <a:lnTo>
                    <a:pt x="400" y="349"/>
                  </a:lnTo>
                  <a:lnTo>
                    <a:pt x="452" y="342"/>
                  </a:lnTo>
                  <a:lnTo>
                    <a:pt x="512" y="328"/>
                  </a:lnTo>
                  <a:lnTo>
                    <a:pt x="459" y="232"/>
                  </a:lnTo>
                  <a:cubicBezTo>
                    <a:pt x="482" y="201"/>
                    <a:pt x="512" y="157"/>
                    <a:pt x="571" y="120"/>
                  </a:cubicBezTo>
                  <a:cubicBezTo>
                    <a:pt x="656" y="51"/>
                    <a:pt x="723" y="37"/>
                    <a:pt x="766" y="37"/>
                  </a:cubicBezTo>
                  <a:cubicBezTo>
                    <a:pt x="797" y="37"/>
                    <a:pt x="815" y="45"/>
                    <a:pt x="815" y="45"/>
                  </a:cubicBezTo>
                  <a:cubicBezTo>
                    <a:pt x="792" y="15"/>
                    <a:pt x="755" y="1"/>
                    <a:pt x="71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40"/>
            <p:cNvSpPr/>
            <p:nvPr/>
          </p:nvSpPr>
          <p:spPr>
            <a:xfrm>
              <a:off x="5632066" y="2074209"/>
              <a:ext cx="52351" cy="22473"/>
            </a:xfrm>
            <a:custGeom>
              <a:avLst/>
              <a:gdLst/>
              <a:ahLst/>
              <a:cxnLst/>
              <a:rect l="l" t="t" r="r" b="b"/>
              <a:pathLst>
                <a:path w="438" h="188" extrusionOk="0">
                  <a:moveTo>
                    <a:pt x="385" y="1"/>
                  </a:moveTo>
                  <a:cubicBezTo>
                    <a:pt x="357" y="1"/>
                    <a:pt x="324" y="14"/>
                    <a:pt x="290" y="40"/>
                  </a:cubicBezTo>
                  <a:cubicBezTo>
                    <a:pt x="260" y="54"/>
                    <a:pt x="237" y="84"/>
                    <a:pt x="230" y="105"/>
                  </a:cubicBezTo>
                  <a:cubicBezTo>
                    <a:pt x="208" y="91"/>
                    <a:pt x="178" y="77"/>
                    <a:pt x="141" y="77"/>
                  </a:cubicBezTo>
                  <a:cubicBezTo>
                    <a:pt x="127" y="74"/>
                    <a:pt x="114" y="73"/>
                    <a:pt x="102" y="73"/>
                  </a:cubicBezTo>
                  <a:cubicBezTo>
                    <a:pt x="47" y="73"/>
                    <a:pt x="6" y="99"/>
                    <a:pt x="0" y="136"/>
                  </a:cubicBezTo>
                  <a:cubicBezTo>
                    <a:pt x="0" y="136"/>
                    <a:pt x="17" y="103"/>
                    <a:pt x="93" y="103"/>
                  </a:cubicBezTo>
                  <a:cubicBezTo>
                    <a:pt x="105" y="103"/>
                    <a:pt x="118" y="103"/>
                    <a:pt x="134" y="105"/>
                  </a:cubicBezTo>
                  <a:cubicBezTo>
                    <a:pt x="171" y="105"/>
                    <a:pt x="201" y="121"/>
                    <a:pt x="215" y="128"/>
                  </a:cubicBezTo>
                  <a:lnTo>
                    <a:pt x="215" y="187"/>
                  </a:lnTo>
                  <a:lnTo>
                    <a:pt x="246" y="180"/>
                  </a:lnTo>
                  <a:lnTo>
                    <a:pt x="274" y="173"/>
                  </a:lnTo>
                  <a:lnTo>
                    <a:pt x="246" y="121"/>
                  </a:lnTo>
                  <a:cubicBezTo>
                    <a:pt x="260" y="105"/>
                    <a:pt x="274" y="84"/>
                    <a:pt x="304" y="61"/>
                  </a:cubicBezTo>
                  <a:cubicBezTo>
                    <a:pt x="348" y="26"/>
                    <a:pt x="383" y="17"/>
                    <a:pt x="406" y="17"/>
                  </a:cubicBezTo>
                  <a:cubicBezTo>
                    <a:pt x="427" y="17"/>
                    <a:pt x="438" y="24"/>
                    <a:pt x="438" y="24"/>
                  </a:cubicBezTo>
                  <a:cubicBezTo>
                    <a:pt x="425" y="8"/>
                    <a:pt x="407" y="1"/>
                    <a:pt x="38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40"/>
            <p:cNvSpPr/>
            <p:nvPr/>
          </p:nvSpPr>
          <p:spPr>
            <a:xfrm>
              <a:off x="6500632" y="2823363"/>
              <a:ext cx="176357" cy="73444"/>
            </a:xfrm>
            <a:custGeom>
              <a:avLst/>
              <a:gdLst/>
              <a:ahLst/>
              <a:cxnLst/>
              <a:rect l="l" t="t" r="r" b="b"/>
              <a:pathLst>
                <a:path w="2334" h="972" extrusionOk="0">
                  <a:moveTo>
                    <a:pt x="777" y="1"/>
                  </a:moveTo>
                  <a:cubicBezTo>
                    <a:pt x="511" y="1"/>
                    <a:pt x="297" y="216"/>
                    <a:pt x="297" y="474"/>
                  </a:cubicBezTo>
                  <a:lnTo>
                    <a:pt x="297" y="483"/>
                  </a:lnTo>
                  <a:cubicBezTo>
                    <a:pt x="281" y="483"/>
                    <a:pt x="260" y="474"/>
                    <a:pt x="244" y="474"/>
                  </a:cubicBezTo>
                  <a:cubicBezTo>
                    <a:pt x="110" y="474"/>
                    <a:pt x="0" y="586"/>
                    <a:pt x="0" y="719"/>
                  </a:cubicBezTo>
                  <a:cubicBezTo>
                    <a:pt x="0" y="853"/>
                    <a:pt x="110" y="956"/>
                    <a:pt x="244" y="956"/>
                  </a:cubicBezTo>
                  <a:lnTo>
                    <a:pt x="244" y="972"/>
                  </a:lnTo>
                  <a:lnTo>
                    <a:pt x="2179" y="972"/>
                  </a:lnTo>
                  <a:lnTo>
                    <a:pt x="2179" y="956"/>
                  </a:lnTo>
                  <a:cubicBezTo>
                    <a:pt x="2268" y="949"/>
                    <a:pt x="2333" y="867"/>
                    <a:pt x="2333" y="778"/>
                  </a:cubicBezTo>
                  <a:cubicBezTo>
                    <a:pt x="2333" y="682"/>
                    <a:pt x="2253" y="600"/>
                    <a:pt x="2156" y="600"/>
                  </a:cubicBezTo>
                  <a:cubicBezTo>
                    <a:pt x="2111" y="600"/>
                    <a:pt x="2076" y="616"/>
                    <a:pt x="2038" y="638"/>
                  </a:cubicBezTo>
                  <a:lnTo>
                    <a:pt x="2038" y="616"/>
                  </a:lnTo>
                  <a:cubicBezTo>
                    <a:pt x="2038" y="422"/>
                    <a:pt x="1889" y="268"/>
                    <a:pt x="1697" y="268"/>
                  </a:cubicBezTo>
                  <a:cubicBezTo>
                    <a:pt x="1587" y="268"/>
                    <a:pt x="1489" y="319"/>
                    <a:pt x="1430" y="394"/>
                  </a:cubicBezTo>
                  <a:cubicBezTo>
                    <a:pt x="1409" y="385"/>
                    <a:pt x="1378" y="385"/>
                    <a:pt x="1355" y="385"/>
                  </a:cubicBezTo>
                  <a:cubicBezTo>
                    <a:pt x="1320" y="385"/>
                    <a:pt x="1282" y="394"/>
                    <a:pt x="1252" y="408"/>
                  </a:cubicBezTo>
                  <a:cubicBezTo>
                    <a:pt x="1222" y="172"/>
                    <a:pt x="1023" y="1"/>
                    <a:pt x="777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40"/>
            <p:cNvSpPr/>
            <p:nvPr/>
          </p:nvSpPr>
          <p:spPr>
            <a:xfrm>
              <a:off x="6522393" y="2823967"/>
              <a:ext cx="33095" cy="66719"/>
            </a:xfrm>
            <a:custGeom>
              <a:avLst/>
              <a:gdLst/>
              <a:ahLst/>
              <a:cxnLst/>
              <a:rect l="l" t="t" r="r" b="b"/>
              <a:pathLst>
                <a:path w="438" h="883" extrusionOk="0">
                  <a:moveTo>
                    <a:pt x="438" y="0"/>
                  </a:moveTo>
                  <a:cubicBezTo>
                    <a:pt x="201" y="0"/>
                    <a:pt x="0" y="199"/>
                    <a:pt x="0" y="445"/>
                  </a:cubicBezTo>
                  <a:cubicBezTo>
                    <a:pt x="0" y="688"/>
                    <a:pt x="201" y="882"/>
                    <a:pt x="438" y="882"/>
                  </a:cubicBezTo>
                  <a:cubicBezTo>
                    <a:pt x="438" y="882"/>
                    <a:pt x="187" y="800"/>
                    <a:pt x="171" y="445"/>
                  </a:cubicBezTo>
                  <a:cubicBezTo>
                    <a:pt x="150" y="119"/>
                    <a:pt x="438" y="0"/>
                    <a:pt x="438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40"/>
            <p:cNvSpPr/>
            <p:nvPr/>
          </p:nvSpPr>
          <p:spPr>
            <a:xfrm>
              <a:off x="6586241" y="2852453"/>
              <a:ext cx="34833" cy="18059"/>
            </a:xfrm>
            <a:custGeom>
              <a:avLst/>
              <a:gdLst/>
              <a:ahLst/>
              <a:cxnLst/>
              <a:rect l="l" t="t" r="r" b="b"/>
              <a:pathLst>
                <a:path w="461" h="239" extrusionOk="0">
                  <a:moveTo>
                    <a:pt x="231" y="0"/>
                  </a:moveTo>
                  <a:cubicBezTo>
                    <a:pt x="105" y="9"/>
                    <a:pt x="0" y="112"/>
                    <a:pt x="0" y="238"/>
                  </a:cubicBezTo>
                  <a:cubicBezTo>
                    <a:pt x="0" y="238"/>
                    <a:pt x="37" y="105"/>
                    <a:pt x="231" y="89"/>
                  </a:cubicBezTo>
                  <a:cubicBezTo>
                    <a:pt x="235" y="89"/>
                    <a:pt x="239" y="89"/>
                    <a:pt x="243" y="89"/>
                  </a:cubicBezTo>
                  <a:cubicBezTo>
                    <a:pt x="403" y="89"/>
                    <a:pt x="461" y="231"/>
                    <a:pt x="461" y="231"/>
                  </a:cubicBezTo>
                  <a:cubicBezTo>
                    <a:pt x="461" y="105"/>
                    <a:pt x="356" y="0"/>
                    <a:pt x="231" y="0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0"/>
            <p:cNvSpPr/>
            <p:nvPr/>
          </p:nvSpPr>
          <p:spPr>
            <a:xfrm>
              <a:off x="5399269" y="2816638"/>
              <a:ext cx="182024" cy="75636"/>
            </a:xfrm>
            <a:custGeom>
              <a:avLst/>
              <a:gdLst/>
              <a:ahLst/>
              <a:cxnLst/>
              <a:rect l="l" t="t" r="r" b="b"/>
              <a:pathLst>
                <a:path w="2409" h="1001" extrusionOk="0">
                  <a:moveTo>
                    <a:pt x="1608" y="1"/>
                  </a:moveTo>
                  <a:cubicBezTo>
                    <a:pt x="1358" y="1"/>
                    <a:pt x="1150" y="186"/>
                    <a:pt x="1119" y="422"/>
                  </a:cubicBezTo>
                  <a:cubicBezTo>
                    <a:pt x="1082" y="408"/>
                    <a:pt x="1054" y="401"/>
                    <a:pt x="1016" y="401"/>
                  </a:cubicBezTo>
                  <a:cubicBezTo>
                    <a:pt x="986" y="401"/>
                    <a:pt x="965" y="401"/>
                    <a:pt x="934" y="408"/>
                  </a:cubicBezTo>
                  <a:cubicBezTo>
                    <a:pt x="876" y="334"/>
                    <a:pt x="771" y="282"/>
                    <a:pt x="660" y="282"/>
                  </a:cubicBezTo>
                  <a:cubicBezTo>
                    <a:pt x="468" y="282"/>
                    <a:pt x="305" y="438"/>
                    <a:pt x="305" y="638"/>
                  </a:cubicBezTo>
                  <a:lnTo>
                    <a:pt x="305" y="661"/>
                  </a:lnTo>
                  <a:cubicBezTo>
                    <a:pt x="275" y="638"/>
                    <a:pt x="230" y="623"/>
                    <a:pt x="186" y="623"/>
                  </a:cubicBezTo>
                  <a:cubicBezTo>
                    <a:pt x="83" y="623"/>
                    <a:pt x="1" y="705"/>
                    <a:pt x="1" y="808"/>
                  </a:cubicBezTo>
                  <a:cubicBezTo>
                    <a:pt x="1" y="904"/>
                    <a:pt x="68" y="979"/>
                    <a:pt x="164" y="993"/>
                  </a:cubicBezTo>
                  <a:lnTo>
                    <a:pt x="164" y="1000"/>
                  </a:lnTo>
                  <a:lnTo>
                    <a:pt x="2165" y="1000"/>
                  </a:lnTo>
                  <a:lnTo>
                    <a:pt x="2165" y="993"/>
                  </a:lnTo>
                  <a:cubicBezTo>
                    <a:pt x="2298" y="993"/>
                    <a:pt x="2409" y="883"/>
                    <a:pt x="2409" y="750"/>
                  </a:cubicBezTo>
                  <a:cubicBezTo>
                    <a:pt x="2409" y="607"/>
                    <a:pt x="2298" y="497"/>
                    <a:pt x="2165" y="497"/>
                  </a:cubicBezTo>
                  <a:cubicBezTo>
                    <a:pt x="2142" y="497"/>
                    <a:pt x="2121" y="497"/>
                    <a:pt x="2105" y="504"/>
                  </a:cubicBezTo>
                  <a:lnTo>
                    <a:pt x="2105" y="497"/>
                  </a:lnTo>
                  <a:cubicBezTo>
                    <a:pt x="2105" y="223"/>
                    <a:pt x="1882" y="1"/>
                    <a:pt x="1608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0"/>
            <p:cNvSpPr/>
            <p:nvPr/>
          </p:nvSpPr>
          <p:spPr>
            <a:xfrm>
              <a:off x="5533691" y="2818829"/>
              <a:ext cx="25313" cy="35967"/>
            </a:xfrm>
            <a:custGeom>
              <a:avLst/>
              <a:gdLst/>
              <a:ahLst/>
              <a:cxnLst/>
              <a:rect l="l" t="t" r="r" b="b"/>
              <a:pathLst>
                <a:path w="335" h="476" extrusionOk="0">
                  <a:moveTo>
                    <a:pt x="0" y="0"/>
                  </a:moveTo>
                  <a:lnTo>
                    <a:pt x="0" y="0"/>
                  </a:lnTo>
                  <a:cubicBezTo>
                    <a:pt x="192" y="75"/>
                    <a:pt x="326" y="253"/>
                    <a:pt x="326" y="468"/>
                  </a:cubicBezTo>
                  <a:lnTo>
                    <a:pt x="326" y="475"/>
                  </a:lnTo>
                  <a:lnTo>
                    <a:pt x="334" y="475"/>
                  </a:lnTo>
                  <a:lnTo>
                    <a:pt x="334" y="438"/>
                  </a:lnTo>
                  <a:cubicBezTo>
                    <a:pt x="334" y="232"/>
                    <a:pt x="192" y="61"/>
                    <a:pt x="0" y="0"/>
                  </a:cubicBezTo>
                  <a:close/>
                </a:path>
              </a:pathLst>
            </a:custGeom>
            <a:solidFill>
              <a:srgbClr val="EDED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0"/>
            <p:cNvSpPr/>
            <p:nvPr/>
          </p:nvSpPr>
          <p:spPr>
            <a:xfrm>
              <a:off x="5524623" y="2817771"/>
              <a:ext cx="34380" cy="68986"/>
            </a:xfrm>
            <a:custGeom>
              <a:avLst/>
              <a:gdLst/>
              <a:ahLst/>
              <a:cxnLst/>
              <a:rect l="l" t="t" r="r" b="b"/>
              <a:pathLst>
                <a:path w="455" h="913" extrusionOk="0">
                  <a:moveTo>
                    <a:pt x="1" y="0"/>
                  </a:moveTo>
                  <a:cubicBezTo>
                    <a:pt x="1" y="0"/>
                    <a:pt x="298" y="119"/>
                    <a:pt x="284" y="452"/>
                  </a:cubicBezTo>
                  <a:cubicBezTo>
                    <a:pt x="261" y="824"/>
                    <a:pt x="1" y="913"/>
                    <a:pt x="1" y="913"/>
                  </a:cubicBezTo>
                  <a:cubicBezTo>
                    <a:pt x="239" y="913"/>
                    <a:pt x="438" y="719"/>
                    <a:pt x="454" y="489"/>
                  </a:cubicBezTo>
                  <a:lnTo>
                    <a:pt x="446" y="489"/>
                  </a:lnTo>
                  <a:lnTo>
                    <a:pt x="446" y="482"/>
                  </a:lnTo>
                  <a:cubicBezTo>
                    <a:pt x="446" y="267"/>
                    <a:pt x="312" y="89"/>
                    <a:pt x="120" y="14"/>
                  </a:cubicBezTo>
                  <a:cubicBezTo>
                    <a:pt x="83" y="7"/>
                    <a:pt x="45" y="0"/>
                    <a:pt x="1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0"/>
            <p:cNvSpPr/>
            <p:nvPr/>
          </p:nvSpPr>
          <p:spPr>
            <a:xfrm>
              <a:off x="5456922" y="2847466"/>
              <a:ext cx="35967" cy="17908"/>
            </a:xfrm>
            <a:custGeom>
              <a:avLst/>
              <a:gdLst/>
              <a:ahLst/>
              <a:cxnLst/>
              <a:rect l="l" t="t" r="r" b="b"/>
              <a:pathLst>
                <a:path w="476" h="237" extrusionOk="0">
                  <a:moveTo>
                    <a:pt x="239" y="0"/>
                  </a:moveTo>
                  <a:cubicBezTo>
                    <a:pt x="113" y="0"/>
                    <a:pt x="8" y="103"/>
                    <a:pt x="1" y="230"/>
                  </a:cubicBezTo>
                  <a:cubicBezTo>
                    <a:pt x="1" y="230"/>
                    <a:pt x="61" y="89"/>
                    <a:pt x="223" y="89"/>
                  </a:cubicBezTo>
                  <a:lnTo>
                    <a:pt x="246" y="89"/>
                  </a:lnTo>
                  <a:cubicBezTo>
                    <a:pt x="438" y="103"/>
                    <a:pt x="475" y="237"/>
                    <a:pt x="475" y="237"/>
                  </a:cubicBezTo>
                  <a:cubicBezTo>
                    <a:pt x="475" y="103"/>
                    <a:pt x="372" y="0"/>
                    <a:pt x="246" y="0"/>
                  </a:cubicBezTo>
                  <a:close/>
                </a:path>
              </a:pathLst>
            </a:custGeom>
            <a:solidFill>
              <a:srgbClr val="BFE1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0"/>
            <p:cNvSpPr/>
            <p:nvPr/>
          </p:nvSpPr>
          <p:spPr>
            <a:xfrm>
              <a:off x="5269986" y="2551271"/>
              <a:ext cx="179757" cy="226227"/>
            </a:xfrm>
            <a:custGeom>
              <a:avLst/>
              <a:gdLst/>
              <a:ahLst/>
              <a:cxnLst/>
              <a:rect l="l" t="t" r="r" b="b"/>
              <a:pathLst>
                <a:path w="2379" h="2994" extrusionOk="0">
                  <a:moveTo>
                    <a:pt x="1185" y="1"/>
                  </a:moveTo>
                  <a:cubicBezTo>
                    <a:pt x="675" y="1"/>
                    <a:pt x="252" y="415"/>
                    <a:pt x="252" y="934"/>
                  </a:cubicBezTo>
                  <a:cubicBezTo>
                    <a:pt x="252" y="979"/>
                    <a:pt x="259" y="1023"/>
                    <a:pt x="268" y="1068"/>
                  </a:cubicBezTo>
                  <a:cubicBezTo>
                    <a:pt x="104" y="1267"/>
                    <a:pt x="1" y="1527"/>
                    <a:pt x="1" y="1808"/>
                  </a:cubicBezTo>
                  <a:cubicBezTo>
                    <a:pt x="1" y="2467"/>
                    <a:pt x="534" y="2994"/>
                    <a:pt x="1185" y="2994"/>
                  </a:cubicBezTo>
                  <a:cubicBezTo>
                    <a:pt x="1845" y="2994"/>
                    <a:pt x="2379" y="2467"/>
                    <a:pt x="2379" y="1808"/>
                  </a:cubicBezTo>
                  <a:cubicBezTo>
                    <a:pt x="2379" y="1527"/>
                    <a:pt x="2275" y="1267"/>
                    <a:pt x="2112" y="1068"/>
                  </a:cubicBezTo>
                  <a:cubicBezTo>
                    <a:pt x="2119" y="1023"/>
                    <a:pt x="2126" y="979"/>
                    <a:pt x="2126" y="934"/>
                  </a:cubicBezTo>
                  <a:cubicBezTo>
                    <a:pt x="2126" y="415"/>
                    <a:pt x="1705" y="1"/>
                    <a:pt x="1185" y="1"/>
                  </a:cubicBez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40"/>
            <p:cNvSpPr/>
            <p:nvPr/>
          </p:nvSpPr>
          <p:spPr>
            <a:xfrm>
              <a:off x="5359525" y="2620786"/>
              <a:ext cx="8538" cy="269296"/>
            </a:xfrm>
            <a:custGeom>
              <a:avLst/>
              <a:gdLst/>
              <a:ahLst/>
              <a:cxnLst/>
              <a:rect l="l" t="t" r="r" b="b"/>
              <a:pathLst>
                <a:path w="113" h="3564" extrusionOk="0">
                  <a:moveTo>
                    <a:pt x="54" y="1"/>
                  </a:moveTo>
                  <a:cubicBezTo>
                    <a:pt x="53" y="1"/>
                    <a:pt x="52" y="4"/>
                    <a:pt x="52" y="14"/>
                  </a:cubicBezTo>
                  <a:lnTo>
                    <a:pt x="0" y="3511"/>
                  </a:lnTo>
                  <a:cubicBezTo>
                    <a:pt x="0" y="3534"/>
                    <a:pt x="23" y="3564"/>
                    <a:pt x="52" y="3564"/>
                  </a:cubicBezTo>
                  <a:lnTo>
                    <a:pt x="61" y="3564"/>
                  </a:lnTo>
                  <a:cubicBezTo>
                    <a:pt x="89" y="3564"/>
                    <a:pt x="112" y="3534"/>
                    <a:pt x="112" y="3511"/>
                  </a:cubicBezTo>
                  <a:cubicBezTo>
                    <a:pt x="112" y="3511"/>
                    <a:pt x="89" y="14"/>
                    <a:pt x="61" y="14"/>
                  </a:cubicBezTo>
                  <a:cubicBezTo>
                    <a:pt x="61" y="14"/>
                    <a:pt x="57" y="1"/>
                    <a:pt x="54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40"/>
            <p:cNvSpPr/>
            <p:nvPr/>
          </p:nvSpPr>
          <p:spPr>
            <a:xfrm>
              <a:off x="5312451" y="2685692"/>
              <a:ext cx="51003" cy="41936"/>
            </a:xfrm>
            <a:custGeom>
              <a:avLst/>
              <a:gdLst/>
              <a:ahLst/>
              <a:cxnLst/>
              <a:rect l="l" t="t" r="r" b="b"/>
              <a:pathLst>
                <a:path w="675" h="555" extrusionOk="0">
                  <a:moveTo>
                    <a:pt x="1" y="0"/>
                  </a:moveTo>
                  <a:lnTo>
                    <a:pt x="1" y="0"/>
                  </a:lnTo>
                  <a:cubicBezTo>
                    <a:pt x="331" y="541"/>
                    <a:pt x="634" y="555"/>
                    <a:pt x="665" y="555"/>
                  </a:cubicBezTo>
                  <a:cubicBezTo>
                    <a:pt x="667" y="555"/>
                    <a:pt x="668" y="555"/>
                    <a:pt x="668" y="555"/>
                  </a:cubicBezTo>
                  <a:lnTo>
                    <a:pt x="675" y="473"/>
                  </a:lnTo>
                  <a:lnTo>
                    <a:pt x="675" y="473"/>
                  </a:lnTo>
                  <a:cubicBezTo>
                    <a:pt x="675" y="473"/>
                    <a:pt x="668" y="479"/>
                    <a:pt x="647" y="479"/>
                  </a:cubicBezTo>
                  <a:cubicBezTo>
                    <a:pt x="606" y="479"/>
                    <a:pt x="511" y="455"/>
                    <a:pt x="312" y="311"/>
                  </a:cubicBezTo>
                  <a:cubicBezTo>
                    <a:pt x="134" y="185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0"/>
            <p:cNvSpPr/>
            <p:nvPr/>
          </p:nvSpPr>
          <p:spPr>
            <a:xfrm>
              <a:off x="5363378" y="2673830"/>
              <a:ext cx="43749" cy="35967"/>
            </a:xfrm>
            <a:custGeom>
              <a:avLst/>
              <a:gdLst/>
              <a:ahLst/>
              <a:cxnLst/>
              <a:rect l="l" t="t" r="r" b="b"/>
              <a:pathLst>
                <a:path w="579" h="476" extrusionOk="0">
                  <a:moveTo>
                    <a:pt x="579" y="1"/>
                  </a:moveTo>
                  <a:cubicBezTo>
                    <a:pt x="579" y="1"/>
                    <a:pt x="461" y="164"/>
                    <a:pt x="312" y="267"/>
                  </a:cubicBezTo>
                  <a:cubicBezTo>
                    <a:pt x="143" y="392"/>
                    <a:pt x="60" y="413"/>
                    <a:pt x="24" y="413"/>
                  </a:cubicBezTo>
                  <a:cubicBezTo>
                    <a:pt x="7" y="413"/>
                    <a:pt x="1" y="408"/>
                    <a:pt x="1" y="408"/>
                  </a:cubicBezTo>
                  <a:lnTo>
                    <a:pt x="1" y="408"/>
                  </a:lnTo>
                  <a:lnTo>
                    <a:pt x="10" y="475"/>
                  </a:lnTo>
                  <a:cubicBezTo>
                    <a:pt x="10" y="475"/>
                    <a:pt x="11" y="475"/>
                    <a:pt x="12" y="475"/>
                  </a:cubicBezTo>
                  <a:cubicBezTo>
                    <a:pt x="40" y="475"/>
                    <a:pt x="300" y="463"/>
                    <a:pt x="579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0"/>
            <p:cNvSpPr/>
            <p:nvPr/>
          </p:nvSpPr>
          <p:spPr>
            <a:xfrm>
              <a:off x="5328772" y="2648744"/>
              <a:ext cx="34682" cy="28562"/>
            </a:xfrm>
            <a:custGeom>
              <a:avLst/>
              <a:gdLst/>
              <a:ahLst/>
              <a:cxnLst/>
              <a:rect l="l" t="t" r="r" b="b"/>
              <a:pathLst>
                <a:path w="459" h="378" extrusionOk="0">
                  <a:moveTo>
                    <a:pt x="0" y="0"/>
                  </a:moveTo>
                  <a:cubicBezTo>
                    <a:pt x="228" y="370"/>
                    <a:pt x="443" y="377"/>
                    <a:pt x="458" y="377"/>
                  </a:cubicBezTo>
                  <a:cubicBezTo>
                    <a:pt x="459" y="377"/>
                    <a:pt x="459" y="377"/>
                    <a:pt x="459" y="377"/>
                  </a:cubicBezTo>
                  <a:lnTo>
                    <a:pt x="459" y="325"/>
                  </a:lnTo>
                  <a:cubicBezTo>
                    <a:pt x="459" y="325"/>
                    <a:pt x="455" y="328"/>
                    <a:pt x="444" y="328"/>
                  </a:cubicBezTo>
                  <a:cubicBezTo>
                    <a:pt x="417" y="328"/>
                    <a:pt x="352" y="313"/>
                    <a:pt x="208" y="215"/>
                  </a:cubicBezTo>
                  <a:cubicBezTo>
                    <a:pt x="89" y="12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0"/>
            <p:cNvSpPr/>
            <p:nvPr/>
          </p:nvSpPr>
          <p:spPr>
            <a:xfrm>
              <a:off x="7538675" y="1841914"/>
              <a:ext cx="105784" cy="106388"/>
            </a:xfrm>
            <a:custGeom>
              <a:avLst/>
              <a:gdLst/>
              <a:ahLst/>
              <a:cxnLst/>
              <a:rect l="l" t="t" r="r" b="b"/>
              <a:pathLst>
                <a:path w="1400" h="1408" extrusionOk="0">
                  <a:moveTo>
                    <a:pt x="697" y="1"/>
                  </a:moveTo>
                  <a:cubicBezTo>
                    <a:pt x="311" y="1"/>
                    <a:pt x="0" y="319"/>
                    <a:pt x="0" y="703"/>
                  </a:cubicBezTo>
                  <a:cubicBezTo>
                    <a:pt x="0" y="1089"/>
                    <a:pt x="311" y="1407"/>
                    <a:pt x="697" y="1407"/>
                  </a:cubicBezTo>
                  <a:cubicBezTo>
                    <a:pt x="1088" y="1407"/>
                    <a:pt x="1400" y="1089"/>
                    <a:pt x="1400" y="703"/>
                  </a:cubicBezTo>
                  <a:cubicBezTo>
                    <a:pt x="1400" y="319"/>
                    <a:pt x="1088" y="1"/>
                    <a:pt x="69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0"/>
            <p:cNvSpPr/>
            <p:nvPr/>
          </p:nvSpPr>
          <p:spPr>
            <a:xfrm>
              <a:off x="7105263" y="1836851"/>
              <a:ext cx="67324" cy="67248"/>
            </a:xfrm>
            <a:custGeom>
              <a:avLst/>
              <a:gdLst/>
              <a:ahLst/>
              <a:cxnLst/>
              <a:rect l="l" t="t" r="r" b="b"/>
              <a:pathLst>
                <a:path w="891" h="890" extrusionOk="0">
                  <a:moveTo>
                    <a:pt x="445" y="0"/>
                  </a:moveTo>
                  <a:cubicBezTo>
                    <a:pt x="200" y="0"/>
                    <a:pt x="1" y="201"/>
                    <a:pt x="1" y="445"/>
                  </a:cubicBezTo>
                  <a:cubicBezTo>
                    <a:pt x="1" y="697"/>
                    <a:pt x="200" y="889"/>
                    <a:pt x="445" y="889"/>
                  </a:cubicBezTo>
                  <a:cubicBezTo>
                    <a:pt x="689" y="889"/>
                    <a:pt x="890" y="697"/>
                    <a:pt x="890" y="445"/>
                  </a:cubicBezTo>
                  <a:cubicBezTo>
                    <a:pt x="890" y="201"/>
                    <a:pt x="689" y="0"/>
                    <a:pt x="445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40"/>
            <p:cNvSpPr/>
            <p:nvPr/>
          </p:nvSpPr>
          <p:spPr>
            <a:xfrm>
              <a:off x="7151279" y="1709684"/>
              <a:ext cx="130417" cy="130039"/>
            </a:xfrm>
            <a:custGeom>
              <a:avLst/>
              <a:gdLst/>
              <a:ahLst/>
              <a:cxnLst/>
              <a:rect l="l" t="t" r="r" b="b"/>
              <a:pathLst>
                <a:path w="1726" h="1721" extrusionOk="0">
                  <a:moveTo>
                    <a:pt x="866" y="1"/>
                  </a:moveTo>
                  <a:cubicBezTo>
                    <a:pt x="391" y="1"/>
                    <a:pt x="0" y="387"/>
                    <a:pt x="0" y="862"/>
                  </a:cubicBezTo>
                  <a:cubicBezTo>
                    <a:pt x="0" y="1335"/>
                    <a:pt x="391" y="1720"/>
                    <a:pt x="866" y="1720"/>
                  </a:cubicBezTo>
                  <a:cubicBezTo>
                    <a:pt x="1341" y="1720"/>
                    <a:pt x="1725" y="1335"/>
                    <a:pt x="1725" y="862"/>
                  </a:cubicBezTo>
                  <a:cubicBezTo>
                    <a:pt x="1725" y="387"/>
                    <a:pt x="1341" y="1"/>
                    <a:pt x="86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40"/>
            <p:cNvSpPr/>
            <p:nvPr/>
          </p:nvSpPr>
          <p:spPr>
            <a:xfrm>
              <a:off x="7489335" y="1954423"/>
              <a:ext cx="44958" cy="44278"/>
            </a:xfrm>
            <a:custGeom>
              <a:avLst/>
              <a:gdLst/>
              <a:ahLst/>
              <a:cxnLst/>
              <a:rect l="l" t="t" r="r" b="b"/>
              <a:pathLst>
                <a:path w="595" h="586" extrusionOk="0">
                  <a:moveTo>
                    <a:pt x="297" y="0"/>
                  </a:moveTo>
                  <a:cubicBezTo>
                    <a:pt x="134" y="0"/>
                    <a:pt x="0" y="134"/>
                    <a:pt x="0" y="297"/>
                  </a:cubicBezTo>
                  <a:cubicBezTo>
                    <a:pt x="0" y="455"/>
                    <a:pt x="127" y="586"/>
                    <a:pt x="285" y="586"/>
                  </a:cubicBezTo>
                  <a:cubicBezTo>
                    <a:pt x="289" y="586"/>
                    <a:pt x="293" y="585"/>
                    <a:pt x="297" y="585"/>
                  </a:cubicBezTo>
                  <a:cubicBezTo>
                    <a:pt x="461" y="585"/>
                    <a:pt x="594" y="452"/>
                    <a:pt x="594" y="290"/>
                  </a:cubicBezTo>
                  <a:cubicBezTo>
                    <a:pt x="594" y="126"/>
                    <a:pt x="461" y="0"/>
                    <a:pt x="29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/>
            <p:cNvSpPr/>
            <p:nvPr/>
          </p:nvSpPr>
          <p:spPr>
            <a:xfrm>
              <a:off x="7954294" y="1977093"/>
              <a:ext cx="496731" cy="216177"/>
            </a:xfrm>
            <a:custGeom>
              <a:avLst/>
              <a:gdLst/>
              <a:ahLst/>
              <a:cxnLst/>
              <a:rect l="l" t="t" r="r" b="b"/>
              <a:pathLst>
                <a:path w="6574" h="2861" extrusionOk="0">
                  <a:moveTo>
                    <a:pt x="3078" y="1"/>
                  </a:moveTo>
                  <a:cubicBezTo>
                    <a:pt x="3067" y="1"/>
                    <a:pt x="3056" y="1"/>
                    <a:pt x="3045" y="1"/>
                  </a:cubicBezTo>
                  <a:cubicBezTo>
                    <a:pt x="2512" y="8"/>
                    <a:pt x="2083" y="401"/>
                    <a:pt x="2001" y="904"/>
                  </a:cubicBezTo>
                  <a:cubicBezTo>
                    <a:pt x="1964" y="904"/>
                    <a:pt x="1927" y="897"/>
                    <a:pt x="1889" y="897"/>
                  </a:cubicBezTo>
                  <a:cubicBezTo>
                    <a:pt x="1431" y="913"/>
                    <a:pt x="1068" y="1283"/>
                    <a:pt x="1061" y="1735"/>
                  </a:cubicBezTo>
                  <a:cubicBezTo>
                    <a:pt x="534" y="1891"/>
                    <a:pt x="127" y="2327"/>
                    <a:pt x="1" y="2861"/>
                  </a:cubicBezTo>
                  <a:lnTo>
                    <a:pt x="6574" y="2743"/>
                  </a:lnTo>
                  <a:cubicBezTo>
                    <a:pt x="6390" y="2086"/>
                    <a:pt x="6007" y="1601"/>
                    <a:pt x="5306" y="1601"/>
                  </a:cubicBezTo>
                  <a:cubicBezTo>
                    <a:pt x="5296" y="1601"/>
                    <a:pt x="5286" y="1601"/>
                    <a:pt x="5275" y="1602"/>
                  </a:cubicBezTo>
                  <a:lnTo>
                    <a:pt x="5217" y="1602"/>
                  </a:lnTo>
                  <a:cubicBezTo>
                    <a:pt x="5210" y="1101"/>
                    <a:pt x="4802" y="698"/>
                    <a:pt x="4305" y="698"/>
                  </a:cubicBezTo>
                  <a:cubicBezTo>
                    <a:pt x="4295" y="698"/>
                    <a:pt x="4286" y="698"/>
                    <a:pt x="4276" y="698"/>
                  </a:cubicBezTo>
                  <a:cubicBezTo>
                    <a:pt x="4208" y="698"/>
                    <a:pt x="4150" y="705"/>
                    <a:pt x="4084" y="719"/>
                  </a:cubicBezTo>
                  <a:cubicBezTo>
                    <a:pt x="3938" y="301"/>
                    <a:pt x="3545" y="1"/>
                    <a:pt x="30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0"/>
            <p:cNvSpPr/>
            <p:nvPr/>
          </p:nvSpPr>
          <p:spPr>
            <a:xfrm>
              <a:off x="8098236" y="2043208"/>
              <a:ext cx="54857" cy="109184"/>
            </a:xfrm>
            <a:custGeom>
              <a:avLst/>
              <a:gdLst/>
              <a:ahLst/>
              <a:cxnLst/>
              <a:rect l="l" t="t" r="r" b="b"/>
              <a:pathLst>
                <a:path w="726" h="1445" extrusionOk="0">
                  <a:moveTo>
                    <a:pt x="0" y="1"/>
                  </a:moveTo>
                  <a:cubicBezTo>
                    <a:pt x="0" y="1"/>
                    <a:pt x="578" y="186"/>
                    <a:pt x="548" y="719"/>
                  </a:cubicBezTo>
                  <a:cubicBezTo>
                    <a:pt x="518" y="1312"/>
                    <a:pt x="0" y="1445"/>
                    <a:pt x="0" y="1445"/>
                  </a:cubicBezTo>
                  <a:cubicBezTo>
                    <a:pt x="401" y="1445"/>
                    <a:pt x="726" y="1120"/>
                    <a:pt x="726" y="719"/>
                  </a:cubicBezTo>
                  <a:cubicBezTo>
                    <a:pt x="726" y="326"/>
                    <a:pt x="401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0"/>
            <p:cNvSpPr/>
            <p:nvPr/>
          </p:nvSpPr>
          <p:spPr>
            <a:xfrm>
              <a:off x="8286380" y="2097536"/>
              <a:ext cx="161850" cy="81756"/>
            </a:xfrm>
            <a:custGeom>
              <a:avLst/>
              <a:gdLst/>
              <a:ahLst/>
              <a:cxnLst/>
              <a:rect l="l" t="t" r="r" b="b"/>
              <a:pathLst>
                <a:path w="2142" h="1082" extrusionOk="0">
                  <a:moveTo>
                    <a:pt x="1068" y="0"/>
                  </a:moveTo>
                  <a:cubicBezTo>
                    <a:pt x="489" y="0"/>
                    <a:pt x="7" y="471"/>
                    <a:pt x="0" y="1053"/>
                  </a:cubicBezTo>
                  <a:cubicBezTo>
                    <a:pt x="0" y="1053"/>
                    <a:pt x="272" y="206"/>
                    <a:pt x="1007" y="206"/>
                  </a:cubicBezTo>
                  <a:cubicBezTo>
                    <a:pt x="1029" y="206"/>
                    <a:pt x="1052" y="207"/>
                    <a:pt x="1074" y="208"/>
                  </a:cubicBezTo>
                  <a:cubicBezTo>
                    <a:pt x="1947" y="274"/>
                    <a:pt x="2134" y="1082"/>
                    <a:pt x="2134" y="1082"/>
                  </a:cubicBezTo>
                  <a:cubicBezTo>
                    <a:pt x="2141" y="497"/>
                    <a:pt x="1674" y="15"/>
                    <a:pt x="1081" y="0"/>
                  </a:cubicBezTo>
                  <a:cubicBezTo>
                    <a:pt x="1077" y="0"/>
                    <a:pt x="1073" y="0"/>
                    <a:pt x="1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0"/>
            <p:cNvSpPr/>
            <p:nvPr/>
          </p:nvSpPr>
          <p:spPr>
            <a:xfrm>
              <a:off x="5828093" y="1513644"/>
              <a:ext cx="48118" cy="47927"/>
            </a:xfrm>
            <a:custGeom>
              <a:avLst/>
              <a:gdLst/>
              <a:ahLst/>
              <a:cxnLst/>
              <a:rect l="l" t="t" r="r" b="b"/>
              <a:pathLst>
                <a:path w="506" h="504" extrusionOk="0">
                  <a:moveTo>
                    <a:pt x="253" y="1"/>
                  </a:moveTo>
                  <a:cubicBezTo>
                    <a:pt x="113" y="1"/>
                    <a:pt x="0" y="113"/>
                    <a:pt x="0" y="253"/>
                  </a:cubicBezTo>
                  <a:cubicBezTo>
                    <a:pt x="0" y="394"/>
                    <a:pt x="113" y="504"/>
                    <a:pt x="253" y="504"/>
                  </a:cubicBezTo>
                  <a:cubicBezTo>
                    <a:pt x="394" y="504"/>
                    <a:pt x="506" y="394"/>
                    <a:pt x="506" y="253"/>
                  </a:cubicBezTo>
                  <a:cubicBezTo>
                    <a:pt x="506" y="113"/>
                    <a:pt x="394" y="1"/>
                    <a:pt x="253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8" name="Google Shape;3008;p40"/>
            <p:cNvGrpSpPr/>
            <p:nvPr/>
          </p:nvGrpSpPr>
          <p:grpSpPr>
            <a:xfrm>
              <a:off x="4884685" y="770013"/>
              <a:ext cx="661361" cy="663680"/>
              <a:chOff x="5281365" y="1361550"/>
              <a:chExt cx="373502" cy="374812"/>
            </a:xfrm>
          </p:grpSpPr>
          <p:sp>
            <p:nvSpPr>
              <p:cNvPr id="3009" name="Google Shape;3009;p40"/>
              <p:cNvSpPr/>
              <p:nvPr/>
            </p:nvSpPr>
            <p:spPr>
              <a:xfrm>
                <a:off x="5281365" y="1361550"/>
                <a:ext cx="373502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2542" h="2551" extrusionOk="0">
                    <a:moveTo>
                      <a:pt x="1275" y="1"/>
                    </a:moveTo>
                    <a:cubicBezTo>
                      <a:pt x="571" y="1"/>
                      <a:pt x="0" y="572"/>
                      <a:pt x="0" y="1276"/>
                    </a:cubicBezTo>
                    <a:cubicBezTo>
                      <a:pt x="0" y="1980"/>
                      <a:pt x="571" y="2551"/>
                      <a:pt x="1275" y="2551"/>
                    </a:cubicBezTo>
                    <a:cubicBezTo>
                      <a:pt x="1972" y="2551"/>
                      <a:pt x="2541" y="1980"/>
                      <a:pt x="2541" y="1276"/>
                    </a:cubicBezTo>
                    <a:cubicBezTo>
                      <a:pt x="2541" y="572"/>
                      <a:pt x="1972" y="1"/>
                      <a:pt x="1275" y="1"/>
                    </a:cubicBezTo>
                    <a:close/>
                  </a:path>
                </a:pathLst>
              </a:custGeom>
              <a:solidFill>
                <a:srgbClr val="FFD65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40"/>
              <p:cNvSpPr/>
              <p:nvPr/>
            </p:nvSpPr>
            <p:spPr>
              <a:xfrm>
                <a:off x="5281365" y="1361550"/>
                <a:ext cx="186457" cy="374812"/>
              </a:xfrm>
              <a:custGeom>
                <a:avLst/>
                <a:gdLst/>
                <a:ahLst/>
                <a:cxnLst/>
                <a:rect l="l" t="t" r="r" b="b"/>
                <a:pathLst>
                  <a:path w="1269" h="2551" extrusionOk="0">
                    <a:moveTo>
                      <a:pt x="1268" y="1"/>
                    </a:moveTo>
                    <a:cubicBezTo>
                      <a:pt x="564" y="8"/>
                      <a:pt x="0" y="572"/>
                      <a:pt x="0" y="1276"/>
                    </a:cubicBezTo>
                    <a:cubicBezTo>
                      <a:pt x="0" y="1980"/>
                      <a:pt x="564" y="2542"/>
                      <a:pt x="1268" y="2551"/>
                    </a:cubicBezTo>
                    <a:cubicBezTo>
                      <a:pt x="1268" y="2542"/>
                      <a:pt x="578" y="1913"/>
                      <a:pt x="578" y="1276"/>
                    </a:cubicBezTo>
                    <a:cubicBezTo>
                      <a:pt x="578" y="639"/>
                      <a:pt x="1268" y="8"/>
                      <a:pt x="1268" y="1"/>
                    </a:cubicBezTo>
                    <a:close/>
                  </a:path>
                </a:pathLst>
              </a:custGeom>
              <a:solidFill>
                <a:srgbClr val="FFE9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11" name="Google Shape;3011;p40"/>
            <p:cNvSpPr/>
            <p:nvPr/>
          </p:nvSpPr>
          <p:spPr>
            <a:xfrm>
              <a:off x="7223439" y="1556373"/>
              <a:ext cx="233556" cy="122634"/>
            </a:xfrm>
            <a:custGeom>
              <a:avLst/>
              <a:gdLst/>
              <a:ahLst/>
              <a:cxnLst/>
              <a:rect l="l" t="t" r="r" b="b"/>
              <a:pathLst>
                <a:path w="3091" h="1623" extrusionOk="0">
                  <a:moveTo>
                    <a:pt x="807" y="1"/>
                  </a:moveTo>
                  <a:cubicBezTo>
                    <a:pt x="363" y="1"/>
                    <a:pt x="0" y="363"/>
                    <a:pt x="0" y="815"/>
                  </a:cubicBezTo>
                  <a:cubicBezTo>
                    <a:pt x="0" y="1260"/>
                    <a:pt x="363" y="1623"/>
                    <a:pt x="807" y="1623"/>
                  </a:cubicBezTo>
                  <a:lnTo>
                    <a:pt x="2275" y="1623"/>
                  </a:lnTo>
                  <a:cubicBezTo>
                    <a:pt x="2726" y="1623"/>
                    <a:pt x="3091" y="1260"/>
                    <a:pt x="3091" y="815"/>
                  </a:cubicBezTo>
                  <a:cubicBezTo>
                    <a:pt x="3091" y="363"/>
                    <a:pt x="2726" y="1"/>
                    <a:pt x="227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0"/>
            <p:cNvSpPr/>
            <p:nvPr/>
          </p:nvSpPr>
          <p:spPr>
            <a:xfrm>
              <a:off x="6734717" y="1713613"/>
              <a:ext cx="114776" cy="122785"/>
            </a:xfrm>
            <a:custGeom>
              <a:avLst/>
              <a:gdLst/>
              <a:ahLst/>
              <a:cxnLst/>
              <a:rect l="l" t="t" r="r" b="b"/>
              <a:pathLst>
                <a:path w="1519" h="1625" extrusionOk="0">
                  <a:moveTo>
                    <a:pt x="0" y="0"/>
                  </a:moveTo>
                  <a:lnTo>
                    <a:pt x="0" y="1624"/>
                  </a:lnTo>
                  <a:lnTo>
                    <a:pt x="703" y="1624"/>
                  </a:lnTo>
                  <a:cubicBezTo>
                    <a:pt x="1156" y="1624"/>
                    <a:pt x="1519" y="1254"/>
                    <a:pt x="1519" y="810"/>
                  </a:cubicBezTo>
                  <a:cubicBezTo>
                    <a:pt x="1519" y="365"/>
                    <a:pt x="1156" y="0"/>
                    <a:pt x="703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0"/>
            <p:cNvSpPr/>
            <p:nvPr/>
          </p:nvSpPr>
          <p:spPr>
            <a:xfrm>
              <a:off x="7404783" y="1349187"/>
              <a:ext cx="373493" cy="196003"/>
            </a:xfrm>
            <a:custGeom>
              <a:avLst/>
              <a:gdLst/>
              <a:ahLst/>
              <a:cxnLst/>
              <a:rect l="l" t="t" r="r" b="b"/>
              <a:pathLst>
                <a:path w="4943" h="2594" extrusionOk="0">
                  <a:moveTo>
                    <a:pt x="1297" y="0"/>
                  </a:moveTo>
                  <a:cubicBezTo>
                    <a:pt x="586" y="0"/>
                    <a:pt x="1" y="578"/>
                    <a:pt x="1" y="1297"/>
                  </a:cubicBezTo>
                  <a:cubicBezTo>
                    <a:pt x="1" y="2008"/>
                    <a:pt x="586" y="2593"/>
                    <a:pt x="1297" y="2593"/>
                  </a:cubicBezTo>
                  <a:lnTo>
                    <a:pt x="3647" y="2593"/>
                  </a:lnTo>
                  <a:cubicBezTo>
                    <a:pt x="4358" y="2593"/>
                    <a:pt x="4943" y="2008"/>
                    <a:pt x="4943" y="1297"/>
                  </a:cubicBezTo>
                  <a:cubicBezTo>
                    <a:pt x="4943" y="578"/>
                    <a:pt x="4358" y="0"/>
                    <a:pt x="364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0"/>
            <p:cNvSpPr/>
            <p:nvPr/>
          </p:nvSpPr>
          <p:spPr>
            <a:xfrm>
              <a:off x="7551520" y="1664424"/>
              <a:ext cx="438928" cy="124901"/>
            </a:xfrm>
            <a:custGeom>
              <a:avLst/>
              <a:gdLst/>
              <a:ahLst/>
              <a:cxnLst/>
              <a:rect l="l" t="t" r="r" b="b"/>
              <a:pathLst>
                <a:path w="5809" h="1653" extrusionOk="0">
                  <a:moveTo>
                    <a:pt x="822" y="0"/>
                  </a:moveTo>
                  <a:cubicBezTo>
                    <a:pt x="371" y="0"/>
                    <a:pt x="1" y="370"/>
                    <a:pt x="1" y="822"/>
                  </a:cubicBezTo>
                  <a:cubicBezTo>
                    <a:pt x="1" y="1283"/>
                    <a:pt x="371" y="1653"/>
                    <a:pt x="822" y="1653"/>
                  </a:cubicBezTo>
                  <a:lnTo>
                    <a:pt x="4987" y="1653"/>
                  </a:lnTo>
                  <a:cubicBezTo>
                    <a:pt x="5439" y="1653"/>
                    <a:pt x="5809" y="1283"/>
                    <a:pt x="5809" y="822"/>
                  </a:cubicBezTo>
                  <a:cubicBezTo>
                    <a:pt x="5809" y="370"/>
                    <a:pt x="5439" y="0"/>
                    <a:pt x="4987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0"/>
            <p:cNvSpPr/>
            <p:nvPr/>
          </p:nvSpPr>
          <p:spPr>
            <a:xfrm>
              <a:off x="6211690" y="3791438"/>
              <a:ext cx="214515" cy="61052"/>
            </a:xfrm>
            <a:custGeom>
              <a:avLst/>
              <a:gdLst/>
              <a:ahLst/>
              <a:cxnLst/>
              <a:rect l="l" t="t" r="r" b="b"/>
              <a:pathLst>
                <a:path w="2839" h="808" extrusionOk="0">
                  <a:moveTo>
                    <a:pt x="408" y="0"/>
                  </a:moveTo>
                  <a:cubicBezTo>
                    <a:pt x="186" y="0"/>
                    <a:pt x="1" y="185"/>
                    <a:pt x="1" y="408"/>
                  </a:cubicBezTo>
                  <a:cubicBezTo>
                    <a:pt x="1" y="630"/>
                    <a:pt x="186" y="808"/>
                    <a:pt x="408" y="808"/>
                  </a:cubicBezTo>
                  <a:lnTo>
                    <a:pt x="2439" y="808"/>
                  </a:lnTo>
                  <a:cubicBezTo>
                    <a:pt x="2661" y="808"/>
                    <a:pt x="2839" y="630"/>
                    <a:pt x="2839" y="408"/>
                  </a:cubicBezTo>
                  <a:cubicBezTo>
                    <a:pt x="2839" y="185"/>
                    <a:pt x="2661" y="0"/>
                    <a:pt x="2439" y="0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0"/>
            <p:cNvSpPr/>
            <p:nvPr/>
          </p:nvSpPr>
          <p:spPr>
            <a:xfrm>
              <a:off x="7496588" y="3335055"/>
              <a:ext cx="254864" cy="72915"/>
            </a:xfrm>
            <a:custGeom>
              <a:avLst/>
              <a:gdLst/>
              <a:ahLst/>
              <a:cxnLst/>
              <a:rect l="l" t="t" r="r" b="b"/>
              <a:pathLst>
                <a:path w="3373" h="965" extrusionOk="0">
                  <a:moveTo>
                    <a:pt x="482" y="1"/>
                  </a:moveTo>
                  <a:cubicBezTo>
                    <a:pt x="216" y="1"/>
                    <a:pt x="0" y="216"/>
                    <a:pt x="0" y="483"/>
                  </a:cubicBezTo>
                  <a:cubicBezTo>
                    <a:pt x="0" y="743"/>
                    <a:pt x="216" y="965"/>
                    <a:pt x="482" y="965"/>
                  </a:cubicBezTo>
                  <a:lnTo>
                    <a:pt x="2890" y="965"/>
                  </a:lnTo>
                  <a:cubicBezTo>
                    <a:pt x="3157" y="965"/>
                    <a:pt x="3372" y="743"/>
                    <a:pt x="3372" y="483"/>
                  </a:cubicBezTo>
                  <a:cubicBezTo>
                    <a:pt x="3372" y="216"/>
                    <a:pt x="3157" y="1"/>
                    <a:pt x="2890" y="1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40"/>
            <p:cNvSpPr/>
            <p:nvPr/>
          </p:nvSpPr>
          <p:spPr>
            <a:xfrm>
              <a:off x="7230693" y="3456027"/>
              <a:ext cx="416033" cy="118705"/>
            </a:xfrm>
            <a:custGeom>
              <a:avLst/>
              <a:gdLst/>
              <a:ahLst/>
              <a:cxnLst/>
              <a:rect l="l" t="t" r="r" b="b"/>
              <a:pathLst>
                <a:path w="5506" h="1571" extrusionOk="0">
                  <a:moveTo>
                    <a:pt x="786" y="0"/>
                  </a:moveTo>
                  <a:cubicBezTo>
                    <a:pt x="356" y="0"/>
                    <a:pt x="0" y="356"/>
                    <a:pt x="0" y="787"/>
                  </a:cubicBezTo>
                  <a:cubicBezTo>
                    <a:pt x="0" y="1215"/>
                    <a:pt x="356" y="1571"/>
                    <a:pt x="786" y="1571"/>
                  </a:cubicBezTo>
                  <a:lnTo>
                    <a:pt x="4720" y="1571"/>
                  </a:lnTo>
                  <a:cubicBezTo>
                    <a:pt x="5157" y="1571"/>
                    <a:pt x="5506" y="1215"/>
                    <a:pt x="5506" y="787"/>
                  </a:cubicBezTo>
                  <a:cubicBezTo>
                    <a:pt x="5506" y="356"/>
                    <a:pt x="5157" y="0"/>
                    <a:pt x="4720" y="0"/>
                  </a:cubicBezTo>
                  <a:close/>
                </a:path>
              </a:pathLst>
            </a:custGeom>
            <a:solidFill>
              <a:srgbClr val="D0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40"/>
            <p:cNvSpPr/>
            <p:nvPr/>
          </p:nvSpPr>
          <p:spPr>
            <a:xfrm>
              <a:off x="5918895" y="3643038"/>
              <a:ext cx="416109" cy="118251"/>
            </a:xfrm>
            <a:custGeom>
              <a:avLst/>
              <a:gdLst/>
              <a:ahLst/>
              <a:cxnLst/>
              <a:rect l="l" t="t" r="r" b="b"/>
              <a:pathLst>
                <a:path w="5507" h="1565" extrusionOk="0">
                  <a:moveTo>
                    <a:pt x="785" y="1"/>
                  </a:moveTo>
                  <a:cubicBezTo>
                    <a:pt x="356" y="1"/>
                    <a:pt x="1" y="350"/>
                    <a:pt x="1" y="778"/>
                  </a:cubicBezTo>
                  <a:cubicBezTo>
                    <a:pt x="1" y="1216"/>
                    <a:pt x="356" y="1564"/>
                    <a:pt x="785" y="1564"/>
                  </a:cubicBezTo>
                  <a:lnTo>
                    <a:pt x="4720" y="1564"/>
                  </a:lnTo>
                  <a:cubicBezTo>
                    <a:pt x="5151" y="1564"/>
                    <a:pt x="5506" y="1216"/>
                    <a:pt x="5506" y="778"/>
                  </a:cubicBezTo>
                  <a:cubicBezTo>
                    <a:pt x="5506" y="350"/>
                    <a:pt x="5151" y="1"/>
                    <a:pt x="4720" y="1"/>
                  </a:cubicBezTo>
                  <a:close/>
                </a:path>
              </a:pathLst>
            </a:custGeom>
            <a:solidFill>
              <a:srgbClr val="CBEF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40"/>
            <p:cNvSpPr/>
            <p:nvPr/>
          </p:nvSpPr>
          <p:spPr>
            <a:xfrm>
              <a:off x="4781189" y="2888269"/>
              <a:ext cx="1946879" cy="120518"/>
            </a:xfrm>
            <a:custGeom>
              <a:avLst/>
              <a:gdLst/>
              <a:ahLst/>
              <a:cxnLst/>
              <a:rect l="l" t="t" r="r" b="b"/>
              <a:pathLst>
                <a:path w="25766" h="1595" extrusionOk="0">
                  <a:moveTo>
                    <a:pt x="1615" y="1"/>
                  </a:moveTo>
                  <a:cubicBezTo>
                    <a:pt x="0" y="1"/>
                    <a:pt x="141" y="1594"/>
                    <a:pt x="1615" y="1594"/>
                  </a:cubicBezTo>
                  <a:lnTo>
                    <a:pt x="25765" y="1594"/>
                  </a:lnTo>
                  <a:lnTo>
                    <a:pt x="25765" y="1"/>
                  </a:ln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40"/>
            <p:cNvSpPr/>
            <p:nvPr/>
          </p:nvSpPr>
          <p:spPr>
            <a:xfrm>
              <a:off x="4621681" y="3008711"/>
              <a:ext cx="2106386" cy="120443"/>
            </a:xfrm>
            <a:custGeom>
              <a:avLst/>
              <a:gdLst/>
              <a:ahLst/>
              <a:cxnLst/>
              <a:rect l="l" t="t" r="r" b="b"/>
              <a:pathLst>
                <a:path w="27877" h="1594" extrusionOk="0">
                  <a:moveTo>
                    <a:pt x="1615" y="0"/>
                  </a:moveTo>
                  <a:cubicBezTo>
                    <a:pt x="45" y="0"/>
                    <a:pt x="0" y="1594"/>
                    <a:pt x="1615" y="1594"/>
                  </a:cubicBezTo>
                  <a:lnTo>
                    <a:pt x="27876" y="1594"/>
                  </a:lnTo>
                  <a:lnTo>
                    <a:pt x="27876" y="0"/>
                  </a:lnTo>
                  <a:close/>
                </a:path>
              </a:pathLst>
            </a:custGeom>
            <a:solidFill>
              <a:srgbClr val="8AC9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40"/>
            <p:cNvSpPr/>
            <p:nvPr/>
          </p:nvSpPr>
          <p:spPr>
            <a:xfrm>
              <a:off x="6727312" y="2888269"/>
              <a:ext cx="1941741" cy="120518"/>
            </a:xfrm>
            <a:custGeom>
              <a:avLst/>
              <a:gdLst/>
              <a:ahLst/>
              <a:cxnLst/>
              <a:rect l="l" t="t" r="r" b="b"/>
              <a:pathLst>
                <a:path w="25698" h="1595" extrusionOk="0">
                  <a:moveTo>
                    <a:pt x="0" y="1"/>
                  </a:moveTo>
                  <a:lnTo>
                    <a:pt x="0" y="1594"/>
                  </a:lnTo>
                  <a:lnTo>
                    <a:pt x="24350" y="1594"/>
                  </a:lnTo>
                  <a:cubicBezTo>
                    <a:pt x="25698" y="1594"/>
                    <a:pt x="25557" y="1"/>
                    <a:pt x="24350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40"/>
            <p:cNvSpPr/>
            <p:nvPr/>
          </p:nvSpPr>
          <p:spPr>
            <a:xfrm>
              <a:off x="6727312" y="3008711"/>
              <a:ext cx="2094674" cy="120443"/>
            </a:xfrm>
            <a:custGeom>
              <a:avLst/>
              <a:gdLst/>
              <a:ahLst/>
              <a:cxnLst/>
              <a:rect l="l" t="t" r="r" b="b"/>
              <a:pathLst>
                <a:path w="27722" h="1594" extrusionOk="0">
                  <a:moveTo>
                    <a:pt x="0" y="0"/>
                  </a:moveTo>
                  <a:lnTo>
                    <a:pt x="0" y="1578"/>
                  </a:lnTo>
                  <a:lnTo>
                    <a:pt x="20763" y="1578"/>
                  </a:lnTo>
                  <a:cubicBezTo>
                    <a:pt x="20807" y="1578"/>
                    <a:pt x="20861" y="1587"/>
                    <a:pt x="20905" y="1594"/>
                  </a:cubicBezTo>
                  <a:lnTo>
                    <a:pt x="26692" y="1594"/>
                  </a:lnTo>
                  <a:cubicBezTo>
                    <a:pt x="27670" y="1594"/>
                    <a:pt x="27722" y="164"/>
                    <a:pt x="26774" y="15"/>
                  </a:cubicBezTo>
                  <a:cubicBezTo>
                    <a:pt x="26720" y="7"/>
                    <a:pt x="26662" y="0"/>
                    <a:pt x="26610" y="0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40"/>
            <p:cNvSpPr/>
            <p:nvPr/>
          </p:nvSpPr>
          <p:spPr>
            <a:xfrm>
              <a:off x="6727312" y="3127870"/>
              <a:ext cx="1579657" cy="1285"/>
            </a:xfrm>
            <a:custGeom>
              <a:avLst/>
              <a:gdLst/>
              <a:ahLst/>
              <a:cxnLst/>
              <a:rect l="l" t="t" r="r" b="b"/>
              <a:pathLst>
                <a:path w="20906" h="17" extrusionOk="0">
                  <a:moveTo>
                    <a:pt x="0" y="1"/>
                  </a:moveTo>
                  <a:lnTo>
                    <a:pt x="0" y="17"/>
                  </a:lnTo>
                  <a:lnTo>
                    <a:pt x="20905" y="17"/>
                  </a:lnTo>
                  <a:cubicBezTo>
                    <a:pt x="20861" y="10"/>
                    <a:pt x="20807" y="1"/>
                    <a:pt x="20763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40"/>
            <p:cNvSpPr/>
            <p:nvPr/>
          </p:nvSpPr>
          <p:spPr>
            <a:xfrm>
              <a:off x="7366247" y="2060282"/>
              <a:ext cx="138879" cy="837129"/>
            </a:xfrm>
            <a:custGeom>
              <a:avLst/>
              <a:gdLst/>
              <a:ahLst/>
              <a:cxnLst/>
              <a:rect l="l" t="t" r="r" b="b"/>
              <a:pathLst>
                <a:path w="1838" h="11079" extrusionOk="0">
                  <a:moveTo>
                    <a:pt x="497" y="1"/>
                  </a:moveTo>
                  <a:lnTo>
                    <a:pt x="0" y="11055"/>
                  </a:lnTo>
                  <a:lnTo>
                    <a:pt x="1838" y="11078"/>
                  </a:lnTo>
                  <a:lnTo>
                    <a:pt x="1838" y="11078"/>
                  </a:lnTo>
                  <a:lnTo>
                    <a:pt x="1601" y="15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40"/>
            <p:cNvSpPr/>
            <p:nvPr/>
          </p:nvSpPr>
          <p:spPr>
            <a:xfrm>
              <a:off x="7366247" y="2060282"/>
              <a:ext cx="79489" cy="835845"/>
            </a:xfrm>
            <a:custGeom>
              <a:avLst/>
              <a:gdLst/>
              <a:ahLst/>
              <a:cxnLst/>
              <a:rect l="l" t="t" r="r" b="b"/>
              <a:pathLst>
                <a:path w="1052" h="11062" extrusionOk="0">
                  <a:moveTo>
                    <a:pt x="497" y="1"/>
                  </a:moveTo>
                  <a:lnTo>
                    <a:pt x="363" y="2994"/>
                  </a:lnTo>
                  <a:lnTo>
                    <a:pt x="0" y="11055"/>
                  </a:lnTo>
                  <a:lnTo>
                    <a:pt x="918" y="11062"/>
                  </a:lnTo>
                  <a:lnTo>
                    <a:pt x="1051" y="8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40"/>
            <p:cNvSpPr/>
            <p:nvPr/>
          </p:nvSpPr>
          <p:spPr>
            <a:xfrm>
              <a:off x="7393147" y="2261876"/>
              <a:ext cx="99059" cy="49794"/>
            </a:xfrm>
            <a:custGeom>
              <a:avLst/>
              <a:gdLst/>
              <a:ahLst/>
              <a:cxnLst/>
              <a:rect l="l" t="t" r="r" b="b"/>
              <a:pathLst>
                <a:path w="1311" h="659" extrusionOk="0">
                  <a:moveTo>
                    <a:pt x="29" y="0"/>
                  </a:moveTo>
                  <a:lnTo>
                    <a:pt x="0" y="637"/>
                  </a:lnTo>
                  <a:lnTo>
                    <a:pt x="651" y="651"/>
                  </a:lnTo>
                  <a:lnTo>
                    <a:pt x="1311" y="658"/>
                  </a:lnTo>
                  <a:lnTo>
                    <a:pt x="1297" y="14"/>
                  </a:lnTo>
                  <a:lnTo>
                    <a:pt x="667" y="7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40"/>
            <p:cNvSpPr/>
            <p:nvPr/>
          </p:nvSpPr>
          <p:spPr>
            <a:xfrm>
              <a:off x="7386951" y="2374839"/>
              <a:ext cx="108126" cy="72386"/>
            </a:xfrm>
            <a:custGeom>
              <a:avLst/>
              <a:gdLst/>
              <a:ahLst/>
              <a:cxnLst/>
              <a:rect l="l" t="t" r="r" b="b"/>
              <a:pathLst>
                <a:path w="1431" h="958" extrusionOk="0">
                  <a:moveTo>
                    <a:pt x="45" y="1"/>
                  </a:moveTo>
                  <a:lnTo>
                    <a:pt x="0" y="941"/>
                  </a:lnTo>
                  <a:lnTo>
                    <a:pt x="719" y="950"/>
                  </a:lnTo>
                  <a:lnTo>
                    <a:pt x="1430" y="957"/>
                  </a:lnTo>
                  <a:lnTo>
                    <a:pt x="1416" y="24"/>
                  </a:lnTo>
                  <a:lnTo>
                    <a:pt x="726" y="8"/>
                  </a:lnTo>
                  <a:lnTo>
                    <a:pt x="45" y="1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8" name="Google Shape;3028;p40"/>
          <p:cNvGrpSpPr/>
          <p:nvPr/>
        </p:nvGrpSpPr>
        <p:grpSpPr>
          <a:xfrm>
            <a:off x="5294399" y="4481088"/>
            <a:ext cx="2749703" cy="122913"/>
            <a:chOff x="5024149" y="4918613"/>
            <a:chExt cx="2749703" cy="122913"/>
          </a:xfrm>
        </p:grpSpPr>
        <p:sp>
          <p:nvSpPr>
            <p:cNvPr id="3029" name="Google Shape;3029;p40"/>
            <p:cNvSpPr/>
            <p:nvPr/>
          </p:nvSpPr>
          <p:spPr>
            <a:xfrm>
              <a:off x="5121294" y="4919510"/>
              <a:ext cx="27619" cy="26802"/>
            </a:xfrm>
            <a:custGeom>
              <a:avLst/>
              <a:gdLst/>
              <a:ahLst/>
              <a:cxnLst/>
              <a:rect l="l" t="t" r="r" b="b"/>
              <a:pathLst>
                <a:path w="1324" h="1285" extrusionOk="0">
                  <a:moveTo>
                    <a:pt x="690" y="1"/>
                  </a:moveTo>
                  <a:cubicBezTo>
                    <a:pt x="379" y="1"/>
                    <a:pt x="134" y="175"/>
                    <a:pt x="0" y="460"/>
                  </a:cubicBezTo>
                  <a:cubicBezTo>
                    <a:pt x="0" y="643"/>
                    <a:pt x="183" y="1031"/>
                    <a:pt x="297" y="1213"/>
                  </a:cubicBezTo>
                  <a:cubicBezTo>
                    <a:pt x="418" y="1262"/>
                    <a:pt x="528" y="1284"/>
                    <a:pt x="629" y="1284"/>
                  </a:cubicBezTo>
                  <a:cubicBezTo>
                    <a:pt x="909" y="1284"/>
                    <a:pt x="1123" y="1110"/>
                    <a:pt x="1324" y="825"/>
                  </a:cubicBezTo>
                  <a:cubicBezTo>
                    <a:pt x="1233" y="551"/>
                    <a:pt x="1141" y="163"/>
                    <a:pt x="1050" y="72"/>
                  </a:cubicBezTo>
                  <a:cubicBezTo>
                    <a:pt x="923" y="24"/>
                    <a:pt x="802" y="1"/>
                    <a:pt x="6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40"/>
            <p:cNvSpPr/>
            <p:nvPr/>
          </p:nvSpPr>
          <p:spPr>
            <a:xfrm>
              <a:off x="5307928" y="4919510"/>
              <a:ext cx="27639" cy="26802"/>
            </a:xfrm>
            <a:custGeom>
              <a:avLst/>
              <a:gdLst/>
              <a:ahLst/>
              <a:cxnLst/>
              <a:rect l="l" t="t" r="r" b="b"/>
              <a:pathLst>
                <a:path w="1325" h="1285" extrusionOk="0">
                  <a:moveTo>
                    <a:pt x="731" y="1"/>
                  </a:moveTo>
                  <a:cubicBezTo>
                    <a:pt x="435" y="1"/>
                    <a:pt x="159" y="175"/>
                    <a:pt x="92" y="460"/>
                  </a:cubicBezTo>
                  <a:cubicBezTo>
                    <a:pt x="1" y="643"/>
                    <a:pt x="183" y="1031"/>
                    <a:pt x="366" y="1213"/>
                  </a:cubicBezTo>
                  <a:cubicBezTo>
                    <a:pt x="469" y="1262"/>
                    <a:pt x="572" y="1284"/>
                    <a:pt x="671" y="1284"/>
                  </a:cubicBezTo>
                  <a:cubicBezTo>
                    <a:pt x="945" y="1284"/>
                    <a:pt x="1190" y="1110"/>
                    <a:pt x="1324" y="825"/>
                  </a:cubicBezTo>
                  <a:cubicBezTo>
                    <a:pt x="1233" y="551"/>
                    <a:pt x="1233" y="163"/>
                    <a:pt x="1051" y="72"/>
                  </a:cubicBezTo>
                  <a:cubicBezTo>
                    <a:pt x="948" y="24"/>
                    <a:pt x="838" y="1"/>
                    <a:pt x="7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40"/>
            <p:cNvSpPr/>
            <p:nvPr/>
          </p:nvSpPr>
          <p:spPr>
            <a:xfrm>
              <a:off x="5496482" y="4919823"/>
              <a:ext cx="25720" cy="27365"/>
            </a:xfrm>
            <a:custGeom>
              <a:avLst/>
              <a:gdLst/>
              <a:ahLst/>
              <a:cxnLst/>
              <a:rect l="l" t="t" r="r" b="b"/>
              <a:pathLst>
                <a:path w="1233" h="1312" extrusionOk="0">
                  <a:moveTo>
                    <a:pt x="656" y="0"/>
                  </a:moveTo>
                  <a:cubicBezTo>
                    <a:pt x="565" y="0"/>
                    <a:pt x="467" y="18"/>
                    <a:pt x="366" y="57"/>
                  </a:cubicBezTo>
                  <a:cubicBezTo>
                    <a:pt x="183" y="57"/>
                    <a:pt x="92" y="445"/>
                    <a:pt x="0" y="628"/>
                  </a:cubicBezTo>
                  <a:cubicBezTo>
                    <a:pt x="77" y="1106"/>
                    <a:pt x="346" y="1312"/>
                    <a:pt x="660" y="1312"/>
                  </a:cubicBezTo>
                  <a:cubicBezTo>
                    <a:pt x="720" y="1312"/>
                    <a:pt x="782" y="1304"/>
                    <a:pt x="845" y="1290"/>
                  </a:cubicBezTo>
                  <a:cubicBezTo>
                    <a:pt x="1028" y="1198"/>
                    <a:pt x="1233" y="810"/>
                    <a:pt x="1233" y="628"/>
                  </a:cubicBezTo>
                  <a:cubicBezTo>
                    <a:pt x="1233" y="250"/>
                    <a:pt x="992" y="0"/>
                    <a:pt x="6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40"/>
            <p:cNvSpPr/>
            <p:nvPr/>
          </p:nvSpPr>
          <p:spPr>
            <a:xfrm>
              <a:off x="5680738" y="4920490"/>
              <a:ext cx="33835" cy="26239"/>
            </a:xfrm>
            <a:custGeom>
              <a:avLst/>
              <a:gdLst/>
              <a:ahLst/>
              <a:cxnLst/>
              <a:rect l="l" t="t" r="r" b="b"/>
              <a:pathLst>
                <a:path w="1622" h="1258" extrusionOk="0">
                  <a:moveTo>
                    <a:pt x="743" y="1"/>
                  </a:moveTo>
                  <a:cubicBezTo>
                    <a:pt x="538" y="1"/>
                    <a:pt x="277" y="154"/>
                    <a:pt x="183" y="322"/>
                  </a:cubicBezTo>
                  <a:cubicBezTo>
                    <a:pt x="1" y="778"/>
                    <a:pt x="298" y="1166"/>
                    <a:pt x="754" y="1258"/>
                  </a:cubicBezTo>
                  <a:cubicBezTo>
                    <a:pt x="959" y="1166"/>
                    <a:pt x="1325" y="1075"/>
                    <a:pt x="1439" y="892"/>
                  </a:cubicBezTo>
                  <a:cubicBezTo>
                    <a:pt x="1621" y="413"/>
                    <a:pt x="1325" y="25"/>
                    <a:pt x="868" y="25"/>
                  </a:cubicBezTo>
                  <a:cubicBezTo>
                    <a:pt x="831" y="8"/>
                    <a:pt x="788" y="1"/>
                    <a:pt x="7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40"/>
            <p:cNvSpPr/>
            <p:nvPr/>
          </p:nvSpPr>
          <p:spPr>
            <a:xfrm>
              <a:off x="5871190" y="4919823"/>
              <a:ext cx="27639" cy="27365"/>
            </a:xfrm>
            <a:custGeom>
              <a:avLst/>
              <a:gdLst/>
              <a:ahLst/>
              <a:cxnLst/>
              <a:rect l="l" t="t" r="r" b="b"/>
              <a:pathLst>
                <a:path w="1325" h="1312" extrusionOk="0">
                  <a:moveTo>
                    <a:pt x="677" y="0"/>
                  </a:moveTo>
                  <a:cubicBezTo>
                    <a:pt x="587" y="0"/>
                    <a:pt x="491" y="18"/>
                    <a:pt x="389" y="57"/>
                  </a:cubicBezTo>
                  <a:cubicBezTo>
                    <a:pt x="184" y="57"/>
                    <a:pt x="92" y="445"/>
                    <a:pt x="1" y="628"/>
                  </a:cubicBezTo>
                  <a:cubicBezTo>
                    <a:pt x="77" y="1106"/>
                    <a:pt x="363" y="1312"/>
                    <a:pt x="682" y="1312"/>
                  </a:cubicBezTo>
                  <a:cubicBezTo>
                    <a:pt x="743" y="1312"/>
                    <a:pt x="806" y="1304"/>
                    <a:pt x="868" y="1290"/>
                  </a:cubicBezTo>
                  <a:cubicBezTo>
                    <a:pt x="1051" y="1198"/>
                    <a:pt x="1325" y="810"/>
                    <a:pt x="1233" y="628"/>
                  </a:cubicBezTo>
                  <a:cubicBezTo>
                    <a:pt x="1233" y="250"/>
                    <a:pt x="1007" y="0"/>
                    <a:pt x="6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40"/>
            <p:cNvSpPr/>
            <p:nvPr/>
          </p:nvSpPr>
          <p:spPr>
            <a:xfrm>
              <a:off x="6055947" y="4920490"/>
              <a:ext cx="33334" cy="26239"/>
            </a:xfrm>
            <a:custGeom>
              <a:avLst/>
              <a:gdLst/>
              <a:ahLst/>
              <a:cxnLst/>
              <a:rect l="l" t="t" r="r" b="b"/>
              <a:pathLst>
                <a:path w="1598" h="1258" extrusionOk="0">
                  <a:moveTo>
                    <a:pt x="728" y="1"/>
                  </a:moveTo>
                  <a:cubicBezTo>
                    <a:pt x="531" y="1"/>
                    <a:pt x="257" y="154"/>
                    <a:pt x="183" y="322"/>
                  </a:cubicBezTo>
                  <a:cubicBezTo>
                    <a:pt x="0" y="778"/>
                    <a:pt x="274" y="1166"/>
                    <a:pt x="753" y="1258"/>
                  </a:cubicBezTo>
                  <a:cubicBezTo>
                    <a:pt x="936" y="1166"/>
                    <a:pt x="1324" y="1075"/>
                    <a:pt x="1415" y="892"/>
                  </a:cubicBezTo>
                  <a:cubicBezTo>
                    <a:pt x="1598" y="413"/>
                    <a:pt x="1324" y="25"/>
                    <a:pt x="845" y="25"/>
                  </a:cubicBezTo>
                  <a:cubicBezTo>
                    <a:pt x="811" y="8"/>
                    <a:pt x="771" y="1"/>
                    <a:pt x="7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40"/>
            <p:cNvSpPr/>
            <p:nvPr/>
          </p:nvSpPr>
          <p:spPr>
            <a:xfrm>
              <a:off x="6244021" y="4919093"/>
              <a:ext cx="31916" cy="27636"/>
            </a:xfrm>
            <a:custGeom>
              <a:avLst/>
              <a:gdLst/>
              <a:ahLst/>
              <a:cxnLst/>
              <a:rect l="l" t="t" r="r" b="b"/>
              <a:pathLst>
                <a:path w="1530" h="1325" extrusionOk="0">
                  <a:moveTo>
                    <a:pt x="571" y="1"/>
                  </a:moveTo>
                  <a:cubicBezTo>
                    <a:pt x="206" y="183"/>
                    <a:pt x="0" y="571"/>
                    <a:pt x="206" y="959"/>
                  </a:cubicBezTo>
                  <a:cubicBezTo>
                    <a:pt x="297" y="1142"/>
                    <a:pt x="685" y="1325"/>
                    <a:pt x="867" y="1325"/>
                  </a:cubicBezTo>
                  <a:cubicBezTo>
                    <a:pt x="1347" y="1142"/>
                    <a:pt x="1529" y="754"/>
                    <a:pt x="1256" y="389"/>
                  </a:cubicBezTo>
                  <a:cubicBezTo>
                    <a:pt x="1141" y="183"/>
                    <a:pt x="867" y="92"/>
                    <a:pt x="5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40"/>
            <p:cNvSpPr/>
            <p:nvPr/>
          </p:nvSpPr>
          <p:spPr>
            <a:xfrm>
              <a:off x="6434473" y="4919823"/>
              <a:ext cx="26200" cy="27365"/>
            </a:xfrm>
            <a:custGeom>
              <a:avLst/>
              <a:gdLst/>
              <a:ahLst/>
              <a:cxnLst/>
              <a:rect l="l" t="t" r="r" b="b"/>
              <a:pathLst>
                <a:path w="1256" h="1312" extrusionOk="0">
                  <a:moveTo>
                    <a:pt x="679" y="0"/>
                  </a:moveTo>
                  <a:cubicBezTo>
                    <a:pt x="588" y="0"/>
                    <a:pt x="490" y="18"/>
                    <a:pt x="388" y="57"/>
                  </a:cubicBezTo>
                  <a:cubicBezTo>
                    <a:pt x="206" y="57"/>
                    <a:pt x="114" y="445"/>
                    <a:pt x="0" y="628"/>
                  </a:cubicBezTo>
                  <a:cubicBezTo>
                    <a:pt x="0" y="1106"/>
                    <a:pt x="273" y="1312"/>
                    <a:pt x="644" y="1312"/>
                  </a:cubicBezTo>
                  <a:cubicBezTo>
                    <a:pt x="715" y="1312"/>
                    <a:pt x="790" y="1304"/>
                    <a:pt x="868" y="1290"/>
                  </a:cubicBezTo>
                  <a:cubicBezTo>
                    <a:pt x="1050" y="1198"/>
                    <a:pt x="1256" y="810"/>
                    <a:pt x="1256" y="628"/>
                  </a:cubicBezTo>
                  <a:cubicBezTo>
                    <a:pt x="1256" y="250"/>
                    <a:pt x="1015" y="0"/>
                    <a:pt x="6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40"/>
            <p:cNvSpPr/>
            <p:nvPr/>
          </p:nvSpPr>
          <p:spPr>
            <a:xfrm>
              <a:off x="6621107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02" y="1"/>
                  </a:moveTo>
                  <a:cubicBezTo>
                    <a:pt x="577" y="1"/>
                    <a:pt x="440" y="31"/>
                    <a:pt x="298" y="88"/>
                  </a:cubicBezTo>
                  <a:cubicBezTo>
                    <a:pt x="183" y="179"/>
                    <a:pt x="1" y="567"/>
                    <a:pt x="1" y="750"/>
                  </a:cubicBezTo>
                  <a:cubicBezTo>
                    <a:pt x="125" y="1077"/>
                    <a:pt x="346" y="1266"/>
                    <a:pt x="596" y="1266"/>
                  </a:cubicBezTo>
                  <a:cubicBezTo>
                    <a:pt x="713" y="1266"/>
                    <a:pt x="836" y="1225"/>
                    <a:pt x="959" y="1138"/>
                  </a:cubicBezTo>
                  <a:cubicBezTo>
                    <a:pt x="1142" y="1047"/>
                    <a:pt x="1233" y="659"/>
                    <a:pt x="1325" y="476"/>
                  </a:cubicBezTo>
                  <a:cubicBezTo>
                    <a:pt x="1199" y="147"/>
                    <a:pt x="977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40"/>
            <p:cNvSpPr/>
            <p:nvPr/>
          </p:nvSpPr>
          <p:spPr>
            <a:xfrm>
              <a:off x="6807762" y="4919176"/>
              <a:ext cx="27640" cy="26406"/>
            </a:xfrm>
            <a:custGeom>
              <a:avLst/>
              <a:gdLst/>
              <a:ahLst/>
              <a:cxnLst/>
              <a:rect l="l" t="t" r="r" b="b"/>
              <a:pathLst>
                <a:path w="1325" h="1266" extrusionOk="0">
                  <a:moveTo>
                    <a:pt x="723" y="1"/>
                  </a:moveTo>
                  <a:cubicBezTo>
                    <a:pt x="608" y="1"/>
                    <a:pt x="487" y="31"/>
                    <a:pt x="366" y="88"/>
                  </a:cubicBezTo>
                  <a:cubicBezTo>
                    <a:pt x="183" y="179"/>
                    <a:pt x="0" y="567"/>
                    <a:pt x="92" y="750"/>
                  </a:cubicBezTo>
                  <a:cubicBezTo>
                    <a:pt x="154" y="1077"/>
                    <a:pt x="397" y="1266"/>
                    <a:pt x="668" y="1266"/>
                  </a:cubicBezTo>
                  <a:cubicBezTo>
                    <a:pt x="795" y="1266"/>
                    <a:pt x="927" y="1225"/>
                    <a:pt x="1050" y="1138"/>
                  </a:cubicBezTo>
                  <a:cubicBezTo>
                    <a:pt x="1233" y="1047"/>
                    <a:pt x="1233" y="659"/>
                    <a:pt x="1324" y="476"/>
                  </a:cubicBezTo>
                  <a:cubicBezTo>
                    <a:pt x="1199" y="147"/>
                    <a:pt x="976" y="1"/>
                    <a:pt x="7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40"/>
            <p:cNvSpPr/>
            <p:nvPr/>
          </p:nvSpPr>
          <p:spPr>
            <a:xfrm>
              <a:off x="6998214" y="4918613"/>
              <a:ext cx="25720" cy="27407"/>
            </a:xfrm>
            <a:custGeom>
              <a:avLst/>
              <a:gdLst/>
              <a:ahLst/>
              <a:cxnLst/>
              <a:rect l="l" t="t" r="r" b="b"/>
              <a:pathLst>
                <a:path w="1233" h="1314" extrusionOk="0">
                  <a:moveTo>
                    <a:pt x="617" y="1"/>
                  </a:moveTo>
                  <a:cubicBezTo>
                    <a:pt x="255" y="1"/>
                    <a:pt x="0" y="194"/>
                    <a:pt x="0" y="594"/>
                  </a:cubicBezTo>
                  <a:cubicBezTo>
                    <a:pt x="0" y="777"/>
                    <a:pt x="183" y="1256"/>
                    <a:pt x="366" y="1256"/>
                  </a:cubicBezTo>
                  <a:cubicBezTo>
                    <a:pt x="448" y="1295"/>
                    <a:pt x="530" y="1313"/>
                    <a:pt x="610" y="1313"/>
                  </a:cubicBezTo>
                  <a:cubicBezTo>
                    <a:pt x="905" y="1313"/>
                    <a:pt x="1161" y="1063"/>
                    <a:pt x="1233" y="686"/>
                  </a:cubicBezTo>
                  <a:cubicBezTo>
                    <a:pt x="1142" y="503"/>
                    <a:pt x="1050" y="115"/>
                    <a:pt x="845" y="24"/>
                  </a:cubicBezTo>
                  <a:cubicBezTo>
                    <a:pt x="766" y="9"/>
                    <a:pt x="689" y="1"/>
                    <a:pt x="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40"/>
            <p:cNvSpPr/>
            <p:nvPr/>
          </p:nvSpPr>
          <p:spPr>
            <a:xfrm>
              <a:off x="7182470" y="4920490"/>
              <a:ext cx="31937" cy="26239"/>
            </a:xfrm>
            <a:custGeom>
              <a:avLst/>
              <a:gdLst/>
              <a:ahLst/>
              <a:cxnLst/>
              <a:rect l="l" t="t" r="r" b="b"/>
              <a:pathLst>
                <a:path w="1531" h="1258" extrusionOk="0">
                  <a:moveTo>
                    <a:pt x="651" y="1"/>
                  </a:moveTo>
                  <a:cubicBezTo>
                    <a:pt x="447" y="1"/>
                    <a:pt x="185" y="154"/>
                    <a:pt x="92" y="322"/>
                  </a:cubicBezTo>
                  <a:cubicBezTo>
                    <a:pt x="1" y="778"/>
                    <a:pt x="206" y="1166"/>
                    <a:pt x="663" y="1258"/>
                  </a:cubicBezTo>
                  <a:cubicBezTo>
                    <a:pt x="959" y="1166"/>
                    <a:pt x="1348" y="1075"/>
                    <a:pt x="1348" y="892"/>
                  </a:cubicBezTo>
                  <a:cubicBezTo>
                    <a:pt x="1530" y="413"/>
                    <a:pt x="1233" y="25"/>
                    <a:pt x="777" y="25"/>
                  </a:cubicBezTo>
                  <a:cubicBezTo>
                    <a:pt x="740" y="8"/>
                    <a:pt x="697" y="1"/>
                    <a:pt x="6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40"/>
            <p:cNvSpPr/>
            <p:nvPr/>
          </p:nvSpPr>
          <p:spPr>
            <a:xfrm>
              <a:off x="7372922" y="4918613"/>
              <a:ext cx="25741" cy="27407"/>
            </a:xfrm>
            <a:custGeom>
              <a:avLst/>
              <a:gdLst/>
              <a:ahLst/>
              <a:cxnLst/>
              <a:rect l="l" t="t" r="r" b="b"/>
              <a:pathLst>
                <a:path w="1234" h="1314" extrusionOk="0">
                  <a:moveTo>
                    <a:pt x="671" y="1"/>
                  </a:moveTo>
                  <a:cubicBezTo>
                    <a:pt x="335" y="1"/>
                    <a:pt x="1" y="194"/>
                    <a:pt x="1" y="594"/>
                  </a:cubicBezTo>
                  <a:cubicBezTo>
                    <a:pt x="1" y="777"/>
                    <a:pt x="206" y="1256"/>
                    <a:pt x="389" y="1256"/>
                  </a:cubicBezTo>
                  <a:cubicBezTo>
                    <a:pt x="471" y="1295"/>
                    <a:pt x="553" y="1313"/>
                    <a:pt x="631" y="1313"/>
                  </a:cubicBezTo>
                  <a:cubicBezTo>
                    <a:pt x="920" y="1313"/>
                    <a:pt x="1162" y="1063"/>
                    <a:pt x="1234" y="686"/>
                  </a:cubicBezTo>
                  <a:cubicBezTo>
                    <a:pt x="1142" y="503"/>
                    <a:pt x="1051" y="115"/>
                    <a:pt x="868" y="24"/>
                  </a:cubicBezTo>
                  <a:cubicBezTo>
                    <a:pt x="804" y="9"/>
                    <a:pt x="737" y="1"/>
                    <a:pt x="6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0"/>
            <p:cNvSpPr/>
            <p:nvPr/>
          </p:nvSpPr>
          <p:spPr>
            <a:xfrm>
              <a:off x="7559578" y="4918613"/>
              <a:ext cx="27640" cy="27407"/>
            </a:xfrm>
            <a:custGeom>
              <a:avLst/>
              <a:gdLst/>
              <a:ahLst/>
              <a:cxnLst/>
              <a:rect l="l" t="t" r="r" b="b"/>
              <a:pathLst>
                <a:path w="1325" h="1314" extrusionOk="0">
                  <a:moveTo>
                    <a:pt x="730" y="1"/>
                  </a:moveTo>
                  <a:cubicBezTo>
                    <a:pt x="359" y="1"/>
                    <a:pt x="77" y="194"/>
                    <a:pt x="0" y="594"/>
                  </a:cubicBezTo>
                  <a:cubicBezTo>
                    <a:pt x="0" y="777"/>
                    <a:pt x="183" y="1256"/>
                    <a:pt x="388" y="1256"/>
                  </a:cubicBezTo>
                  <a:cubicBezTo>
                    <a:pt x="485" y="1295"/>
                    <a:pt x="575" y="1313"/>
                    <a:pt x="658" y="1313"/>
                  </a:cubicBezTo>
                  <a:cubicBezTo>
                    <a:pt x="966" y="1313"/>
                    <a:pt x="1181" y="1063"/>
                    <a:pt x="1324" y="686"/>
                  </a:cubicBezTo>
                  <a:cubicBezTo>
                    <a:pt x="1233" y="503"/>
                    <a:pt x="1142" y="115"/>
                    <a:pt x="959" y="24"/>
                  </a:cubicBezTo>
                  <a:cubicBezTo>
                    <a:pt x="880" y="9"/>
                    <a:pt x="803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0"/>
            <p:cNvSpPr/>
            <p:nvPr/>
          </p:nvSpPr>
          <p:spPr>
            <a:xfrm>
              <a:off x="7748131" y="4918634"/>
              <a:ext cx="25720" cy="27386"/>
            </a:xfrm>
            <a:custGeom>
              <a:avLst/>
              <a:gdLst/>
              <a:ahLst/>
              <a:cxnLst/>
              <a:rect l="l" t="t" r="r" b="b"/>
              <a:pathLst>
                <a:path w="1233" h="1313" extrusionOk="0">
                  <a:moveTo>
                    <a:pt x="552" y="0"/>
                  </a:moveTo>
                  <a:cubicBezTo>
                    <a:pt x="491" y="0"/>
                    <a:pt x="428" y="8"/>
                    <a:pt x="365" y="23"/>
                  </a:cubicBezTo>
                  <a:cubicBezTo>
                    <a:pt x="183" y="114"/>
                    <a:pt x="0" y="502"/>
                    <a:pt x="0" y="685"/>
                  </a:cubicBezTo>
                  <a:cubicBezTo>
                    <a:pt x="0" y="1062"/>
                    <a:pt x="227" y="1312"/>
                    <a:pt x="557" y="1312"/>
                  </a:cubicBezTo>
                  <a:cubicBezTo>
                    <a:pt x="646" y="1312"/>
                    <a:pt x="743" y="1294"/>
                    <a:pt x="845" y="1255"/>
                  </a:cubicBezTo>
                  <a:cubicBezTo>
                    <a:pt x="1050" y="1255"/>
                    <a:pt x="1142" y="867"/>
                    <a:pt x="1233" y="685"/>
                  </a:cubicBezTo>
                  <a:cubicBezTo>
                    <a:pt x="1156" y="206"/>
                    <a:pt x="871" y="0"/>
                    <a:pt x="5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0"/>
            <p:cNvSpPr/>
            <p:nvPr/>
          </p:nvSpPr>
          <p:spPr>
            <a:xfrm>
              <a:off x="5024149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5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571" y="1341"/>
                  </a:cubicBezTo>
                  <a:cubicBezTo>
                    <a:pt x="676" y="1375"/>
                    <a:pt x="767" y="1390"/>
                    <a:pt x="848" y="1390"/>
                  </a:cubicBezTo>
                  <a:cubicBezTo>
                    <a:pt x="1209" y="1390"/>
                    <a:pt x="1362" y="1088"/>
                    <a:pt x="1530" y="771"/>
                  </a:cubicBezTo>
                  <a:cubicBezTo>
                    <a:pt x="1530" y="272"/>
                    <a:pt x="1304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0"/>
            <p:cNvSpPr/>
            <p:nvPr/>
          </p:nvSpPr>
          <p:spPr>
            <a:xfrm>
              <a:off x="5212953" y="5012034"/>
              <a:ext cx="33585" cy="29451"/>
            </a:xfrm>
            <a:custGeom>
              <a:avLst/>
              <a:gdLst/>
              <a:ahLst/>
              <a:cxnLst/>
              <a:rect l="l" t="t" r="r" b="b"/>
              <a:pathLst>
                <a:path w="1610" h="1412" extrusionOk="0">
                  <a:moveTo>
                    <a:pt x="628" y="1"/>
                  </a:moveTo>
                  <a:cubicBezTo>
                    <a:pt x="198" y="1"/>
                    <a:pt x="0" y="263"/>
                    <a:pt x="80" y="680"/>
                  </a:cubicBezTo>
                  <a:cubicBezTo>
                    <a:pt x="80" y="954"/>
                    <a:pt x="262" y="1342"/>
                    <a:pt x="468" y="1342"/>
                  </a:cubicBezTo>
                  <a:cubicBezTo>
                    <a:pt x="561" y="1389"/>
                    <a:pt x="662" y="1412"/>
                    <a:pt x="763" y="1412"/>
                  </a:cubicBezTo>
                  <a:cubicBezTo>
                    <a:pt x="1053" y="1412"/>
                    <a:pt x="1336" y="1219"/>
                    <a:pt x="1404" y="863"/>
                  </a:cubicBezTo>
                  <a:cubicBezTo>
                    <a:pt x="1609" y="384"/>
                    <a:pt x="1221" y="110"/>
                    <a:pt x="833" y="18"/>
                  </a:cubicBezTo>
                  <a:cubicBezTo>
                    <a:pt x="760" y="7"/>
                    <a:pt x="691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40"/>
            <p:cNvSpPr/>
            <p:nvPr/>
          </p:nvSpPr>
          <p:spPr>
            <a:xfrm>
              <a:off x="5398878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68" y="0"/>
                  </a:moveTo>
                  <a:cubicBezTo>
                    <a:pt x="886" y="0"/>
                    <a:pt x="792" y="18"/>
                    <a:pt x="685" y="56"/>
                  </a:cubicBezTo>
                  <a:cubicBezTo>
                    <a:pt x="480" y="56"/>
                    <a:pt x="206" y="330"/>
                    <a:pt x="114" y="536"/>
                  </a:cubicBezTo>
                  <a:cubicBezTo>
                    <a:pt x="0" y="992"/>
                    <a:pt x="297" y="1380"/>
                    <a:pt x="776" y="1380"/>
                  </a:cubicBezTo>
                  <a:cubicBezTo>
                    <a:pt x="838" y="1392"/>
                    <a:pt x="896" y="1398"/>
                    <a:pt x="951" y="1398"/>
                  </a:cubicBezTo>
                  <a:cubicBezTo>
                    <a:pt x="1322" y="1398"/>
                    <a:pt x="1530" y="1136"/>
                    <a:pt x="1530" y="718"/>
                  </a:cubicBezTo>
                  <a:cubicBezTo>
                    <a:pt x="1455" y="329"/>
                    <a:pt x="1321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40"/>
            <p:cNvSpPr/>
            <p:nvPr/>
          </p:nvSpPr>
          <p:spPr>
            <a:xfrm>
              <a:off x="5585512" y="5012409"/>
              <a:ext cx="35733" cy="28846"/>
            </a:xfrm>
            <a:custGeom>
              <a:avLst/>
              <a:gdLst/>
              <a:ahLst/>
              <a:cxnLst/>
              <a:rect l="l" t="t" r="r" b="b"/>
              <a:pathLst>
                <a:path w="1713" h="1383" extrusionOk="0">
                  <a:moveTo>
                    <a:pt x="959" y="0"/>
                  </a:moveTo>
                  <a:cubicBezTo>
                    <a:pt x="663" y="0"/>
                    <a:pt x="297" y="183"/>
                    <a:pt x="297" y="366"/>
                  </a:cubicBezTo>
                  <a:cubicBezTo>
                    <a:pt x="1" y="754"/>
                    <a:pt x="183" y="1233"/>
                    <a:pt x="663" y="1324"/>
                  </a:cubicBezTo>
                  <a:cubicBezTo>
                    <a:pt x="747" y="1364"/>
                    <a:pt x="832" y="1382"/>
                    <a:pt x="914" y="1382"/>
                  </a:cubicBezTo>
                  <a:cubicBezTo>
                    <a:pt x="1210" y="1382"/>
                    <a:pt x="1478" y="1148"/>
                    <a:pt x="1621" y="845"/>
                  </a:cubicBezTo>
                  <a:cubicBezTo>
                    <a:pt x="1713" y="274"/>
                    <a:pt x="1325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40"/>
            <p:cNvSpPr/>
            <p:nvPr/>
          </p:nvSpPr>
          <p:spPr>
            <a:xfrm>
              <a:off x="5774066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27" y="0"/>
                  </a:moveTo>
                  <a:cubicBezTo>
                    <a:pt x="872" y="0"/>
                    <a:pt x="814" y="6"/>
                    <a:pt x="754" y="17"/>
                  </a:cubicBezTo>
                  <a:cubicBezTo>
                    <a:pt x="571" y="17"/>
                    <a:pt x="183" y="200"/>
                    <a:pt x="92" y="383"/>
                  </a:cubicBezTo>
                  <a:cubicBezTo>
                    <a:pt x="1" y="771"/>
                    <a:pt x="183" y="1250"/>
                    <a:pt x="662" y="1341"/>
                  </a:cubicBezTo>
                  <a:cubicBezTo>
                    <a:pt x="750" y="1375"/>
                    <a:pt x="831" y="1390"/>
                    <a:pt x="905" y="1390"/>
                  </a:cubicBezTo>
                  <a:cubicBezTo>
                    <a:pt x="1237" y="1390"/>
                    <a:pt x="1437" y="1088"/>
                    <a:pt x="1530" y="771"/>
                  </a:cubicBezTo>
                  <a:cubicBezTo>
                    <a:pt x="1530" y="272"/>
                    <a:pt x="1303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40"/>
            <p:cNvSpPr/>
            <p:nvPr/>
          </p:nvSpPr>
          <p:spPr>
            <a:xfrm>
              <a:off x="5960721" y="5011241"/>
              <a:ext cx="33334" cy="29159"/>
            </a:xfrm>
            <a:custGeom>
              <a:avLst/>
              <a:gdLst/>
              <a:ahLst/>
              <a:cxnLst/>
              <a:rect l="l" t="t" r="r" b="b"/>
              <a:pathLst>
                <a:path w="1598" h="1398" extrusionOk="0">
                  <a:moveTo>
                    <a:pt x="1036" y="0"/>
                  </a:moveTo>
                  <a:cubicBezTo>
                    <a:pt x="954" y="0"/>
                    <a:pt x="861" y="18"/>
                    <a:pt x="753" y="56"/>
                  </a:cubicBezTo>
                  <a:cubicBezTo>
                    <a:pt x="571" y="56"/>
                    <a:pt x="274" y="330"/>
                    <a:pt x="183" y="536"/>
                  </a:cubicBezTo>
                  <a:cubicBezTo>
                    <a:pt x="0" y="992"/>
                    <a:pt x="365" y="1380"/>
                    <a:pt x="753" y="1380"/>
                  </a:cubicBezTo>
                  <a:cubicBezTo>
                    <a:pt x="827" y="1392"/>
                    <a:pt x="894" y="1398"/>
                    <a:pt x="955" y="1398"/>
                  </a:cubicBezTo>
                  <a:cubicBezTo>
                    <a:pt x="1369" y="1398"/>
                    <a:pt x="1518" y="1136"/>
                    <a:pt x="1598" y="718"/>
                  </a:cubicBezTo>
                  <a:cubicBezTo>
                    <a:pt x="1524" y="329"/>
                    <a:pt x="1389" y="0"/>
                    <a:pt x="10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40"/>
            <p:cNvSpPr/>
            <p:nvPr/>
          </p:nvSpPr>
          <p:spPr>
            <a:xfrm>
              <a:off x="6148795" y="5012054"/>
              <a:ext cx="31916" cy="28992"/>
            </a:xfrm>
            <a:custGeom>
              <a:avLst/>
              <a:gdLst/>
              <a:ahLst/>
              <a:cxnLst/>
              <a:rect l="l" t="t" r="r" b="b"/>
              <a:pathLst>
                <a:path w="1530" h="1390" extrusionOk="0">
                  <a:moveTo>
                    <a:pt x="948" y="0"/>
                  </a:moveTo>
                  <a:cubicBezTo>
                    <a:pt x="894" y="0"/>
                    <a:pt x="837" y="6"/>
                    <a:pt x="776" y="17"/>
                  </a:cubicBezTo>
                  <a:cubicBezTo>
                    <a:pt x="571" y="17"/>
                    <a:pt x="206" y="200"/>
                    <a:pt x="114" y="383"/>
                  </a:cubicBezTo>
                  <a:cubicBezTo>
                    <a:pt x="0" y="771"/>
                    <a:pt x="206" y="1250"/>
                    <a:pt x="685" y="1341"/>
                  </a:cubicBezTo>
                  <a:cubicBezTo>
                    <a:pt x="768" y="1375"/>
                    <a:pt x="846" y="1390"/>
                    <a:pt x="919" y="1390"/>
                  </a:cubicBezTo>
                  <a:cubicBezTo>
                    <a:pt x="1243" y="1390"/>
                    <a:pt x="1455" y="1088"/>
                    <a:pt x="1529" y="771"/>
                  </a:cubicBezTo>
                  <a:cubicBezTo>
                    <a:pt x="1529" y="272"/>
                    <a:pt x="1320" y="0"/>
                    <a:pt x="9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40"/>
            <p:cNvSpPr/>
            <p:nvPr/>
          </p:nvSpPr>
          <p:spPr>
            <a:xfrm>
              <a:off x="6335429" y="5011241"/>
              <a:ext cx="33835" cy="29159"/>
            </a:xfrm>
            <a:custGeom>
              <a:avLst/>
              <a:gdLst/>
              <a:ahLst/>
              <a:cxnLst/>
              <a:rect l="l" t="t" r="r" b="b"/>
              <a:pathLst>
                <a:path w="1622" h="1398" extrusionOk="0">
                  <a:moveTo>
                    <a:pt x="1039" y="0"/>
                  </a:moveTo>
                  <a:cubicBezTo>
                    <a:pt x="956" y="0"/>
                    <a:pt x="861" y="18"/>
                    <a:pt x="754" y="56"/>
                  </a:cubicBezTo>
                  <a:cubicBezTo>
                    <a:pt x="571" y="56"/>
                    <a:pt x="297" y="330"/>
                    <a:pt x="183" y="536"/>
                  </a:cubicBezTo>
                  <a:cubicBezTo>
                    <a:pt x="1" y="992"/>
                    <a:pt x="389" y="1380"/>
                    <a:pt x="868" y="1380"/>
                  </a:cubicBezTo>
                  <a:cubicBezTo>
                    <a:pt x="927" y="1392"/>
                    <a:pt x="981" y="1398"/>
                    <a:pt x="1032" y="1398"/>
                  </a:cubicBezTo>
                  <a:cubicBezTo>
                    <a:pt x="1375" y="1398"/>
                    <a:pt x="1542" y="1136"/>
                    <a:pt x="1621" y="718"/>
                  </a:cubicBezTo>
                  <a:cubicBezTo>
                    <a:pt x="1547" y="329"/>
                    <a:pt x="1398" y="0"/>
                    <a:pt x="10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40"/>
            <p:cNvSpPr/>
            <p:nvPr/>
          </p:nvSpPr>
          <p:spPr>
            <a:xfrm>
              <a:off x="6523983" y="5011241"/>
              <a:ext cx="31916" cy="29159"/>
            </a:xfrm>
            <a:custGeom>
              <a:avLst/>
              <a:gdLst/>
              <a:ahLst/>
              <a:cxnLst/>
              <a:rect l="l" t="t" r="r" b="b"/>
              <a:pathLst>
                <a:path w="1530" h="1398" extrusionOk="0">
                  <a:moveTo>
                    <a:pt x="994" y="0"/>
                  </a:moveTo>
                  <a:cubicBezTo>
                    <a:pt x="923" y="0"/>
                    <a:pt x="844" y="18"/>
                    <a:pt x="754" y="56"/>
                  </a:cubicBezTo>
                  <a:cubicBezTo>
                    <a:pt x="480" y="56"/>
                    <a:pt x="183" y="330"/>
                    <a:pt x="183" y="536"/>
                  </a:cubicBezTo>
                  <a:cubicBezTo>
                    <a:pt x="0" y="992"/>
                    <a:pt x="274" y="1380"/>
                    <a:pt x="754" y="1380"/>
                  </a:cubicBezTo>
                  <a:cubicBezTo>
                    <a:pt x="815" y="1392"/>
                    <a:pt x="874" y="1398"/>
                    <a:pt x="929" y="1398"/>
                  </a:cubicBezTo>
                  <a:cubicBezTo>
                    <a:pt x="1304" y="1398"/>
                    <a:pt x="1530" y="1136"/>
                    <a:pt x="1530" y="718"/>
                  </a:cubicBezTo>
                  <a:cubicBezTo>
                    <a:pt x="1437" y="329"/>
                    <a:pt x="1299" y="0"/>
                    <a:pt x="9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40"/>
            <p:cNvSpPr/>
            <p:nvPr/>
          </p:nvSpPr>
          <p:spPr>
            <a:xfrm>
              <a:off x="6712536" y="5011012"/>
              <a:ext cx="33814" cy="29034"/>
            </a:xfrm>
            <a:custGeom>
              <a:avLst/>
              <a:gdLst/>
              <a:ahLst/>
              <a:cxnLst/>
              <a:rect l="l" t="t" r="r" b="b"/>
              <a:pathLst>
                <a:path w="1621" h="1392" extrusionOk="0">
                  <a:moveTo>
                    <a:pt x="819" y="0"/>
                  </a:moveTo>
                  <a:cubicBezTo>
                    <a:pt x="737" y="0"/>
                    <a:pt x="653" y="21"/>
                    <a:pt x="571" y="67"/>
                  </a:cubicBezTo>
                  <a:cubicBezTo>
                    <a:pt x="92" y="159"/>
                    <a:pt x="0" y="638"/>
                    <a:pt x="183" y="1117"/>
                  </a:cubicBezTo>
                  <a:cubicBezTo>
                    <a:pt x="274" y="1300"/>
                    <a:pt x="662" y="1391"/>
                    <a:pt x="845" y="1391"/>
                  </a:cubicBezTo>
                  <a:cubicBezTo>
                    <a:pt x="1324" y="1391"/>
                    <a:pt x="1621" y="1117"/>
                    <a:pt x="1507" y="547"/>
                  </a:cubicBezTo>
                  <a:cubicBezTo>
                    <a:pt x="1365" y="246"/>
                    <a:pt x="1101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40"/>
            <p:cNvSpPr/>
            <p:nvPr/>
          </p:nvSpPr>
          <p:spPr>
            <a:xfrm>
              <a:off x="6898691" y="5012034"/>
              <a:ext cx="31937" cy="29493"/>
            </a:xfrm>
            <a:custGeom>
              <a:avLst/>
              <a:gdLst/>
              <a:ahLst/>
              <a:cxnLst/>
              <a:rect l="l" t="t" r="r" b="b"/>
              <a:pathLst>
                <a:path w="1531" h="1414" extrusionOk="0">
                  <a:moveTo>
                    <a:pt x="857" y="1"/>
                  </a:moveTo>
                  <a:cubicBezTo>
                    <a:pt x="802" y="1"/>
                    <a:pt x="745" y="6"/>
                    <a:pt x="686" y="18"/>
                  </a:cubicBezTo>
                  <a:cubicBezTo>
                    <a:pt x="206" y="201"/>
                    <a:pt x="1" y="589"/>
                    <a:pt x="115" y="954"/>
                  </a:cubicBezTo>
                  <a:cubicBezTo>
                    <a:pt x="249" y="1239"/>
                    <a:pt x="543" y="1413"/>
                    <a:pt x="835" y="1413"/>
                  </a:cubicBezTo>
                  <a:cubicBezTo>
                    <a:pt x="940" y="1413"/>
                    <a:pt x="1045" y="1391"/>
                    <a:pt x="1142" y="1342"/>
                  </a:cubicBezTo>
                  <a:cubicBezTo>
                    <a:pt x="1348" y="1160"/>
                    <a:pt x="1530" y="863"/>
                    <a:pt x="1530" y="589"/>
                  </a:cubicBezTo>
                  <a:cubicBezTo>
                    <a:pt x="1451" y="252"/>
                    <a:pt x="1216" y="1"/>
                    <a:pt x="8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40"/>
            <p:cNvSpPr/>
            <p:nvPr/>
          </p:nvSpPr>
          <p:spPr>
            <a:xfrm>
              <a:off x="7085346" y="5012034"/>
              <a:ext cx="33835" cy="29493"/>
            </a:xfrm>
            <a:custGeom>
              <a:avLst/>
              <a:gdLst/>
              <a:ahLst/>
              <a:cxnLst/>
              <a:rect l="l" t="t" r="r" b="b"/>
              <a:pathLst>
                <a:path w="1622" h="1414" extrusionOk="0">
                  <a:moveTo>
                    <a:pt x="872" y="1"/>
                  </a:moveTo>
                  <a:cubicBezTo>
                    <a:pt x="807" y="1"/>
                    <a:pt x="737" y="6"/>
                    <a:pt x="662" y="18"/>
                  </a:cubicBezTo>
                  <a:cubicBezTo>
                    <a:pt x="297" y="201"/>
                    <a:pt x="0" y="589"/>
                    <a:pt x="183" y="954"/>
                  </a:cubicBezTo>
                  <a:cubicBezTo>
                    <a:pt x="334" y="1239"/>
                    <a:pt x="633" y="1413"/>
                    <a:pt x="925" y="1413"/>
                  </a:cubicBezTo>
                  <a:cubicBezTo>
                    <a:pt x="1031" y="1413"/>
                    <a:pt x="1136" y="1391"/>
                    <a:pt x="1233" y="1342"/>
                  </a:cubicBezTo>
                  <a:cubicBezTo>
                    <a:pt x="1438" y="1160"/>
                    <a:pt x="1621" y="863"/>
                    <a:pt x="1530" y="589"/>
                  </a:cubicBezTo>
                  <a:cubicBezTo>
                    <a:pt x="1530" y="252"/>
                    <a:pt x="1306" y="1"/>
                    <a:pt x="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40"/>
            <p:cNvSpPr/>
            <p:nvPr/>
          </p:nvSpPr>
          <p:spPr>
            <a:xfrm>
              <a:off x="7273900" y="5012054"/>
              <a:ext cx="33585" cy="28992"/>
            </a:xfrm>
            <a:custGeom>
              <a:avLst/>
              <a:gdLst/>
              <a:ahLst/>
              <a:cxnLst/>
              <a:rect l="l" t="t" r="r" b="b"/>
              <a:pathLst>
                <a:path w="1610" h="1390" extrusionOk="0">
                  <a:moveTo>
                    <a:pt x="1018" y="0"/>
                  </a:moveTo>
                  <a:cubicBezTo>
                    <a:pt x="963" y="0"/>
                    <a:pt x="905" y="6"/>
                    <a:pt x="845" y="17"/>
                  </a:cubicBezTo>
                  <a:cubicBezTo>
                    <a:pt x="571" y="17"/>
                    <a:pt x="183" y="200"/>
                    <a:pt x="183" y="383"/>
                  </a:cubicBezTo>
                  <a:cubicBezTo>
                    <a:pt x="0" y="771"/>
                    <a:pt x="183" y="1250"/>
                    <a:pt x="662" y="1341"/>
                  </a:cubicBezTo>
                  <a:cubicBezTo>
                    <a:pt x="750" y="1375"/>
                    <a:pt x="830" y="1390"/>
                    <a:pt x="905" y="1390"/>
                  </a:cubicBezTo>
                  <a:cubicBezTo>
                    <a:pt x="1236" y="1390"/>
                    <a:pt x="1436" y="1088"/>
                    <a:pt x="1530" y="771"/>
                  </a:cubicBezTo>
                  <a:cubicBezTo>
                    <a:pt x="1609" y="272"/>
                    <a:pt x="1393" y="0"/>
                    <a:pt x="1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40"/>
            <p:cNvSpPr/>
            <p:nvPr/>
          </p:nvSpPr>
          <p:spPr>
            <a:xfrm>
              <a:off x="7462453" y="5011241"/>
              <a:ext cx="31436" cy="29159"/>
            </a:xfrm>
            <a:custGeom>
              <a:avLst/>
              <a:gdLst/>
              <a:ahLst/>
              <a:cxnLst/>
              <a:rect l="l" t="t" r="r" b="b"/>
              <a:pathLst>
                <a:path w="1507" h="1398" extrusionOk="0">
                  <a:moveTo>
                    <a:pt x="945" y="0"/>
                  </a:moveTo>
                  <a:cubicBezTo>
                    <a:pt x="863" y="0"/>
                    <a:pt x="769" y="18"/>
                    <a:pt x="662" y="56"/>
                  </a:cubicBezTo>
                  <a:cubicBezTo>
                    <a:pt x="479" y="56"/>
                    <a:pt x="183" y="330"/>
                    <a:pt x="91" y="536"/>
                  </a:cubicBezTo>
                  <a:cubicBezTo>
                    <a:pt x="0" y="992"/>
                    <a:pt x="274" y="1380"/>
                    <a:pt x="753" y="1380"/>
                  </a:cubicBezTo>
                  <a:cubicBezTo>
                    <a:pt x="815" y="1392"/>
                    <a:pt x="873" y="1398"/>
                    <a:pt x="928" y="1398"/>
                  </a:cubicBezTo>
                  <a:cubicBezTo>
                    <a:pt x="1299" y="1398"/>
                    <a:pt x="1507" y="1136"/>
                    <a:pt x="1507" y="718"/>
                  </a:cubicBezTo>
                  <a:cubicBezTo>
                    <a:pt x="1432" y="329"/>
                    <a:pt x="1298" y="0"/>
                    <a:pt x="9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40"/>
            <p:cNvSpPr/>
            <p:nvPr/>
          </p:nvSpPr>
          <p:spPr>
            <a:xfrm>
              <a:off x="7648608" y="5011012"/>
              <a:ext cx="33835" cy="29034"/>
            </a:xfrm>
            <a:custGeom>
              <a:avLst/>
              <a:gdLst/>
              <a:ahLst/>
              <a:cxnLst/>
              <a:rect l="l" t="t" r="r" b="b"/>
              <a:pathLst>
                <a:path w="1622" h="1392" extrusionOk="0">
                  <a:moveTo>
                    <a:pt x="880" y="0"/>
                  </a:moveTo>
                  <a:cubicBezTo>
                    <a:pt x="783" y="0"/>
                    <a:pt x="679" y="21"/>
                    <a:pt x="571" y="67"/>
                  </a:cubicBezTo>
                  <a:cubicBezTo>
                    <a:pt x="206" y="159"/>
                    <a:pt x="1" y="638"/>
                    <a:pt x="298" y="1117"/>
                  </a:cubicBezTo>
                  <a:cubicBezTo>
                    <a:pt x="389" y="1300"/>
                    <a:pt x="686" y="1391"/>
                    <a:pt x="959" y="1391"/>
                  </a:cubicBezTo>
                  <a:cubicBezTo>
                    <a:pt x="1347" y="1391"/>
                    <a:pt x="1621" y="1117"/>
                    <a:pt x="1621" y="547"/>
                  </a:cubicBezTo>
                  <a:cubicBezTo>
                    <a:pt x="1480" y="246"/>
                    <a:pt x="1215" y="0"/>
                    <a:pt x="8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" name="Google Shape;4536;p49"/>
          <p:cNvSpPr txBox="1">
            <a:spLocks noGrp="1"/>
          </p:cNvSpPr>
          <p:nvPr>
            <p:ph type="subTitle" idx="1"/>
          </p:nvPr>
        </p:nvSpPr>
        <p:spPr>
          <a:xfrm>
            <a:off x="158400" y="93600"/>
            <a:ext cx="8870400" cy="30190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just"/>
            <a:r>
              <a:rPr lang="en-US" sz="1600" b="1" dirty="0" err="1"/>
              <a:t>CarbonScope</a:t>
            </a:r>
            <a:endParaRPr lang="en-US" sz="1600" b="1" dirty="0"/>
          </a:p>
          <a:p>
            <a:pPr algn="just"/>
            <a:br>
              <a:rPr lang="en-US" sz="1600" dirty="0"/>
            </a:br>
            <a:r>
              <a:rPr lang="en-US" sz="1600" dirty="0" err="1"/>
              <a:t>Interaktivna</a:t>
            </a:r>
            <a:r>
              <a:rPr lang="en-US" sz="1600" dirty="0"/>
              <a:t> </a:t>
            </a:r>
            <a:r>
              <a:rPr lang="en-US" sz="1600" dirty="0" err="1"/>
              <a:t>spletna</a:t>
            </a:r>
            <a:r>
              <a:rPr lang="en-US" sz="1600" dirty="0"/>
              <a:t> </a:t>
            </a:r>
            <a:r>
              <a:rPr lang="en-US" sz="1600" dirty="0" err="1"/>
              <a:t>stran</a:t>
            </a:r>
            <a:r>
              <a:rPr lang="en-US" sz="1600" dirty="0"/>
              <a:t> za </a:t>
            </a:r>
            <a:r>
              <a:rPr lang="en-US" sz="1600" dirty="0" err="1"/>
              <a:t>analizo</a:t>
            </a:r>
            <a:r>
              <a:rPr lang="en-US" sz="1600" dirty="0"/>
              <a:t> in </a:t>
            </a:r>
            <a:r>
              <a:rPr lang="en-US" sz="1600" dirty="0" err="1"/>
              <a:t>vizualizacijo</a:t>
            </a:r>
            <a:r>
              <a:rPr lang="en-US" sz="1600" dirty="0"/>
              <a:t> </a:t>
            </a:r>
            <a:r>
              <a:rPr lang="en-US" sz="1600" dirty="0" err="1"/>
              <a:t>emisij</a:t>
            </a:r>
            <a:r>
              <a:rPr lang="en-US" sz="1600" dirty="0"/>
              <a:t> CO₂ v </a:t>
            </a:r>
            <a:r>
              <a:rPr lang="en-US" sz="1600" dirty="0" err="1"/>
              <a:t>Sloveniji</a:t>
            </a:r>
            <a:r>
              <a:rPr lang="en-US" sz="1600" dirty="0"/>
              <a:t> in po </a:t>
            </a:r>
            <a:r>
              <a:rPr lang="en-US" sz="1600" dirty="0" err="1"/>
              <a:t>svetu</a:t>
            </a:r>
            <a:r>
              <a:rPr lang="en-US" sz="1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err="1"/>
              <a:t>Ponuja</a:t>
            </a:r>
            <a:r>
              <a:rPr lang="en-US" sz="1600" dirty="0"/>
              <a:t> </a:t>
            </a:r>
            <a:r>
              <a:rPr lang="en-US" sz="1600" dirty="0" err="1"/>
              <a:t>vpogled</a:t>
            </a:r>
            <a:r>
              <a:rPr lang="en-US" sz="1600" dirty="0"/>
              <a:t> v </a:t>
            </a:r>
            <a:r>
              <a:rPr lang="en-US" sz="1600" dirty="0" err="1"/>
              <a:t>emisije</a:t>
            </a:r>
            <a:r>
              <a:rPr lang="en-US" sz="1600" dirty="0"/>
              <a:t> </a:t>
            </a:r>
            <a:r>
              <a:rPr lang="en-US" sz="1600" dirty="0" err="1"/>
              <a:t>skozi</a:t>
            </a:r>
            <a:r>
              <a:rPr lang="en-US" sz="1600" dirty="0"/>
              <a:t> </a:t>
            </a:r>
            <a:r>
              <a:rPr lang="en-US" sz="1600" dirty="0" err="1"/>
              <a:t>čas</a:t>
            </a:r>
            <a:r>
              <a:rPr lang="en-US" sz="1600" dirty="0"/>
              <a:t> </a:t>
            </a:r>
            <a:r>
              <a:rPr lang="en-US" sz="1600" dirty="0" err="1"/>
              <a:t>ter</a:t>
            </a:r>
            <a:r>
              <a:rPr lang="en-US" sz="1600" dirty="0"/>
              <a:t> </a:t>
            </a:r>
            <a:r>
              <a:rPr lang="en-US" sz="1600" dirty="0" err="1"/>
              <a:t>primerjave</a:t>
            </a:r>
            <a:r>
              <a:rPr lang="en-US" sz="1600" dirty="0"/>
              <a:t> med </a:t>
            </a:r>
            <a:r>
              <a:rPr lang="en-US" sz="1600" dirty="0" err="1"/>
              <a:t>državami</a:t>
            </a:r>
            <a:r>
              <a:rPr lang="en-US" sz="1600" dirty="0"/>
              <a:t>, </a:t>
            </a:r>
            <a:r>
              <a:rPr lang="en-US" sz="1600" dirty="0" err="1"/>
              <a:t>sektorji</a:t>
            </a:r>
            <a:r>
              <a:rPr lang="en-US" sz="1600" dirty="0"/>
              <a:t> in </a:t>
            </a:r>
            <a:r>
              <a:rPr lang="en-US" sz="1600" dirty="0" err="1"/>
              <a:t>regijami</a:t>
            </a:r>
            <a:r>
              <a:rPr lang="en-US" sz="1600" dirty="0"/>
              <a:t> (Slovenija).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 err="1"/>
              <a:t>Omogoča</a:t>
            </a:r>
            <a:r>
              <a:rPr lang="en-US" sz="1600" dirty="0"/>
              <a:t> </a:t>
            </a:r>
            <a:r>
              <a:rPr lang="en-US" sz="1600" dirty="0" err="1"/>
              <a:t>izračun</a:t>
            </a:r>
            <a:r>
              <a:rPr lang="en-US" sz="1600" dirty="0"/>
              <a:t> </a:t>
            </a:r>
            <a:r>
              <a:rPr lang="en-US" sz="1600" dirty="0" err="1"/>
              <a:t>ogljičnega</a:t>
            </a:r>
            <a:r>
              <a:rPr lang="en-US" sz="1600" dirty="0"/>
              <a:t> </a:t>
            </a:r>
            <a:r>
              <a:rPr lang="en-US" sz="1600" dirty="0" err="1"/>
              <a:t>odtisa</a:t>
            </a:r>
            <a:r>
              <a:rPr lang="en-US" sz="1600" dirty="0"/>
              <a:t> z </a:t>
            </a:r>
            <a:r>
              <a:rPr lang="en-US" sz="1600" dirty="0" err="1"/>
              <a:t>napovednimi</a:t>
            </a:r>
            <a:r>
              <a:rPr lang="en-US" sz="1600" dirty="0"/>
              <a:t> </a:t>
            </a:r>
            <a:r>
              <a:rPr lang="en-US" sz="1600" dirty="0" err="1"/>
              <a:t>modeli</a:t>
            </a:r>
            <a:r>
              <a:rPr lang="en-US" sz="1600" dirty="0"/>
              <a:t> in </a:t>
            </a:r>
            <a:r>
              <a:rPr lang="en-US" sz="1600" dirty="0" err="1"/>
              <a:t>kalkulatorji</a:t>
            </a:r>
            <a:r>
              <a:rPr lang="en-US" sz="1600" dirty="0"/>
              <a:t> </a:t>
            </a:r>
            <a:r>
              <a:rPr lang="en-US" sz="1600" dirty="0" err="1"/>
              <a:t>potovanj</a:t>
            </a:r>
            <a:r>
              <a:rPr lang="en-US" sz="1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139700" indent="0" algn="just"/>
            <a:r>
              <a:rPr lang="en-US" sz="1600" dirty="0" err="1"/>
              <a:t>Cilj</a:t>
            </a:r>
            <a:r>
              <a:rPr lang="en-US" sz="1600" dirty="0"/>
              <a:t>: </a:t>
            </a:r>
            <a:r>
              <a:rPr lang="en-US" sz="1600" dirty="0" err="1"/>
              <a:t>Ozaveščanje</a:t>
            </a:r>
            <a:r>
              <a:rPr lang="en-US" sz="1600" dirty="0"/>
              <a:t> o </a:t>
            </a:r>
            <a:r>
              <a:rPr lang="en-US" sz="1600" dirty="0" err="1"/>
              <a:t>podnebnih</a:t>
            </a:r>
            <a:r>
              <a:rPr lang="en-US" sz="1600" dirty="0"/>
              <a:t> </a:t>
            </a:r>
            <a:r>
              <a:rPr lang="en-US" sz="1600" dirty="0" err="1"/>
              <a:t>spremembah</a:t>
            </a:r>
            <a:r>
              <a:rPr lang="en-US" sz="1600" dirty="0"/>
              <a:t> in </a:t>
            </a:r>
            <a:r>
              <a:rPr lang="en-US" sz="1600" dirty="0" err="1"/>
              <a:t>podpora</a:t>
            </a:r>
            <a:r>
              <a:rPr lang="en-US" sz="1600" dirty="0"/>
              <a:t> </a:t>
            </a:r>
            <a:r>
              <a:rPr lang="en-US" sz="1600" dirty="0" err="1"/>
              <a:t>trajnostnim</a:t>
            </a:r>
            <a:r>
              <a:rPr lang="en-US" sz="1600" dirty="0"/>
              <a:t> </a:t>
            </a:r>
            <a:r>
              <a:rPr lang="en-US" sz="1600" dirty="0" err="1"/>
              <a:t>odločitvam</a:t>
            </a:r>
            <a:r>
              <a:rPr lang="en-US" sz="1600" dirty="0"/>
              <a:t>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grpSp>
        <p:nvGrpSpPr>
          <p:cNvPr id="4538" name="Google Shape;4538;p49"/>
          <p:cNvGrpSpPr/>
          <p:nvPr/>
        </p:nvGrpSpPr>
        <p:grpSpPr>
          <a:xfrm>
            <a:off x="2550525" y="3127850"/>
            <a:ext cx="2020507" cy="1478398"/>
            <a:chOff x="2550525" y="3127850"/>
            <a:chExt cx="2020507" cy="1478398"/>
          </a:xfrm>
        </p:grpSpPr>
        <p:sp>
          <p:nvSpPr>
            <p:cNvPr id="4539" name="Google Shape;4539;p49"/>
            <p:cNvSpPr/>
            <p:nvPr/>
          </p:nvSpPr>
          <p:spPr>
            <a:xfrm>
              <a:off x="3013748" y="4084124"/>
              <a:ext cx="129313" cy="241986"/>
            </a:xfrm>
            <a:custGeom>
              <a:avLst/>
              <a:gdLst/>
              <a:ahLst/>
              <a:cxnLst/>
              <a:rect l="l" t="t" r="r" b="b"/>
              <a:pathLst>
                <a:path w="1461" h="2734" extrusionOk="0">
                  <a:moveTo>
                    <a:pt x="0" y="0"/>
                  </a:moveTo>
                  <a:lnTo>
                    <a:pt x="0" y="2734"/>
                  </a:lnTo>
                  <a:lnTo>
                    <a:pt x="1460" y="2734"/>
                  </a:lnTo>
                  <a:lnTo>
                    <a:pt x="1460" y="0"/>
                  </a:ln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49"/>
            <p:cNvSpPr/>
            <p:nvPr/>
          </p:nvSpPr>
          <p:spPr>
            <a:xfrm>
              <a:off x="3945685" y="3756190"/>
              <a:ext cx="471670" cy="131260"/>
            </a:xfrm>
            <a:custGeom>
              <a:avLst/>
              <a:gdLst/>
              <a:ahLst/>
              <a:cxnLst/>
              <a:rect l="l" t="t" r="r" b="b"/>
              <a:pathLst>
                <a:path w="5329" h="1483" extrusionOk="0">
                  <a:moveTo>
                    <a:pt x="2818" y="1"/>
                  </a:moveTo>
                  <a:cubicBezTo>
                    <a:pt x="2336" y="1"/>
                    <a:pt x="1943" y="401"/>
                    <a:pt x="1943" y="904"/>
                  </a:cubicBezTo>
                  <a:lnTo>
                    <a:pt x="1943" y="918"/>
                  </a:lnTo>
                  <a:cubicBezTo>
                    <a:pt x="1884" y="897"/>
                    <a:pt x="1824" y="881"/>
                    <a:pt x="1758" y="881"/>
                  </a:cubicBezTo>
                  <a:cubicBezTo>
                    <a:pt x="1617" y="881"/>
                    <a:pt x="1498" y="934"/>
                    <a:pt x="1395" y="1014"/>
                  </a:cubicBezTo>
                  <a:cubicBezTo>
                    <a:pt x="1297" y="890"/>
                    <a:pt x="1150" y="801"/>
                    <a:pt x="979" y="801"/>
                  </a:cubicBezTo>
                  <a:cubicBezTo>
                    <a:pt x="735" y="801"/>
                    <a:pt x="534" y="963"/>
                    <a:pt x="469" y="1192"/>
                  </a:cubicBezTo>
                  <a:cubicBezTo>
                    <a:pt x="461" y="1192"/>
                    <a:pt x="445" y="1185"/>
                    <a:pt x="431" y="1185"/>
                  </a:cubicBezTo>
                  <a:cubicBezTo>
                    <a:pt x="239" y="1185"/>
                    <a:pt x="68" y="1311"/>
                    <a:pt x="1" y="1482"/>
                  </a:cubicBezTo>
                  <a:lnTo>
                    <a:pt x="5315" y="1482"/>
                  </a:lnTo>
                  <a:cubicBezTo>
                    <a:pt x="5322" y="1445"/>
                    <a:pt x="5329" y="1408"/>
                    <a:pt x="5329" y="1363"/>
                  </a:cubicBezTo>
                  <a:cubicBezTo>
                    <a:pt x="5329" y="1030"/>
                    <a:pt x="5069" y="764"/>
                    <a:pt x="4751" y="764"/>
                  </a:cubicBezTo>
                  <a:cubicBezTo>
                    <a:pt x="4580" y="764"/>
                    <a:pt x="4433" y="837"/>
                    <a:pt x="4321" y="956"/>
                  </a:cubicBezTo>
                  <a:cubicBezTo>
                    <a:pt x="4217" y="837"/>
                    <a:pt x="4063" y="757"/>
                    <a:pt x="3892" y="757"/>
                  </a:cubicBezTo>
                  <a:cubicBezTo>
                    <a:pt x="3817" y="757"/>
                    <a:pt x="3751" y="771"/>
                    <a:pt x="3684" y="792"/>
                  </a:cubicBezTo>
                  <a:cubicBezTo>
                    <a:pt x="3632" y="348"/>
                    <a:pt x="3270" y="1"/>
                    <a:pt x="2818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49"/>
            <p:cNvSpPr/>
            <p:nvPr/>
          </p:nvSpPr>
          <p:spPr>
            <a:xfrm>
              <a:off x="3586948" y="3127850"/>
              <a:ext cx="455295" cy="465651"/>
            </a:xfrm>
            <a:custGeom>
              <a:avLst/>
              <a:gdLst/>
              <a:ahLst/>
              <a:cxnLst/>
              <a:rect l="l" t="t" r="r" b="b"/>
              <a:pathLst>
                <a:path w="5144" h="5261" extrusionOk="0">
                  <a:moveTo>
                    <a:pt x="2572" y="1"/>
                  </a:moveTo>
                  <a:cubicBezTo>
                    <a:pt x="1157" y="1"/>
                    <a:pt x="1" y="698"/>
                    <a:pt x="1" y="2149"/>
                  </a:cubicBezTo>
                  <a:cubicBezTo>
                    <a:pt x="1" y="3602"/>
                    <a:pt x="1157" y="5261"/>
                    <a:pt x="2572" y="5261"/>
                  </a:cubicBezTo>
                  <a:cubicBezTo>
                    <a:pt x="3988" y="5261"/>
                    <a:pt x="5144" y="3602"/>
                    <a:pt x="5144" y="2149"/>
                  </a:cubicBezTo>
                  <a:cubicBezTo>
                    <a:pt x="5144" y="698"/>
                    <a:pt x="3988" y="1"/>
                    <a:pt x="2572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49"/>
            <p:cNvSpPr/>
            <p:nvPr/>
          </p:nvSpPr>
          <p:spPr>
            <a:xfrm>
              <a:off x="3633593" y="3127850"/>
              <a:ext cx="362094" cy="465651"/>
            </a:xfrm>
            <a:custGeom>
              <a:avLst/>
              <a:gdLst/>
              <a:ahLst/>
              <a:cxnLst/>
              <a:rect l="l" t="t" r="r" b="b"/>
              <a:pathLst>
                <a:path w="4091" h="5261" extrusionOk="0">
                  <a:moveTo>
                    <a:pt x="2045" y="1"/>
                  </a:moveTo>
                  <a:cubicBezTo>
                    <a:pt x="920" y="1"/>
                    <a:pt x="0" y="698"/>
                    <a:pt x="0" y="2149"/>
                  </a:cubicBezTo>
                  <a:cubicBezTo>
                    <a:pt x="0" y="3602"/>
                    <a:pt x="920" y="5261"/>
                    <a:pt x="2045" y="5261"/>
                  </a:cubicBezTo>
                  <a:cubicBezTo>
                    <a:pt x="3171" y="5261"/>
                    <a:pt x="4091" y="3602"/>
                    <a:pt x="4091" y="2149"/>
                  </a:cubicBezTo>
                  <a:cubicBezTo>
                    <a:pt x="4091" y="698"/>
                    <a:pt x="3171" y="1"/>
                    <a:pt x="204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49"/>
            <p:cNvSpPr/>
            <p:nvPr/>
          </p:nvSpPr>
          <p:spPr>
            <a:xfrm>
              <a:off x="3720157" y="3127850"/>
              <a:ext cx="188969" cy="465651"/>
            </a:xfrm>
            <a:custGeom>
              <a:avLst/>
              <a:gdLst/>
              <a:ahLst/>
              <a:cxnLst/>
              <a:rect l="l" t="t" r="r" b="b"/>
              <a:pathLst>
                <a:path w="2135" h="5261" extrusionOk="0">
                  <a:moveTo>
                    <a:pt x="1067" y="1"/>
                  </a:moveTo>
                  <a:cubicBezTo>
                    <a:pt x="475" y="1"/>
                    <a:pt x="0" y="698"/>
                    <a:pt x="0" y="2149"/>
                  </a:cubicBezTo>
                  <a:cubicBezTo>
                    <a:pt x="0" y="3602"/>
                    <a:pt x="475" y="5261"/>
                    <a:pt x="1067" y="5261"/>
                  </a:cubicBezTo>
                  <a:cubicBezTo>
                    <a:pt x="1660" y="5261"/>
                    <a:pt x="2135" y="3602"/>
                    <a:pt x="2135" y="2149"/>
                  </a:cubicBezTo>
                  <a:cubicBezTo>
                    <a:pt x="2135" y="698"/>
                    <a:pt x="1660" y="1"/>
                    <a:pt x="106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49"/>
            <p:cNvSpPr/>
            <p:nvPr/>
          </p:nvSpPr>
          <p:spPr>
            <a:xfrm>
              <a:off x="3681389" y="3537745"/>
              <a:ext cx="266415" cy="106920"/>
            </a:xfrm>
            <a:custGeom>
              <a:avLst/>
              <a:gdLst/>
              <a:ahLst/>
              <a:cxnLst/>
              <a:rect l="l" t="t" r="r" b="b"/>
              <a:pathLst>
                <a:path w="3010" h="1208" extrusionOk="0">
                  <a:moveTo>
                    <a:pt x="2935" y="45"/>
                  </a:moveTo>
                  <a:lnTo>
                    <a:pt x="2313" y="1163"/>
                  </a:lnTo>
                  <a:lnTo>
                    <a:pt x="698" y="1163"/>
                  </a:lnTo>
                  <a:lnTo>
                    <a:pt x="76" y="45"/>
                  </a:lnTo>
                  <a:close/>
                  <a:moveTo>
                    <a:pt x="1" y="0"/>
                  </a:moveTo>
                  <a:lnTo>
                    <a:pt x="668" y="1208"/>
                  </a:lnTo>
                  <a:lnTo>
                    <a:pt x="2343" y="1208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49"/>
            <p:cNvSpPr/>
            <p:nvPr/>
          </p:nvSpPr>
          <p:spPr>
            <a:xfrm>
              <a:off x="3718918" y="3537745"/>
              <a:ext cx="191447" cy="106920"/>
            </a:xfrm>
            <a:custGeom>
              <a:avLst/>
              <a:gdLst/>
              <a:ahLst/>
              <a:cxnLst/>
              <a:rect l="l" t="t" r="r" b="b"/>
              <a:pathLst>
                <a:path w="2163" h="1208" extrusionOk="0">
                  <a:moveTo>
                    <a:pt x="2104" y="45"/>
                  </a:moveTo>
                  <a:lnTo>
                    <a:pt x="1652" y="1163"/>
                  </a:lnTo>
                  <a:lnTo>
                    <a:pt x="511" y="1163"/>
                  </a:lnTo>
                  <a:lnTo>
                    <a:pt x="59" y="45"/>
                  </a:lnTo>
                  <a:close/>
                  <a:moveTo>
                    <a:pt x="0" y="0"/>
                  </a:moveTo>
                  <a:lnTo>
                    <a:pt x="480" y="1208"/>
                  </a:lnTo>
                  <a:lnTo>
                    <a:pt x="1681" y="1208"/>
                  </a:lnTo>
                  <a:lnTo>
                    <a:pt x="216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49"/>
            <p:cNvSpPr/>
            <p:nvPr/>
          </p:nvSpPr>
          <p:spPr>
            <a:xfrm>
              <a:off x="3763440" y="3537745"/>
              <a:ext cx="102406" cy="106920"/>
            </a:xfrm>
            <a:custGeom>
              <a:avLst/>
              <a:gdLst/>
              <a:ahLst/>
              <a:cxnLst/>
              <a:rect l="l" t="t" r="r" b="b"/>
              <a:pathLst>
                <a:path w="1157" h="1208" extrusionOk="0">
                  <a:moveTo>
                    <a:pt x="1105" y="45"/>
                  </a:moveTo>
                  <a:lnTo>
                    <a:pt x="867" y="1163"/>
                  </a:lnTo>
                  <a:lnTo>
                    <a:pt x="289" y="1163"/>
                  </a:lnTo>
                  <a:lnTo>
                    <a:pt x="52" y="45"/>
                  </a:lnTo>
                  <a:close/>
                  <a:moveTo>
                    <a:pt x="1" y="0"/>
                  </a:moveTo>
                  <a:lnTo>
                    <a:pt x="253" y="1208"/>
                  </a:lnTo>
                  <a:lnTo>
                    <a:pt x="904" y="1208"/>
                  </a:lnTo>
                  <a:lnTo>
                    <a:pt x="1156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49"/>
            <p:cNvSpPr/>
            <p:nvPr/>
          </p:nvSpPr>
          <p:spPr>
            <a:xfrm>
              <a:off x="3739807" y="3634222"/>
              <a:ext cx="149670" cy="95768"/>
            </a:xfrm>
            <a:custGeom>
              <a:avLst/>
              <a:gdLst/>
              <a:ahLst/>
              <a:cxnLst/>
              <a:rect l="l" t="t" r="r" b="b"/>
              <a:pathLst>
                <a:path w="1691" h="1082" extrusionOk="0">
                  <a:moveTo>
                    <a:pt x="155" y="1"/>
                  </a:moveTo>
                  <a:cubicBezTo>
                    <a:pt x="67" y="1"/>
                    <a:pt x="1" y="73"/>
                    <a:pt x="1" y="155"/>
                  </a:cubicBezTo>
                  <a:lnTo>
                    <a:pt x="1" y="918"/>
                  </a:lnTo>
                  <a:cubicBezTo>
                    <a:pt x="1" y="1007"/>
                    <a:pt x="67" y="1082"/>
                    <a:pt x="155" y="1082"/>
                  </a:cubicBezTo>
                  <a:lnTo>
                    <a:pt x="1534" y="1082"/>
                  </a:lnTo>
                  <a:cubicBezTo>
                    <a:pt x="1623" y="1082"/>
                    <a:pt x="1690" y="1007"/>
                    <a:pt x="1690" y="918"/>
                  </a:cubicBezTo>
                  <a:lnTo>
                    <a:pt x="1690" y="155"/>
                  </a:lnTo>
                  <a:cubicBezTo>
                    <a:pt x="1690" y="73"/>
                    <a:pt x="1623" y="1"/>
                    <a:pt x="1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49"/>
            <p:cNvSpPr/>
            <p:nvPr/>
          </p:nvSpPr>
          <p:spPr>
            <a:xfrm>
              <a:off x="3671653" y="3950915"/>
              <a:ext cx="425114" cy="185694"/>
            </a:xfrm>
            <a:custGeom>
              <a:avLst/>
              <a:gdLst/>
              <a:ahLst/>
              <a:cxnLst/>
              <a:rect l="l" t="t" r="r" b="b"/>
              <a:pathLst>
                <a:path w="4803" h="2098" extrusionOk="0">
                  <a:moveTo>
                    <a:pt x="2240" y="0"/>
                  </a:moveTo>
                  <a:cubicBezTo>
                    <a:pt x="2234" y="0"/>
                    <a:pt x="2229" y="1"/>
                    <a:pt x="2224" y="1"/>
                  </a:cubicBezTo>
                  <a:cubicBezTo>
                    <a:pt x="1838" y="8"/>
                    <a:pt x="1519" y="298"/>
                    <a:pt x="1459" y="668"/>
                  </a:cubicBezTo>
                  <a:cubicBezTo>
                    <a:pt x="1431" y="660"/>
                    <a:pt x="1407" y="660"/>
                    <a:pt x="1379" y="660"/>
                  </a:cubicBezTo>
                  <a:cubicBezTo>
                    <a:pt x="1045" y="668"/>
                    <a:pt x="778" y="941"/>
                    <a:pt x="771" y="1269"/>
                  </a:cubicBezTo>
                  <a:cubicBezTo>
                    <a:pt x="385" y="1386"/>
                    <a:pt x="90" y="1704"/>
                    <a:pt x="1" y="2097"/>
                  </a:cubicBezTo>
                  <a:lnTo>
                    <a:pt x="4802" y="2001"/>
                  </a:lnTo>
                  <a:cubicBezTo>
                    <a:pt x="4670" y="1524"/>
                    <a:pt x="4385" y="1171"/>
                    <a:pt x="3868" y="1171"/>
                  </a:cubicBezTo>
                  <a:cubicBezTo>
                    <a:pt x="3863" y="1171"/>
                    <a:pt x="3858" y="1171"/>
                    <a:pt x="3853" y="1171"/>
                  </a:cubicBezTo>
                  <a:lnTo>
                    <a:pt x="3808" y="1171"/>
                  </a:lnTo>
                  <a:cubicBezTo>
                    <a:pt x="3801" y="806"/>
                    <a:pt x="3506" y="513"/>
                    <a:pt x="3143" y="513"/>
                  </a:cubicBezTo>
                  <a:cubicBezTo>
                    <a:pt x="3138" y="513"/>
                    <a:pt x="3133" y="513"/>
                    <a:pt x="3127" y="513"/>
                  </a:cubicBezTo>
                  <a:cubicBezTo>
                    <a:pt x="3076" y="513"/>
                    <a:pt x="3031" y="520"/>
                    <a:pt x="2987" y="527"/>
                  </a:cubicBezTo>
                  <a:cubicBezTo>
                    <a:pt x="2876" y="221"/>
                    <a:pt x="2580" y="0"/>
                    <a:pt x="2240" y="0"/>
                  </a:cubicBezTo>
                  <a:close/>
                </a:path>
              </a:pathLst>
            </a:custGeom>
            <a:solidFill>
              <a:srgbClr val="6464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49"/>
            <p:cNvSpPr/>
            <p:nvPr/>
          </p:nvSpPr>
          <p:spPr>
            <a:xfrm>
              <a:off x="3671653" y="3950295"/>
              <a:ext cx="428211" cy="183747"/>
            </a:xfrm>
            <a:custGeom>
              <a:avLst/>
              <a:gdLst/>
              <a:ahLst/>
              <a:cxnLst/>
              <a:rect l="l" t="t" r="r" b="b"/>
              <a:pathLst>
                <a:path w="4838" h="2076" extrusionOk="0">
                  <a:moveTo>
                    <a:pt x="2254" y="0"/>
                  </a:moveTo>
                  <a:cubicBezTo>
                    <a:pt x="2249" y="0"/>
                    <a:pt x="2243" y="0"/>
                    <a:pt x="2238" y="1"/>
                  </a:cubicBezTo>
                  <a:cubicBezTo>
                    <a:pt x="1852" y="1"/>
                    <a:pt x="1534" y="289"/>
                    <a:pt x="1468" y="660"/>
                  </a:cubicBezTo>
                  <a:cubicBezTo>
                    <a:pt x="1445" y="653"/>
                    <a:pt x="1415" y="653"/>
                    <a:pt x="1386" y="653"/>
                  </a:cubicBezTo>
                  <a:cubicBezTo>
                    <a:pt x="1052" y="660"/>
                    <a:pt x="785" y="927"/>
                    <a:pt x="778" y="1260"/>
                  </a:cubicBezTo>
                  <a:cubicBezTo>
                    <a:pt x="392" y="1372"/>
                    <a:pt x="90" y="1683"/>
                    <a:pt x="1" y="2076"/>
                  </a:cubicBezTo>
                  <a:lnTo>
                    <a:pt x="4838" y="2023"/>
                  </a:lnTo>
                  <a:cubicBezTo>
                    <a:pt x="4715" y="1538"/>
                    <a:pt x="4392" y="1178"/>
                    <a:pt x="3875" y="1178"/>
                  </a:cubicBezTo>
                  <a:cubicBezTo>
                    <a:pt x="3870" y="1178"/>
                    <a:pt x="3865" y="1178"/>
                    <a:pt x="3860" y="1178"/>
                  </a:cubicBezTo>
                  <a:lnTo>
                    <a:pt x="3815" y="1178"/>
                  </a:lnTo>
                  <a:cubicBezTo>
                    <a:pt x="3815" y="808"/>
                    <a:pt x="3504" y="511"/>
                    <a:pt x="3134" y="511"/>
                  </a:cubicBezTo>
                  <a:cubicBezTo>
                    <a:pt x="3090" y="520"/>
                    <a:pt x="3038" y="520"/>
                    <a:pt x="2994" y="534"/>
                  </a:cubicBezTo>
                  <a:cubicBezTo>
                    <a:pt x="2883" y="221"/>
                    <a:pt x="2596" y="0"/>
                    <a:pt x="2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49"/>
            <p:cNvSpPr/>
            <p:nvPr/>
          </p:nvSpPr>
          <p:spPr>
            <a:xfrm>
              <a:off x="3794950" y="4008093"/>
              <a:ext cx="46645" cy="93113"/>
            </a:xfrm>
            <a:custGeom>
              <a:avLst/>
              <a:gdLst/>
              <a:ahLst/>
              <a:cxnLst/>
              <a:rect l="l" t="t" r="r" b="b"/>
              <a:pathLst>
                <a:path w="527" h="1052" extrusionOk="0">
                  <a:moveTo>
                    <a:pt x="0" y="0"/>
                  </a:moveTo>
                  <a:cubicBezTo>
                    <a:pt x="0" y="0"/>
                    <a:pt x="422" y="134"/>
                    <a:pt x="400" y="525"/>
                  </a:cubicBezTo>
                  <a:cubicBezTo>
                    <a:pt x="377" y="955"/>
                    <a:pt x="0" y="1051"/>
                    <a:pt x="0" y="1051"/>
                  </a:cubicBezTo>
                  <a:cubicBezTo>
                    <a:pt x="288" y="1051"/>
                    <a:pt x="527" y="815"/>
                    <a:pt x="527" y="525"/>
                  </a:cubicBezTo>
                  <a:cubicBezTo>
                    <a:pt x="527" y="230"/>
                    <a:pt x="288" y="0"/>
                    <a:pt x="0" y="0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49"/>
            <p:cNvSpPr/>
            <p:nvPr/>
          </p:nvSpPr>
          <p:spPr>
            <a:xfrm>
              <a:off x="3955598" y="4054473"/>
              <a:ext cx="138518" cy="69657"/>
            </a:xfrm>
            <a:custGeom>
              <a:avLst/>
              <a:gdLst/>
              <a:ahLst/>
              <a:cxnLst/>
              <a:rect l="l" t="t" r="r" b="b"/>
              <a:pathLst>
                <a:path w="1565" h="787" extrusionOk="0">
                  <a:moveTo>
                    <a:pt x="781" y="1"/>
                  </a:moveTo>
                  <a:cubicBezTo>
                    <a:pt x="356" y="1"/>
                    <a:pt x="8" y="340"/>
                    <a:pt x="1" y="766"/>
                  </a:cubicBezTo>
                  <a:cubicBezTo>
                    <a:pt x="1" y="766"/>
                    <a:pt x="196" y="149"/>
                    <a:pt x="738" y="149"/>
                  </a:cubicBezTo>
                  <a:cubicBezTo>
                    <a:pt x="753" y="149"/>
                    <a:pt x="769" y="149"/>
                    <a:pt x="785" y="150"/>
                  </a:cubicBezTo>
                  <a:cubicBezTo>
                    <a:pt x="1424" y="195"/>
                    <a:pt x="1564" y="787"/>
                    <a:pt x="1564" y="787"/>
                  </a:cubicBezTo>
                  <a:cubicBezTo>
                    <a:pt x="1564" y="357"/>
                    <a:pt x="1223" y="10"/>
                    <a:pt x="794" y="1"/>
                  </a:cubicBezTo>
                  <a:cubicBezTo>
                    <a:pt x="790" y="1"/>
                    <a:pt x="785" y="1"/>
                    <a:pt x="781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49"/>
            <p:cNvSpPr/>
            <p:nvPr/>
          </p:nvSpPr>
          <p:spPr>
            <a:xfrm>
              <a:off x="3042691" y="3686620"/>
              <a:ext cx="78774" cy="79482"/>
            </a:xfrm>
            <a:custGeom>
              <a:avLst/>
              <a:gdLst/>
              <a:ahLst/>
              <a:cxnLst/>
              <a:rect l="l" t="t" r="r" b="b"/>
              <a:pathLst>
                <a:path w="890" h="898" extrusionOk="0">
                  <a:moveTo>
                    <a:pt x="445" y="1"/>
                  </a:moveTo>
                  <a:cubicBezTo>
                    <a:pt x="200" y="1"/>
                    <a:pt x="0" y="200"/>
                    <a:pt x="0" y="452"/>
                  </a:cubicBezTo>
                  <a:cubicBezTo>
                    <a:pt x="0" y="698"/>
                    <a:pt x="200" y="897"/>
                    <a:pt x="445" y="897"/>
                  </a:cubicBezTo>
                  <a:cubicBezTo>
                    <a:pt x="689" y="897"/>
                    <a:pt x="890" y="698"/>
                    <a:pt x="890" y="452"/>
                  </a:cubicBezTo>
                  <a:cubicBezTo>
                    <a:pt x="890" y="200"/>
                    <a:pt x="689" y="1"/>
                    <a:pt x="445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49"/>
            <p:cNvSpPr/>
            <p:nvPr/>
          </p:nvSpPr>
          <p:spPr>
            <a:xfrm>
              <a:off x="3156163" y="3611209"/>
              <a:ext cx="152768" cy="80721"/>
            </a:xfrm>
            <a:custGeom>
              <a:avLst/>
              <a:gdLst/>
              <a:ahLst/>
              <a:cxnLst/>
              <a:rect l="l" t="t" r="r" b="b"/>
              <a:pathLst>
                <a:path w="1726" h="912" extrusionOk="0">
                  <a:moveTo>
                    <a:pt x="459" y="1"/>
                  </a:moveTo>
                  <a:cubicBezTo>
                    <a:pt x="207" y="1"/>
                    <a:pt x="1" y="207"/>
                    <a:pt x="1" y="453"/>
                  </a:cubicBezTo>
                  <a:cubicBezTo>
                    <a:pt x="1" y="705"/>
                    <a:pt x="207" y="911"/>
                    <a:pt x="459" y="911"/>
                  </a:cubicBezTo>
                  <a:lnTo>
                    <a:pt x="1274" y="911"/>
                  </a:lnTo>
                  <a:cubicBezTo>
                    <a:pt x="1526" y="911"/>
                    <a:pt x="1726" y="705"/>
                    <a:pt x="1726" y="453"/>
                  </a:cubicBezTo>
                  <a:cubicBezTo>
                    <a:pt x="1726" y="207"/>
                    <a:pt x="1526" y="1"/>
                    <a:pt x="1274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49"/>
            <p:cNvSpPr/>
            <p:nvPr/>
          </p:nvSpPr>
          <p:spPr>
            <a:xfrm>
              <a:off x="3247949" y="3496499"/>
              <a:ext cx="266415" cy="80013"/>
            </a:xfrm>
            <a:custGeom>
              <a:avLst/>
              <a:gdLst/>
              <a:ahLst/>
              <a:cxnLst/>
              <a:rect l="l" t="t" r="r" b="b"/>
              <a:pathLst>
                <a:path w="3010" h="904" extrusionOk="0">
                  <a:moveTo>
                    <a:pt x="452" y="1"/>
                  </a:moveTo>
                  <a:cubicBezTo>
                    <a:pt x="208" y="1"/>
                    <a:pt x="0" y="200"/>
                    <a:pt x="0" y="452"/>
                  </a:cubicBezTo>
                  <a:cubicBezTo>
                    <a:pt x="0" y="703"/>
                    <a:pt x="208" y="904"/>
                    <a:pt x="452" y="904"/>
                  </a:cubicBezTo>
                  <a:lnTo>
                    <a:pt x="2549" y="904"/>
                  </a:lnTo>
                  <a:cubicBezTo>
                    <a:pt x="2801" y="904"/>
                    <a:pt x="3009" y="703"/>
                    <a:pt x="3009" y="452"/>
                  </a:cubicBezTo>
                  <a:cubicBezTo>
                    <a:pt x="3009" y="200"/>
                    <a:pt x="2801" y="1"/>
                    <a:pt x="2549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49"/>
            <p:cNvSpPr/>
            <p:nvPr/>
          </p:nvSpPr>
          <p:spPr>
            <a:xfrm>
              <a:off x="2550525" y="4324775"/>
              <a:ext cx="1866831" cy="140469"/>
            </a:xfrm>
            <a:custGeom>
              <a:avLst/>
              <a:gdLst/>
              <a:ahLst/>
              <a:cxnLst/>
              <a:rect l="l" t="t" r="r" b="b"/>
              <a:pathLst>
                <a:path w="18732" h="1587" extrusionOk="0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49"/>
            <p:cNvSpPr/>
            <p:nvPr/>
          </p:nvSpPr>
          <p:spPr>
            <a:xfrm>
              <a:off x="2550525" y="4465159"/>
              <a:ext cx="2020507" cy="141089"/>
            </a:xfrm>
            <a:custGeom>
              <a:avLst/>
              <a:gdLst/>
              <a:ahLst/>
              <a:cxnLst/>
              <a:rect l="l" t="t" r="r" b="b"/>
              <a:pathLst>
                <a:path w="20274" h="1594" extrusionOk="0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49"/>
            <p:cNvSpPr/>
            <p:nvPr/>
          </p:nvSpPr>
          <p:spPr>
            <a:xfrm>
              <a:off x="2955507" y="3775132"/>
              <a:ext cx="91165" cy="551771"/>
            </a:xfrm>
            <a:custGeom>
              <a:avLst/>
              <a:gdLst/>
              <a:ahLst/>
              <a:cxnLst/>
              <a:rect l="l" t="t" r="r" b="b"/>
              <a:pathLst>
                <a:path w="1030" h="6234" extrusionOk="0">
                  <a:moveTo>
                    <a:pt x="274" y="0"/>
                  </a:moveTo>
                  <a:lnTo>
                    <a:pt x="0" y="6217"/>
                  </a:lnTo>
                  <a:lnTo>
                    <a:pt x="1030" y="6233"/>
                  </a:lnTo>
                  <a:lnTo>
                    <a:pt x="896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49"/>
            <p:cNvSpPr/>
            <p:nvPr/>
          </p:nvSpPr>
          <p:spPr>
            <a:xfrm>
              <a:off x="3003832" y="4325405"/>
              <a:ext cx="45229" cy="1505"/>
            </a:xfrm>
            <a:custGeom>
              <a:avLst/>
              <a:gdLst/>
              <a:ahLst/>
              <a:cxnLst/>
              <a:rect l="l" t="t" r="r" b="b"/>
              <a:pathLst>
                <a:path w="511" h="17" extrusionOk="0">
                  <a:moveTo>
                    <a:pt x="0" y="0"/>
                  </a:moveTo>
                  <a:lnTo>
                    <a:pt x="0" y="8"/>
                  </a:lnTo>
                  <a:lnTo>
                    <a:pt x="511" y="16"/>
                  </a:lnTo>
                  <a:lnTo>
                    <a:pt x="511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A58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49"/>
            <p:cNvSpPr/>
            <p:nvPr/>
          </p:nvSpPr>
          <p:spPr>
            <a:xfrm>
              <a:off x="3280207" y="3775132"/>
              <a:ext cx="51867" cy="550975"/>
            </a:xfrm>
            <a:custGeom>
              <a:avLst/>
              <a:gdLst/>
              <a:ahLst/>
              <a:cxnLst/>
              <a:rect l="l" t="t" r="r" b="b"/>
              <a:pathLst>
                <a:path w="586" h="6225" extrusionOk="0">
                  <a:moveTo>
                    <a:pt x="274" y="0"/>
                  </a:moveTo>
                  <a:lnTo>
                    <a:pt x="0" y="6217"/>
                  </a:lnTo>
                  <a:lnTo>
                    <a:pt x="511" y="6225"/>
                  </a:lnTo>
                  <a:lnTo>
                    <a:pt x="585" y="9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9293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49"/>
            <p:cNvSpPr/>
            <p:nvPr/>
          </p:nvSpPr>
          <p:spPr>
            <a:xfrm>
              <a:off x="2972501" y="3907633"/>
              <a:ext cx="65674" cy="32837"/>
            </a:xfrm>
            <a:custGeom>
              <a:avLst/>
              <a:gdLst/>
              <a:ahLst/>
              <a:cxnLst/>
              <a:rect l="l" t="t" r="r" b="b"/>
              <a:pathLst>
                <a:path w="742" h="371" extrusionOk="0">
                  <a:moveTo>
                    <a:pt x="22" y="1"/>
                  </a:moveTo>
                  <a:lnTo>
                    <a:pt x="0" y="363"/>
                  </a:lnTo>
                  <a:lnTo>
                    <a:pt x="370" y="363"/>
                  </a:lnTo>
                  <a:lnTo>
                    <a:pt x="742" y="371"/>
                  </a:lnTo>
                  <a:lnTo>
                    <a:pt x="733" y="8"/>
                  </a:lnTo>
                  <a:lnTo>
                    <a:pt x="377" y="8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49"/>
            <p:cNvSpPr/>
            <p:nvPr/>
          </p:nvSpPr>
          <p:spPr>
            <a:xfrm>
              <a:off x="2968518" y="3982425"/>
              <a:ext cx="71605" cy="47884"/>
            </a:xfrm>
            <a:custGeom>
              <a:avLst/>
              <a:gdLst/>
              <a:ahLst/>
              <a:cxnLst/>
              <a:rect l="l" t="t" r="r" b="b"/>
              <a:pathLst>
                <a:path w="809" h="541" extrusionOk="0">
                  <a:moveTo>
                    <a:pt x="22" y="0"/>
                  </a:moveTo>
                  <a:lnTo>
                    <a:pt x="1" y="527"/>
                  </a:lnTo>
                  <a:lnTo>
                    <a:pt x="408" y="534"/>
                  </a:lnTo>
                  <a:lnTo>
                    <a:pt x="808" y="541"/>
                  </a:lnTo>
                  <a:lnTo>
                    <a:pt x="794" y="7"/>
                  </a:lnTo>
                  <a:lnTo>
                    <a:pt x="408" y="7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49"/>
            <p:cNvSpPr/>
            <p:nvPr/>
          </p:nvSpPr>
          <p:spPr>
            <a:xfrm>
              <a:off x="3142974" y="3966670"/>
              <a:ext cx="387143" cy="359439"/>
            </a:xfrm>
            <a:custGeom>
              <a:avLst/>
              <a:gdLst/>
              <a:ahLst/>
              <a:cxnLst/>
              <a:rect l="l" t="t" r="r" b="b"/>
              <a:pathLst>
                <a:path w="4374" h="4061" extrusionOk="0">
                  <a:moveTo>
                    <a:pt x="0" y="0"/>
                  </a:moveTo>
                  <a:lnTo>
                    <a:pt x="0" y="4061"/>
                  </a:lnTo>
                  <a:lnTo>
                    <a:pt x="4373" y="4061"/>
                  </a:lnTo>
                  <a:lnTo>
                    <a:pt x="4373" y="0"/>
                  </a:ln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49"/>
            <p:cNvSpPr/>
            <p:nvPr/>
          </p:nvSpPr>
          <p:spPr>
            <a:xfrm>
              <a:off x="3434177" y="3967909"/>
              <a:ext cx="96564" cy="358997"/>
            </a:xfrm>
            <a:custGeom>
              <a:avLst/>
              <a:gdLst/>
              <a:ahLst/>
              <a:cxnLst/>
              <a:rect l="l" t="t" r="r" b="b"/>
              <a:pathLst>
                <a:path w="1091" h="4056" extrusionOk="0">
                  <a:moveTo>
                    <a:pt x="0" y="1"/>
                  </a:moveTo>
                  <a:lnTo>
                    <a:pt x="0" y="4055"/>
                  </a:lnTo>
                  <a:lnTo>
                    <a:pt x="1090" y="4055"/>
                  </a:lnTo>
                  <a:lnTo>
                    <a:pt x="1090" y="1"/>
                  </a:lnTo>
                  <a:close/>
                </a:path>
              </a:pathLst>
            </a:custGeom>
            <a:solidFill>
              <a:srgbClr val="B376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49"/>
            <p:cNvSpPr/>
            <p:nvPr/>
          </p:nvSpPr>
          <p:spPr>
            <a:xfrm>
              <a:off x="3126600" y="3959412"/>
              <a:ext cx="419272" cy="15224"/>
            </a:xfrm>
            <a:custGeom>
              <a:avLst/>
              <a:gdLst/>
              <a:ahLst/>
              <a:cxnLst/>
              <a:rect l="l" t="t" r="r" b="b"/>
              <a:pathLst>
                <a:path w="4737" h="172" extrusionOk="0">
                  <a:moveTo>
                    <a:pt x="89" y="1"/>
                  </a:moveTo>
                  <a:cubicBezTo>
                    <a:pt x="45" y="1"/>
                    <a:pt x="0" y="38"/>
                    <a:pt x="0" y="82"/>
                  </a:cubicBezTo>
                  <a:cubicBezTo>
                    <a:pt x="0" y="134"/>
                    <a:pt x="45" y="171"/>
                    <a:pt x="89" y="171"/>
                  </a:cubicBezTo>
                  <a:lnTo>
                    <a:pt x="4647" y="171"/>
                  </a:lnTo>
                  <a:cubicBezTo>
                    <a:pt x="4699" y="171"/>
                    <a:pt x="4736" y="134"/>
                    <a:pt x="4736" y="82"/>
                  </a:cubicBezTo>
                  <a:cubicBezTo>
                    <a:pt x="4736" y="38"/>
                    <a:pt x="4699" y="1"/>
                    <a:pt x="4647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49"/>
            <p:cNvSpPr/>
            <p:nvPr/>
          </p:nvSpPr>
          <p:spPr>
            <a:xfrm>
              <a:off x="3479495" y="4036239"/>
              <a:ext cx="24340" cy="36112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49"/>
            <p:cNvSpPr/>
            <p:nvPr/>
          </p:nvSpPr>
          <p:spPr>
            <a:xfrm>
              <a:off x="3435593" y="4036239"/>
              <a:ext cx="24340" cy="36112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49"/>
            <p:cNvSpPr/>
            <p:nvPr/>
          </p:nvSpPr>
          <p:spPr>
            <a:xfrm>
              <a:off x="3390895" y="4036239"/>
              <a:ext cx="24252" cy="36112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49"/>
            <p:cNvSpPr/>
            <p:nvPr/>
          </p:nvSpPr>
          <p:spPr>
            <a:xfrm>
              <a:off x="3346905" y="4036239"/>
              <a:ext cx="24340" cy="36112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49"/>
            <p:cNvSpPr/>
            <p:nvPr/>
          </p:nvSpPr>
          <p:spPr>
            <a:xfrm>
              <a:off x="3302383" y="4036239"/>
              <a:ext cx="24340" cy="36112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49"/>
            <p:cNvSpPr/>
            <p:nvPr/>
          </p:nvSpPr>
          <p:spPr>
            <a:xfrm>
              <a:off x="3258482" y="4036239"/>
              <a:ext cx="24340" cy="36112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49"/>
            <p:cNvSpPr/>
            <p:nvPr/>
          </p:nvSpPr>
          <p:spPr>
            <a:xfrm>
              <a:off x="3214403" y="4036239"/>
              <a:ext cx="24517" cy="36112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49"/>
            <p:cNvSpPr/>
            <p:nvPr/>
          </p:nvSpPr>
          <p:spPr>
            <a:xfrm>
              <a:off x="3169882" y="4036239"/>
              <a:ext cx="24340" cy="36112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49"/>
            <p:cNvSpPr/>
            <p:nvPr/>
          </p:nvSpPr>
          <p:spPr>
            <a:xfrm>
              <a:off x="3479495" y="4105632"/>
              <a:ext cx="24340" cy="36289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49"/>
            <p:cNvSpPr/>
            <p:nvPr/>
          </p:nvSpPr>
          <p:spPr>
            <a:xfrm>
              <a:off x="3435593" y="4105632"/>
              <a:ext cx="24340" cy="36289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49"/>
            <p:cNvSpPr/>
            <p:nvPr/>
          </p:nvSpPr>
          <p:spPr>
            <a:xfrm>
              <a:off x="3390895" y="4105632"/>
              <a:ext cx="24252" cy="36289"/>
            </a:xfrm>
            <a:custGeom>
              <a:avLst/>
              <a:gdLst/>
              <a:ahLst/>
              <a:cxnLst/>
              <a:rect l="l" t="t" r="r" b="b"/>
              <a:pathLst>
                <a:path w="274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49"/>
            <p:cNvSpPr/>
            <p:nvPr/>
          </p:nvSpPr>
          <p:spPr>
            <a:xfrm>
              <a:off x="3346905" y="4105632"/>
              <a:ext cx="24340" cy="36289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49"/>
            <p:cNvSpPr/>
            <p:nvPr/>
          </p:nvSpPr>
          <p:spPr>
            <a:xfrm>
              <a:off x="3302383" y="4105632"/>
              <a:ext cx="24340" cy="36289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5" y="410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49"/>
            <p:cNvSpPr/>
            <p:nvPr/>
          </p:nvSpPr>
          <p:spPr>
            <a:xfrm>
              <a:off x="3258482" y="4105632"/>
              <a:ext cx="24340" cy="36289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49"/>
            <p:cNvSpPr/>
            <p:nvPr/>
          </p:nvSpPr>
          <p:spPr>
            <a:xfrm>
              <a:off x="3214403" y="4105632"/>
              <a:ext cx="24517" cy="36289"/>
            </a:xfrm>
            <a:custGeom>
              <a:avLst/>
              <a:gdLst/>
              <a:ahLst/>
              <a:cxnLst/>
              <a:rect l="l" t="t" r="r" b="b"/>
              <a:pathLst>
                <a:path w="277" h="410" extrusionOk="0">
                  <a:moveTo>
                    <a:pt x="1" y="1"/>
                  </a:moveTo>
                  <a:lnTo>
                    <a:pt x="1" y="410"/>
                  </a:lnTo>
                  <a:lnTo>
                    <a:pt x="276" y="410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49"/>
            <p:cNvSpPr/>
            <p:nvPr/>
          </p:nvSpPr>
          <p:spPr>
            <a:xfrm>
              <a:off x="3169882" y="4105632"/>
              <a:ext cx="24340" cy="36289"/>
            </a:xfrm>
            <a:custGeom>
              <a:avLst/>
              <a:gdLst/>
              <a:ahLst/>
              <a:cxnLst/>
              <a:rect l="l" t="t" r="r" b="b"/>
              <a:pathLst>
                <a:path w="275" h="410" extrusionOk="0">
                  <a:moveTo>
                    <a:pt x="0" y="1"/>
                  </a:moveTo>
                  <a:lnTo>
                    <a:pt x="0" y="410"/>
                  </a:lnTo>
                  <a:lnTo>
                    <a:pt x="274" y="410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49"/>
            <p:cNvSpPr/>
            <p:nvPr/>
          </p:nvSpPr>
          <p:spPr>
            <a:xfrm>
              <a:off x="3479495" y="4174582"/>
              <a:ext cx="24340" cy="36112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49"/>
            <p:cNvSpPr/>
            <p:nvPr/>
          </p:nvSpPr>
          <p:spPr>
            <a:xfrm>
              <a:off x="3435593" y="4174582"/>
              <a:ext cx="24340" cy="36112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E91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49"/>
            <p:cNvSpPr/>
            <p:nvPr/>
          </p:nvSpPr>
          <p:spPr>
            <a:xfrm>
              <a:off x="3390895" y="4174582"/>
              <a:ext cx="24252" cy="36112"/>
            </a:xfrm>
            <a:custGeom>
              <a:avLst/>
              <a:gdLst/>
              <a:ahLst/>
              <a:cxnLst/>
              <a:rect l="l" t="t" r="r" b="b"/>
              <a:pathLst>
                <a:path w="274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49"/>
            <p:cNvSpPr/>
            <p:nvPr/>
          </p:nvSpPr>
          <p:spPr>
            <a:xfrm>
              <a:off x="3346905" y="4174582"/>
              <a:ext cx="24340" cy="36112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9"/>
            <p:cNvSpPr/>
            <p:nvPr/>
          </p:nvSpPr>
          <p:spPr>
            <a:xfrm>
              <a:off x="3302383" y="4174582"/>
              <a:ext cx="24340" cy="36112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5" y="40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9"/>
            <p:cNvSpPr/>
            <p:nvPr/>
          </p:nvSpPr>
          <p:spPr>
            <a:xfrm>
              <a:off x="3258482" y="4174582"/>
              <a:ext cx="24340" cy="36112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49"/>
            <p:cNvSpPr/>
            <p:nvPr/>
          </p:nvSpPr>
          <p:spPr>
            <a:xfrm>
              <a:off x="3214403" y="4174582"/>
              <a:ext cx="24517" cy="36112"/>
            </a:xfrm>
            <a:custGeom>
              <a:avLst/>
              <a:gdLst/>
              <a:ahLst/>
              <a:cxnLst/>
              <a:rect l="l" t="t" r="r" b="b"/>
              <a:pathLst>
                <a:path w="277" h="408" extrusionOk="0">
                  <a:moveTo>
                    <a:pt x="1" y="1"/>
                  </a:moveTo>
                  <a:lnTo>
                    <a:pt x="1" y="408"/>
                  </a:lnTo>
                  <a:lnTo>
                    <a:pt x="276" y="408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49"/>
            <p:cNvSpPr/>
            <p:nvPr/>
          </p:nvSpPr>
          <p:spPr>
            <a:xfrm>
              <a:off x="3169882" y="4174582"/>
              <a:ext cx="24340" cy="36112"/>
            </a:xfrm>
            <a:custGeom>
              <a:avLst/>
              <a:gdLst/>
              <a:ahLst/>
              <a:cxnLst/>
              <a:rect l="l" t="t" r="r" b="b"/>
              <a:pathLst>
                <a:path w="275" h="408" extrusionOk="0">
                  <a:moveTo>
                    <a:pt x="0" y="1"/>
                  </a:moveTo>
                  <a:lnTo>
                    <a:pt x="0" y="408"/>
                  </a:lnTo>
                  <a:lnTo>
                    <a:pt x="274" y="408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A47F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9" name="Google Shape;4589;p49"/>
          <p:cNvGrpSpPr/>
          <p:nvPr/>
        </p:nvGrpSpPr>
        <p:grpSpPr>
          <a:xfrm>
            <a:off x="530025" y="3119575"/>
            <a:ext cx="2020507" cy="1486673"/>
            <a:chOff x="530025" y="3119575"/>
            <a:chExt cx="2020507" cy="1486673"/>
          </a:xfrm>
        </p:grpSpPr>
        <p:sp>
          <p:nvSpPr>
            <p:cNvPr id="4590" name="Google Shape;4590;p49"/>
            <p:cNvSpPr/>
            <p:nvPr/>
          </p:nvSpPr>
          <p:spPr>
            <a:xfrm>
              <a:off x="1975350" y="3840399"/>
              <a:ext cx="503934" cy="141098"/>
            </a:xfrm>
            <a:custGeom>
              <a:avLst/>
              <a:gdLst/>
              <a:ahLst/>
              <a:cxnLst/>
              <a:rect l="l" t="t" r="r" b="b"/>
              <a:pathLst>
                <a:path w="6833" h="1913" extrusionOk="0">
                  <a:moveTo>
                    <a:pt x="3617" y="1"/>
                  </a:moveTo>
                  <a:cubicBezTo>
                    <a:pt x="2995" y="1"/>
                    <a:pt x="2490" y="527"/>
                    <a:pt x="2490" y="1172"/>
                  </a:cubicBezTo>
                  <a:lnTo>
                    <a:pt x="2490" y="1187"/>
                  </a:lnTo>
                  <a:cubicBezTo>
                    <a:pt x="2417" y="1156"/>
                    <a:pt x="2335" y="1142"/>
                    <a:pt x="2253" y="1142"/>
                  </a:cubicBezTo>
                  <a:cubicBezTo>
                    <a:pt x="2075" y="1142"/>
                    <a:pt x="1921" y="1210"/>
                    <a:pt x="1787" y="1313"/>
                  </a:cubicBezTo>
                  <a:cubicBezTo>
                    <a:pt x="1668" y="1149"/>
                    <a:pt x="1476" y="1039"/>
                    <a:pt x="1254" y="1039"/>
                  </a:cubicBezTo>
                  <a:cubicBezTo>
                    <a:pt x="950" y="1039"/>
                    <a:pt x="690" y="1245"/>
                    <a:pt x="601" y="1535"/>
                  </a:cubicBezTo>
                  <a:cubicBezTo>
                    <a:pt x="587" y="1535"/>
                    <a:pt x="571" y="1528"/>
                    <a:pt x="557" y="1528"/>
                  </a:cubicBezTo>
                  <a:cubicBezTo>
                    <a:pt x="304" y="1528"/>
                    <a:pt x="89" y="1690"/>
                    <a:pt x="0" y="1912"/>
                  </a:cubicBezTo>
                  <a:lnTo>
                    <a:pt x="6818" y="1912"/>
                  </a:lnTo>
                  <a:cubicBezTo>
                    <a:pt x="6826" y="1861"/>
                    <a:pt x="6833" y="1809"/>
                    <a:pt x="6833" y="1758"/>
                  </a:cubicBezTo>
                  <a:cubicBezTo>
                    <a:pt x="6833" y="1334"/>
                    <a:pt x="6500" y="988"/>
                    <a:pt x="6084" y="988"/>
                  </a:cubicBezTo>
                  <a:cubicBezTo>
                    <a:pt x="5869" y="988"/>
                    <a:pt x="5677" y="1084"/>
                    <a:pt x="5543" y="1231"/>
                  </a:cubicBezTo>
                  <a:cubicBezTo>
                    <a:pt x="5403" y="1076"/>
                    <a:pt x="5211" y="979"/>
                    <a:pt x="4988" y="979"/>
                  </a:cubicBezTo>
                  <a:cubicBezTo>
                    <a:pt x="4891" y="979"/>
                    <a:pt x="4811" y="995"/>
                    <a:pt x="4729" y="1023"/>
                  </a:cubicBezTo>
                  <a:cubicBezTo>
                    <a:pt x="4661" y="454"/>
                    <a:pt x="4188" y="1"/>
                    <a:pt x="3617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9"/>
            <p:cNvSpPr/>
            <p:nvPr/>
          </p:nvSpPr>
          <p:spPr>
            <a:xfrm>
              <a:off x="1376495" y="3689177"/>
              <a:ext cx="255658" cy="76098"/>
            </a:xfrm>
            <a:custGeom>
              <a:avLst/>
              <a:gdLst/>
              <a:ahLst/>
              <a:cxnLst/>
              <a:rect l="l" t="t" r="r" b="b"/>
              <a:pathLst>
                <a:path w="2943" h="876" extrusionOk="0">
                  <a:moveTo>
                    <a:pt x="1489" y="1"/>
                  </a:moveTo>
                  <a:cubicBezTo>
                    <a:pt x="1157" y="1"/>
                    <a:pt x="890" y="268"/>
                    <a:pt x="890" y="600"/>
                  </a:cubicBezTo>
                  <a:lnTo>
                    <a:pt x="890" y="623"/>
                  </a:lnTo>
                  <a:cubicBezTo>
                    <a:pt x="837" y="609"/>
                    <a:pt x="785" y="600"/>
                    <a:pt x="734" y="600"/>
                  </a:cubicBezTo>
                  <a:cubicBezTo>
                    <a:pt x="623" y="609"/>
                    <a:pt x="525" y="661"/>
                    <a:pt x="460" y="726"/>
                  </a:cubicBezTo>
                  <a:cubicBezTo>
                    <a:pt x="408" y="719"/>
                    <a:pt x="357" y="712"/>
                    <a:pt x="303" y="712"/>
                  </a:cubicBezTo>
                  <a:cubicBezTo>
                    <a:pt x="179" y="719"/>
                    <a:pt x="74" y="787"/>
                    <a:pt x="1" y="876"/>
                  </a:cubicBezTo>
                  <a:lnTo>
                    <a:pt x="2942" y="876"/>
                  </a:lnTo>
                  <a:lnTo>
                    <a:pt x="2942" y="846"/>
                  </a:lnTo>
                  <a:cubicBezTo>
                    <a:pt x="2927" y="622"/>
                    <a:pt x="2742" y="451"/>
                    <a:pt x="2528" y="451"/>
                  </a:cubicBezTo>
                  <a:cubicBezTo>
                    <a:pt x="2516" y="451"/>
                    <a:pt x="2503" y="451"/>
                    <a:pt x="2491" y="453"/>
                  </a:cubicBezTo>
                  <a:cubicBezTo>
                    <a:pt x="2364" y="460"/>
                    <a:pt x="2252" y="520"/>
                    <a:pt x="2186" y="616"/>
                  </a:cubicBezTo>
                  <a:cubicBezTo>
                    <a:pt x="2156" y="609"/>
                    <a:pt x="2119" y="600"/>
                    <a:pt x="2090" y="600"/>
                  </a:cubicBezTo>
                  <a:cubicBezTo>
                    <a:pt x="2090" y="268"/>
                    <a:pt x="1824" y="1"/>
                    <a:pt x="1489" y="1"/>
                  </a:cubicBez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92" name="Google Shape;4592;p49"/>
            <p:cNvGrpSpPr/>
            <p:nvPr/>
          </p:nvGrpSpPr>
          <p:grpSpPr>
            <a:xfrm>
              <a:off x="1778108" y="3119575"/>
              <a:ext cx="446686" cy="590974"/>
              <a:chOff x="1798158" y="3186550"/>
              <a:chExt cx="446686" cy="590974"/>
            </a:xfrm>
          </p:grpSpPr>
          <p:sp>
            <p:nvSpPr>
              <p:cNvPr id="4593" name="Google Shape;4593;p49"/>
              <p:cNvSpPr/>
              <p:nvPr/>
            </p:nvSpPr>
            <p:spPr>
              <a:xfrm>
                <a:off x="1798158" y="3186550"/>
                <a:ext cx="446686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5142" h="5261" extrusionOk="0">
                    <a:moveTo>
                      <a:pt x="2572" y="0"/>
                    </a:moveTo>
                    <a:cubicBezTo>
                      <a:pt x="1156" y="0"/>
                      <a:pt x="0" y="688"/>
                      <a:pt x="0" y="2148"/>
                    </a:cubicBezTo>
                    <a:cubicBezTo>
                      <a:pt x="0" y="3601"/>
                      <a:pt x="1156" y="5260"/>
                      <a:pt x="2572" y="5260"/>
                    </a:cubicBezTo>
                    <a:cubicBezTo>
                      <a:pt x="3985" y="5260"/>
                      <a:pt x="5141" y="3601"/>
                      <a:pt x="5141" y="2148"/>
                    </a:cubicBezTo>
                    <a:cubicBezTo>
                      <a:pt x="5141" y="688"/>
                      <a:pt x="3985" y="0"/>
                      <a:pt x="2572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4" name="Google Shape;4594;p49"/>
              <p:cNvSpPr/>
              <p:nvPr/>
            </p:nvSpPr>
            <p:spPr>
              <a:xfrm>
                <a:off x="1843851" y="3186550"/>
                <a:ext cx="355385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5261" extrusionOk="0">
                    <a:moveTo>
                      <a:pt x="2046" y="0"/>
                    </a:moveTo>
                    <a:cubicBezTo>
                      <a:pt x="918" y="0"/>
                      <a:pt x="0" y="688"/>
                      <a:pt x="0" y="2148"/>
                    </a:cubicBezTo>
                    <a:cubicBezTo>
                      <a:pt x="0" y="3601"/>
                      <a:pt x="918" y="5260"/>
                      <a:pt x="2046" y="5260"/>
                    </a:cubicBezTo>
                    <a:cubicBezTo>
                      <a:pt x="3171" y="5260"/>
                      <a:pt x="4091" y="3601"/>
                      <a:pt x="4091" y="2148"/>
                    </a:cubicBezTo>
                    <a:cubicBezTo>
                      <a:pt x="4091" y="688"/>
                      <a:pt x="3171" y="0"/>
                      <a:pt x="2046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5" name="Google Shape;4595;p49"/>
              <p:cNvSpPr/>
              <p:nvPr/>
            </p:nvSpPr>
            <p:spPr>
              <a:xfrm>
                <a:off x="1928809" y="3186550"/>
                <a:ext cx="185467" cy="457023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5261" extrusionOk="0">
                    <a:moveTo>
                      <a:pt x="1068" y="0"/>
                    </a:moveTo>
                    <a:cubicBezTo>
                      <a:pt x="474" y="0"/>
                      <a:pt x="1" y="688"/>
                      <a:pt x="1" y="2148"/>
                    </a:cubicBezTo>
                    <a:cubicBezTo>
                      <a:pt x="1" y="3601"/>
                      <a:pt x="474" y="5260"/>
                      <a:pt x="1068" y="5260"/>
                    </a:cubicBezTo>
                    <a:cubicBezTo>
                      <a:pt x="1660" y="5260"/>
                      <a:pt x="2135" y="3601"/>
                      <a:pt x="2135" y="2148"/>
                    </a:cubicBezTo>
                    <a:cubicBezTo>
                      <a:pt x="2135" y="688"/>
                      <a:pt x="1660" y="0"/>
                      <a:pt x="1068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6" name="Google Shape;4596;p49"/>
              <p:cNvSpPr/>
              <p:nvPr/>
            </p:nvSpPr>
            <p:spPr>
              <a:xfrm>
                <a:off x="1890847" y="3588756"/>
                <a:ext cx="261305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3008" h="1209" extrusionOk="0">
                    <a:moveTo>
                      <a:pt x="2934" y="38"/>
                    </a:moveTo>
                    <a:lnTo>
                      <a:pt x="2312" y="1164"/>
                    </a:lnTo>
                    <a:lnTo>
                      <a:pt x="695" y="1164"/>
                    </a:lnTo>
                    <a:lnTo>
                      <a:pt x="73" y="38"/>
                    </a:lnTo>
                    <a:close/>
                    <a:moveTo>
                      <a:pt x="0" y="1"/>
                    </a:moveTo>
                    <a:lnTo>
                      <a:pt x="667" y="1208"/>
                    </a:lnTo>
                    <a:lnTo>
                      <a:pt x="2340" y="1208"/>
                    </a:lnTo>
                    <a:lnTo>
                      <a:pt x="300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7" name="Google Shape;4597;p49"/>
              <p:cNvSpPr/>
              <p:nvPr/>
            </p:nvSpPr>
            <p:spPr>
              <a:xfrm>
                <a:off x="1927419" y="3588756"/>
                <a:ext cx="188074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2165" h="1209" extrusionOk="0">
                    <a:moveTo>
                      <a:pt x="2106" y="38"/>
                    </a:moveTo>
                    <a:lnTo>
                      <a:pt x="1653" y="1164"/>
                    </a:lnTo>
                    <a:lnTo>
                      <a:pt x="513" y="1164"/>
                    </a:lnTo>
                    <a:lnTo>
                      <a:pt x="61" y="38"/>
                    </a:lnTo>
                    <a:close/>
                    <a:moveTo>
                      <a:pt x="1" y="1"/>
                    </a:moveTo>
                    <a:lnTo>
                      <a:pt x="482" y="1208"/>
                    </a:lnTo>
                    <a:lnTo>
                      <a:pt x="1683" y="1208"/>
                    </a:lnTo>
                    <a:lnTo>
                      <a:pt x="2165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8" name="Google Shape;4598;p49"/>
              <p:cNvSpPr/>
              <p:nvPr/>
            </p:nvSpPr>
            <p:spPr>
              <a:xfrm>
                <a:off x="1971288" y="3588756"/>
                <a:ext cx="100509" cy="105026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1209" extrusionOk="0">
                    <a:moveTo>
                      <a:pt x="1103" y="38"/>
                    </a:moveTo>
                    <a:lnTo>
                      <a:pt x="867" y="1164"/>
                    </a:lnTo>
                    <a:lnTo>
                      <a:pt x="289" y="1164"/>
                    </a:lnTo>
                    <a:lnTo>
                      <a:pt x="52" y="38"/>
                    </a:lnTo>
                    <a:close/>
                    <a:moveTo>
                      <a:pt x="1" y="1"/>
                    </a:moveTo>
                    <a:lnTo>
                      <a:pt x="251" y="1208"/>
                    </a:lnTo>
                    <a:lnTo>
                      <a:pt x="904" y="1208"/>
                    </a:lnTo>
                    <a:lnTo>
                      <a:pt x="1157" y="1"/>
                    </a:lnTo>
                    <a:close/>
                  </a:path>
                </a:pathLst>
              </a:custGeom>
              <a:solidFill>
                <a:srgbClr val="AAAC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9" name="Google Shape;4599;p49"/>
              <p:cNvSpPr/>
              <p:nvPr/>
            </p:nvSpPr>
            <p:spPr>
              <a:xfrm>
                <a:off x="1948094" y="3683357"/>
                <a:ext cx="146897" cy="94167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1084" extrusionOk="0">
                    <a:moveTo>
                      <a:pt x="156" y="0"/>
                    </a:moveTo>
                    <a:cubicBezTo>
                      <a:pt x="67" y="0"/>
                      <a:pt x="1" y="68"/>
                      <a:pt x="1" y="157"/>
                    </a:cubicBezTo>
                    <a:lnTo>
                      <a:pt x="1" y="920"/>
                    </a:lnTo>
                    <a:cubicBezTo>
                      <a:pt x="1" y="1009"/>
                      <a:pt x="67" y="1083"/>
                      <a:pt x="156" y="1083"/>
                    </a:cubicBezTo>
                    <a:lnTo>
                      <a:pt x="1534" y="1083"/>
                    </a:lnTo>
                    <a:cubicBezTo>
                      <a:pt x="1623" y="1083"/>
                      <a:pt x="1690" y="1009"/>
                      <a:pt x="1690" y="920"/>
                    </a:cubicBezTo>
                    <a:lnTo>
                      <a:pt x="1690" y="157"/>
                    </a:lnTo>
                    <a:cubicBezTo>
                      <a:pt x="1690" y="68"/>
                      <a:pt x="1623" y="0"/>
                      <a:pt x="1534" y="0"/>
                    </a:cubicBezTo>
                    <a:close/>
                  </a:path>
                </a:pathLst>
              </a:custGeom>
              <a:solidFill>
                <a:srgbClr val="B376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00" name="Google Shape;4600;p49"/>
            <p:cNvSpPr/>
            <p:nvPr/>
          </p:nvSpPr>
          <p:spPr>
            <a:xfrm>
              <a:off x="1323070" y="3291402"/>
              <a:ext cx="307085" cy="307085"/>
            </a:xfrm>
            <a:custGeom>
              <a:avLst/>
              <a:gdLst/>
              <a:ahLst/>
              <a:cxnLst/>
              <a:rect l="l" t="t" r="r" b="b"/>
              <a:pathLst>
                <a:path w="3535" h="3535" extrusionOk="0">
                  <a:moveTo>
                    <a:pt x="1763" y="1"/>
                  </a:moveTo>
                  <a:cubicBezTo>
                    <a:pt x="794" y="1"/>
                    <a:pt x="1" y="794"/>
                    <a:pt x="1" y="1772"/>
                  </a:cubicBezTo>
                  <a:cubicBezTo>
                    <a:pt x="1" y="2743"/>
                    <a:pt x="794" y="3534"/>
                    <a:pt x="1763" y="3534"/>
                  </a:cubicBezTo>
                  <a:cubicBezTo>
                    <a:pt x="2741" y="3534"/>
                    <a:pt x="3534" y="2743"/>
                    <a:pt x="3534" y="1772"/>
                  </a:cubicBezTo>
                  <a:cubicBezTo>
                    <a:pt x="3534" y="794"/>
                    <a:pt x="2741" y="1"/>
                    <a:pt x="1763" y="1"/>
                  </a:cubicBezTo>
                  <a:close/>
                </a:path>
              </a:pathLst>
            </a:custGeom>
            <a:solidFill>
              <a:srgbClr val="FFD6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1" name="Google Shape;4601;p49"/>
            <p:cNvGrpSpPr/>
            <p:nvPr/>
          </p:nvGrpSpPr>
          <p:grpSpPr>
            <a:xfrm>
              <a:off x="1462121" y="3904005"/>
              <a:ext cx="584459" cy="429050"/>
              <a:chOff x="1269646" y="3904005"/>
              <a:chExt cx="584459" cy="429050"/>
            </a:xfrm>
          </p:grpSpPr>
          <p:sp>
            <p:nvSpPr>
              <p:cNvPr id="4602" name="Google Shape;4602;p49"/>
              <p:cNvSpPr/>
              <p:nvPr/>
            </p:nvSpPr>
            <p:spPr>
              <a:xfrm>
                <a:off x="1469184" y="3904005"/>
                <a:ext cx="384921" cy="374149"/>
              </a:xfrm>
              <a:custGeom>
                <a:avLst/>
                <a:gdLst/>
                <a:ahLst/>
                <a:cxnLst/>
                <a:rect l="l" t="t" r="r" b="b"/>
                <a:pathLst>
                  <a:path w="4431" h="4307" extrusionOk="0">
                    <a:moveTo>
                      <a:pt x="2149" y="1"/>
                    </a:moveTo>
                    <a:cubicBezTo>
                      <a:pt x="2071" y="1"/>
                      <a:pt x="1994" y="21"/>
                      <a:pt x="1927" y="62"/>
                    </a:cubicBezTo>
                    <a:cubicBezTo>
                      <a:pt x="1438" y="366"/>
                      <a:pt x="1" y="4307"/>
                      <a:pt x="2149" y="4307"/>
                    </a:cubicBezTo>
                    <a:cubicBezTo>
                      <a:pt x="4431" y="4307"/>
                      <a:pt x="2868" y="366"/>
                      <a:pt x="2371" y="62"/>
                    </a:cubicBezTo>
                    <a:cubicBezTo>
                      <a:pt x="2305" y="21"/>
                      <a:pt x="2227" y="1"/>
                      <a:pt x="2149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3" name="Google Shape;4603;p49"/>
              <p:cNvSpPr/>
              <p:nvPr/>
            </p:nvSpPr>
            <p:spPr>
              <a:xfrm>
                <a:off x="1469184" y="3909218"/>
                <a:ext cx="186771" cy="368937"/>
              </a:xfrm>
              <a:custGeom>
                <a:avLst/>
                <a:gdLst/>
                <a:ahLst/>
                <a:cxnLst/>
                <a:rect l="l" t="t" r="r" b="b"/>
                <a:pathLst>
                  <a:path w="2150" h="4247" extrusionOk="0">
                    <a:moveTo>
                      <a:pt x="1930" y="1"/>
                    </a:moveTo>
                    <a:lnTo>
                      <a:pt x="1930" y="1"/>
                    </a:lnTo>
                    <a:cubicBezTo>
                      <a:pt x="1929" y="1"/>
                      <a:pt x="1928" y="1"/>
                      <a:pt x="1927" y="2"/>
                    </a:cubicBezTo>
                    <a:cubicBezTo>
                      <a:pt x="1438" y="306"/>
                      <a:pt x="1" y="4247"/>
                      <a:pt x="2149" y="4247"/>
                    </a:cubicBezTo>
                    <a:cubicBezTo>
                      <a:pt x="2149" y="4247"/>
                      <a:pt x="1609" y="4202"/>
                      <a:pt x="1578" y="2662"/>
                    </a:cubicBezTo>
                    <a:cubicBezTo>
                      <a:pt x="1542" y="1142"/>
                      <a:pt x="1985" y="1"/>
                      <a:pt x="1930" y="1"/>
                    </a:cubicBezTo>
                    <a:close/>
                  </a:path>
                </a:pathLst>
              </a:custGeom>
              <a:solidFill>
                <a:srgbClr val="00B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4" name="Google Shape;4604;p49"/>
              <p:cNvSpPr/>
              <p:nvPr/>
            </p:nvSpPr>
            <p:spPr>
              <a:xfrm>
                <a:off x="1649959" y="4074009"/>
                <a:ext cx="27103" cy="259046"/>
              </a:xfrm>
              <a:custGeom>
                <a:avLst/>
                <a:gdLst/>
                <a:ahLst/>
                <a:cxnLst/>
                <a:rect l="l" t="t" r="r" b="b"/>
                <a:pathLst>
                  <a:path w="312" h="2982" extrusionOk="0">
                    <a:moveTo>
                      <a:pt x="159" y="0"/>
                    </a:moveTo>
                    <a:cubicBezTo>
                      <a:pt x="158" y="0"/>
                      <a:pt x="157" y="4"/>
                      <a:pt x="157" y="17"/>
                    </a:cubicBezTo>
                    <a:lnTo>
                      <a:pt x="1" y="2981"/>
                    </a:lnTo>
                    <a:lnTo>
                      <a:pt x="312" y="2981"/>
                    </a:lnTo>
                    <a:cubicBezTo>
                      <a:pt x="305" y="1713"/>
                      <a:pt x="187" y="17"/>
                      <a:pt x="164" y="17"/>
                    </a:cubicBezTo>
                    <a:cubicBezTo>
                      <a:pt x="164" y="17"/>
                      <a:pt x="161" y="0"/>
                      <a:pt x="159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5" name="Google Shape;4605;p49"/>
              <p:cNvSpPr/>
              <p:nvPr/>
            </p:nvSpPr>
            <p:spPr>
              <a:xfrm>
                <a:off x="1590801" y="4165483"/>
                <a:ext cx="72884" cy="59419"/>
              </a:xfrm>
              <a:custGeom>
                <a:avLst/>
                <a:gdLst/>
                <a:ahLst/>
                <a:cxnLst/>
                <a:rect l="l" t="t" r="r" b="b"/>
                <a:pathLst>
                  <a:path w="839" h="684" extrusionOk="0">
                    <a:moveTo>
                      <a:pt x="0" y="1"/>
                    </a:moveTo>
                    <a:cubicBezTo>
                      <a:pt x="406" y="665"/>
                      <a:pt x="785" y="683"/>
                      <a:pt x="827" y="683"/>
                    </a:cubicBezTo>
                    <a:cubicBezTo>
                      <a:pt x="830" y="683"/>
                      <a:pt x="831" y="683"/>
                      <a:pt x="831" y="683"/>
                    </a:cubicBezTo>
                    <a:lnTo>
                      <a:pt x="838" y="586"/>
                    </a:lnTo>
                    <a:lnTo>
                      <a:pt x="838" y="586"/>
                    </a:lnTo>
                    <a:cubicBezTo>
                      <a:pt x="838" y="586"/>
                      <a:pt x="830" y="592"/>
                      <a:pt x="807" y="592"/>
                    </a:cubicBezTo>
                    <a:cubicBezTo>
                      <a:pt x="757" y="592"/>
                      <a:pt x="639" y="564"/>
                      <a:pt x="386" y="386"/>
                    </a:cubicBezTo>
                    <a:cubicBezTo>
                      <a:pt x="164" y="23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6" name="Google Shape;4606;p49"/>
              <p:cNvSpPr/>
              <p:nvPr/>
            </p:nvSpPr>
            <p:spPr>
              <a:xfrm>
                <a:off x="1663598" y="4149412"/>
                <a:ext cx="62460" cy="50298"/>
              </a:xfrm>
              <a:custGeom>
                <a:avLst/>
                <a:gdLst/>
                <a:ahLst/>
                <a:cxnLst/>
                <a:rect l="l" t="t" r="r" b="b"/>
                <a:pathLst>
                  <a:path w="719" h="579" extrusionOk="0">
                    <a:moveTo>
                      <a:pt x="719" y="1"/>
                    </a:moveTo>
                    <a:cubicBezTo>
                      <a:pt x="718" y="1"/>
                      <a:pt x="578" y="193"/>
                      <a:pt x="393" y="326"/>
                    </a:cubicBezTo>
                    <a:cubicBezTo>
                      <a:pt x="185" y="472"/>
                      <a:pt x="81" y="497"/>
                      <a:pt x="34" y="497"/>
                    </a:cubicBezTo>
                    <a:cubicBezTo>
                      <a:pt x="9" y="497"/>
                      <a:pt x="0" y="490"/>
                      <a:pt x="0" y="490"/>
                    </a:cubicBezTo>
                    <a:lnTo>
                      <a:pt x="0" y="490"/>
                    </a:lnTo>
                    <a:lnTo>
                      <a:pt x="7" y="579"/>
                    </a:lnTo>
                    <a:cubicBezTo>
                      <a:pt x="7" y="579"/>
                      <a:pt x="8" y="579"/>
                      <a:pt x="9" y="579"/>
                    </a:cubicBezTo>
                    <a:cubicBezTo>
                      <a:pt x="39" y="579"/>
                      <a:pt x="366" y="566"/>
                      <a:pt x="719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7" name="Google Shape;4607;p49"/>
              <p:cNvSpPr/>
              <p:nvPr/>
            </p:nvSpPr>
            <p:spPr>
              <a:xfrm>
                <a:off x="1613387" y="4113448"/>
                <a:ext cx="50298" cy="40568"/>
              </a:xfrm>
              <a:custGeom>
                <a:avLst/>
                <a:gdLst/>
                <a:ahLst/>
                <a:cxnLst/>
                <a:rect l="l" t="t" r="r" b="b"/>
                <a:pathLst>
                  <a:path w="579" h="46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95" y="459"/>
                      <a:pt x="562" y="466"/>
                      <a:pt x="577" y="466"/>
                    </a:cubicBezTo>
                    <a:cubicBezTo>
                      <a:pt x="578" y="466"/>
                      <a:pt x="578" y="466"/>
                      <a:pt x="578" y="466"/>
                    </a:cubicBezTo>
                    <a:lnTo>
                      <a:pt x="578" y="393"/>
                    </a:lnTo>
                    <a:cubicBezTo>
                      <a:pt x="578" y="393"/>
                      <a:pt x="571" y="400"/>
                      <a:pt x="551" y="400"/>
                    </a:cubicBezTo>
                    <a:cubicBezTo>
                      <a:pt x="514" y="400"/>
                      <a:pt x="434" y="379"/>
                      <a:pt x="267" y="260"/>
                    </a:cubicBezTo>
                    <a:cubicBezTo>
                      <a:pt x="119" y="155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8" name="Google Shape;4608;p49"/>
              <p:cNvSpPr/>
              <p:nvPr/>
            </p:nvSpPr>
            <p:spPr>
              <a:xfrm>
                <a:off x="1269646" y="3909999"/>
                <a:ext cx="224038" cy="283196"/>
              </a:xfrm>
              <a:custGeom>
                <a:avLst/>
                <a:gdLst/>
                <a:ahLst/>
                <a:cxnLst/>
                <a:rect l="l" t="t" r="r" b="b"/>
                <a:pathLst>
                  <a:path w="2579" h="3260" extrusionOk="0">
                    <a:moveTo>
                      <a:pt x="1290" y="0"/>
                    </a:moveTo>
                    <a:cubicBezTo>
                      <a:pt x="726" y="0"/>
                      <a:pt x="274" y="452"/>
                      <a:pt x="274" y="1016"/>
                    </a:cubicBezTo>
                    <a:cubicBezTo>
                      <a:pt x="274" y="1067"/>
                      <a:pt x="281" y="1112"/>
                      <a:pt x="281" y="1156"/>
                    </a:cubicBezTo>
                    <a:cubicBezTo>
                      <a:pt x="103" y="1378"/>
                      <a:pt x="0" y="1659"/>
                      <a:pt x="0" y="1963"/>
                    </a:cubicBezTo>
                    <a:cubicBezTo>
                      <a:pt x="0" y="2682"/>
                      <a:pt x="578" y="3260"/>
                      <a:pt x="1290" y="3260"/>
                    </a:cubicBezTo>
                    <a:cubicBezTo>
                      <a:pt x="2001" y="3260"/>
                      <a:pt x="2579" y="2682"/>
                      <a:pt x="2579" y="1963"/>
                    </a:cubicBezTo>
                    <a:cubicBezTo>
                      <a:pt x="2579" y="1659"/>
                      <a:pt x="2476" y="1378"/>
                      <a:pt x="2298" y="1156"/>
                    </a:cubicBezTo>
                    <a:cubicBezTo>
                      <a:pt x="2305" y="1112"/>
                      <a:pt x="2305" y="1067"/>
                      <a:pt x="2305" y="1016"/>
                    </a:cubicBezTo>
                    <a:cubicBezTo>
                      <a:pt x="2305" y="452"/>
                      <a:pt x="1853" y="0"/>
                      <a:pt x="1290" y="0"/>
                    </a:cubicBezTo>
                    <a:close/>
                  </a:path>
                </a:pathLst>
              </a:custGeom>
              <a:solidFill>
                <a:srgbClr val="8AC9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9" name="Google Shape;4609;p49"/>
              <p:cNvSpPr/>
              <p:nvPr/>
            </p:nvSpPr>
            <p:spPr>
              <a:xfrm>
                <a:off x="1381620" y="3996435"/>
                <a:ext cx="10424" cy="336621"/>
              </a:xfrm>
              <a:custGeom>
                <a:avLst/>
                <a:gdLst/>
                <a:ahLst/>
                <a:cxnLst/>
                <a:rect l="l" t="t" r="r" b="b"/>
                <a:pathLst>
                  <a:path w="120" h="3875" extrusionOk="0">
                    <a:moveTo>
                      <a:pt x="54" y="0"/>
                    </a:moveTo>
                    <a:cubicBezTo>
                      <a:pt x="53" y="0"/>
                      <a:pt x="52" y="3"/>
                      <a:pt x="52" y="13"/>
                    </a:cubicBezTo>
                    <a:lnTo>
                      <a:pt x="1" y="3821"/>
                    </a:lnTo>
                    <a:cubicBezTo>
                      <a:pt x="1" y="3851"/>
                      <a:pt x="22" y="3874"/>
                      <a:pt x="52" y="3874"/>
                    </a:cubicBezTo>
                    <a:lnTo>
                      <a:pt x="59" y="3874"/>
                    </a:lnTo>
                    <a:cubicBezTo>
                      <a:pt x="89" y="3874"/>
                      <a:pt x="120" y="3851"/>
                      <a:pt x="120" y="3821"/>
                    </a:cubicBezTo>
                    <a:cubicBezTo>
                      <a:pt x="120" y="3821"/>
                      <a:pt x="89" y="13"/>
                      <a:pt x="59" y="13"/>
                    </a:cubicBezTo>
                    <a:cubicBezTo>
                      <a:pt x="59" y="13"/>
                      <a:pt x="56" y="0"/>
                      <a:pt x="54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0" name="Google Shape;4610;p49"/>
              <p:cNvSpPr/>
              <p:nvPr/>
            </p:nvSpPr>
            <p:spPr>
              <a:xfrm>
                <a:off x="1323070" y="4078005"/>
                <a:ext cx="63763" cy="52209"/>
              </a:xfrm>
              <a:custGeom>
                <a:avLst/>
                <a:gdLst/>
                <a:ahLst/>
                <a:cxnLst/>
                <a:rect l="l" t="t" r="r" b="b"/>
                <a:pathLst>
                  <a:path w="734" h="601" extrusionOk="0">
                    <a:moveTo>
                      <a:pt x="1" y="1"/>
                    </a:moveTo>
                    <a:cubicBezTo>
                      <a:pt x="351" y="580"/>
                      <a:pt x="678" y="600"/>
                      <a:pt x="721" y="600"/>
                    </a:cubicBezTo>
                    <a:cubicBezTo>
                      <a:pt x="724" y="600"/>
                      <a:pt x="726" y="600"/>
                      <a:pt x="726" y="600"/>
                    </a:cubicBezTo>
                    <a:lnTo>
                      <a:pt x="733" y="511"/>
                    </a:lnTo>
                    <a:lnTo>
                      <a:pt x="733" y="511"/>
                    </a:lnTo>
                    <a:cubicBezTo>
                      <a:pt x="733" y="511"/>
                      <a:pt x="724" y="518"/>
                      <a:pt x="699" y="518"/>
                    </a:cubicBezTo>
                    <a:cubicBezTo>
                      <a:pt x="651" y="518"/>
                      <a:pt x="544" y="492"/>
                      <a:pt x="333" y="341"/>
                    </a:cubicBezTo>
                    <a:cubicBezTo>
                      <a:pt x="141" y="20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1" name="Google Shape;4611;p49"/>
              <p:cNvSpPr/>
              <p:nvPr/>
            </p:nvSpPr>
            <p:spPr>
              <a:xfrm>
                <a:off x="1386746" y="4063237"/>
                <a:ext cx="54120" cy="44391"/>
              </a:xfrm>
              <a:custGeom>
                <a:avLst/>
                <a:gdLst/>
                <a:ahLst/>
                <a:cxnLst/>
                <a:rect l="l" t="t" r="r" b="b"/>
                <a:pathLst>
                  <a:path w="623" h="511" extrusionOk="0">
                    <a:moveTo>
                      <a:pt x="623" y="0"/>
                    </a:moveTo>
                    <a:lnTo>
                      <a:pt x="623" y="0"/>
                    </a:lnTo>
                    <a:cubicBezTo>
                      <a:pt x="622" y="0"/>
                      <a:pt x="496" y="178"/>
                      <a:pt x="335" y="288"/>
                    </a:cubicBezTo>
                    <a:cubicBezTo>
                      <a:pt x="154" y="421"/>
                      <a:pt x="66" y="444"/>
                      <a:pt x="27" y="444"/>
                    </a:cubicBezTo>
                    <a:cubicBezTo>
                      <a:pt x="7" y="444"/>
                      <a:pt x="0" y="438"/>
                      <a:pt x="0" y="438"/>
                    </a:cubicBezTo>
                    <a:lnTo>
                      <a:pt x="0" y="511"/>
                    </a:lnTo>
                    <a:cubicBezTo>
                      <a:pt x="0" y="511"/>
                      <a:pt x="1" y="511"/>
                      <a:pt x="3" y="511"/>
                    </a:cubicBezTo>
                    <a:cubicBezTo>
                      <a:pt x="34" y="511"/>
                      <a:pt x="316" y="496"/>
                      <a:pt x="623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2" name="Google Shape;4612;p49"/>
              <p:cNvSpPr/>
              <p:nvPr/>
            </p:nvSpPr>
            <p:spPr>
              <a:xfrm>
                <a:off x="1342964" y="4031704"/>
                <a:ext cx="43869" cy="35443"/>
              </a:xfrm>
              <a:custGeom>
                <a:avLst/>
                <a:gdLst/>
                <a:ahLst/>
                <a:cxnLst/>
                <a:rect l="l" t="t" r="r" b="b"/>
                <a:pathLst>
                  <a:path w="505" h="408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44" y="395"/>
                      <a:pt x="467" y="408"/>
                      <a:pt x="494" y="408"/>
                    </a:cubicBezTo>
                    <a:cubicBezTo>
                      <a:pt x="496" y="408"/>
                      <a:pt x="497" y="408"/>
                      <a:pt x="497" y="408"/>
                    </a:cubicBezTo>
                    <a:lnTo>
                      <a:pt x="504" y="347"/>
                    </a:lnTo>
                    <a:lnTo>
                      <a:pt x="504" y="347"/>
                    </a:lnTo>
                    <a:cubicBezTo>
                      <a:pt x="504" y="347"/>
                      <a:pt x="498" y="353"/>
                      <a:pt x="479" y="353"/>
                    </a:cubicBezTo>
                    <a:cubicBezTo>
                      <a:pt x="446" y="353"/>
                      <a:pt x="374" y="334"/>
                      <a:pt x="230" y="230"/>
                    </a:cubicBezTo>
                    <a:cubicBezTo>
                      <a:pt x="97" y="14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3" name="Google Shape;4613;p49"/>
            <p:cNvSpPr/>
            <p:nvPr/>
          </p:nvSpPr>
          <p:spPr>
            <a:xfrm flipH="1">
              <a:off x="683701" y="4324775"/>
              <a:ext cx="1866831" cy="140469"/>
            </a:xfrm>
            <a:custGeom>
              <a:avLst/>
              <a:gdLst/>
              <a:ahLst/>
              <a:cxnLst/>
              <a:rect l="l" t="t" r="r" b="b"/>
              <a:pathLst>
                <a:path w="18732" h="1587" extrusionOk="0">
                  <a:moveTo>
                    <a:pt x="0" y="0"/>
                  </a:moveTo>
                  <a:lnTo>
                    <a:pt x="0" y="1587"/>
                  </a:lnTo>
                  <a:lnTo>
                    <a:pt x="17555" y="1587"/>
                  </a:lnTo>
                  <a:cubicBezTo>
                    <a:pt x="18636" y="1587"/>
                    <a:pt x="18732" y="0"/>
                    <a:pt x="175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49"/>
            <p:cNvSpPr/>
            <p:nvPr/>
          </p:nvSpPr>
          <p:spPr>
            <a:xfrm flipH="1">
              <a:off x="530025" y="4465159"/>
              <a:ext cx="2020507" cy="141089"/>
            </a:xfrm>
            <a:custGeom>
              <a:avLst/>
              <a:gdLst/>
              <a:ahLst/>
              <a:cxnLst/>
              <a:rect l="l" t="t" r="r" b="b"/>
              <a:pathLst>
                <a:path w="20274" h="1594" extrusionOk="0">
                  <a:moveTo>
                    <a:pt x="0" y="1"/>
                  </a:moveTo>
                  <a:lnTo>
                    <a:pt x="0" y="1594"/>
                  </a:lnTo>
                  <a:lnTo>
                    <a:pt x="19095" y="1594"/>
                  </a:lnTo>
                  <a:cubicBezTo>
                    <a:pt x="20274" y="1594"/>
                    <a:pt x="20236" y="1"/>
                    <a:pt x="19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15" name="Google Shape;4615;p49"/>
            <p:cNvGrpSpPr/>
            <p:nvPr/>
          </p:nvGrpSpPr>
          <p:grpSpPr>
            <a:xfrm>
              <a:off x="940869" y="3971382"/>
              <a:ext cx="387158" cy="352038"/>
              <a:chOff x="2902325" y="2072636"/>
              <a:chExt cx="187941" cy="170900"/>
            </a:xfrm>
          </p:grpSpPr>
          <p:sp>
            <p:nvSpPr>
              <p:cNvPr id="4616" name="Google Shape;4616;p49"/>
              <p:cNvSpPr/>
              <p:nvPr/>
            </p:nvSpPr>
            <p:spPr>
              <a:xfrm>
                <a:off x="2902325" y="2072636"/>
                <a:ext cx="187941" cy="84772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000" extrusionOk="0">
                    <a:moveTo>
                      <a:pt x="157" y="0"/>
                    </a:moveTo>
                    <a:lnTo>
                      <a:pt x="0" y="1000"/>
                    </a:lnTo>
                    <a:lnTo>
                      <a:pt x="2216" y="1000"/>
                    </a:lnTo>
                    <a:lnTo>
                      <a:pt x="206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7" name="Google Shape;4617;p49"/>
              <p:cNvSpPr/>
              <p:nvPr/>
            </p:nvSpPr>
            <p:spPr>
              <a:xfrm>
                <a:off x="2902325" y="2157322"/>
                <a:ext cx="187347" cy="86214"/>
              </a:xfrm>
              <a:custGeom>
                <a:avLst/>
                <a:gdLst/>
                <a:ahLst/>
                <a:cxnLst/>
                <a:rect l="l" t="t" r="r" b="b"/>
                <a:pathLst>
                  <a:path w="2210" h="1017" extrusionOk="0">
                    <a:moveTo>
                      <a:pt x="0" y="1"/>
                    </a:moveTo>
                    <a:lnTo>
                      <a:pt x="0" y="1016"/>
                    </a:lnTo>
                    <a:lnTo>
                      <a:pt x="2209" y="1016"/>
                    </a:lnTo>
                    <a:lnTo>
                      <a:pt x="2209" y="1"/>
                    </a:lnTo>
                    <a:close/>
                  </a:path>
                </a:pathLst>
              </a:custGeom>
              <a:solidFill>
                <a:srgbClr val="9E524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8" name="Google Shape;4618;p49"/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9" name="Google Shape;4619;p49"/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0" name="Google Shape;4620;p49"/>
              <p:cNvSpPr/>
              <p:nvPr/>
            </p:nvSpPr>
            <p:spPr>
              <a:xfrm>
                <a:off x="293682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09" y="16"/>
                    </a:moveTo>
                    <a:lnTo>
                      <a:pt x="209" y="320"/>
                    </a:lnTo>
                    <a:lnTo>
                      <a:pt x="17" y="320"/>
                    </a:lnTo>
                    <a:lnTo>
                      <a:pt x="17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1" name="Google Shape;4621;p49"/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2" name="Google Shape;4622;p49"/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3" name="Google Shape;4623;p49"/>
              <p:cNvSpPr/>
              <p:nvPr/>
            </p:nvSpPr>
            <p:spPr>
              <a:xfrm>
                <a:off x="293682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09" y="15"/>
                    </a:moveTo>
                    <a:lnTo>
                      <a:pt x="209" y="319"/>
                    </a:lnTo>
                    <a:lnTo>
                      <a:pt x="17" y="319"/>
                    </a:lnTo>
                    <a:lnTo>
                      <a:pt x="17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4" name="Google Shape;4624;p49"/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5" extrusionOk="0">
                    <a:moveTo>
                      <a:pt x="15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5" name="Google Shape;4625;p49"/>
              <p:cNvSpPr/>
              <p:nvPr/>
            </p:nvSpPr>
            <p:spPr>
              <a:xfrm>
                <a:off x="2954459" y="2187501"/>
                <a:ext cx="18989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6" name="Google Shape;4626;p49"/>
              <p:cNvSpPr/>
              <p:nvPr/>
            </p:nvSpPr>
            <p:spPr>
              <a:xfrm>
                <a:off x="2954459" y="2187501"/>
                <a:ext cx="19582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5" extrusionOk="0">
                    <a:moveTo>
                      <a:pt x="216" y="16"/>
                    </a:moveTo>
                    <a:lnTo>
                      <a:pt x="216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7" name="Google Shape;4627;p49"/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3" extrusionOk="0">
                    <a:moveTo>
                      <a:pt x="15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8" name="Google Shape;4628;p49"/>
              <p:cNvSpPr/>
              <p:nvPr/>
            </p:nvSpPr>
            <p:spPr>
              <a:xfrm>
                <a:off x="2954459" y="2214628"/>
                <a:ext cx="18989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9" name="Google Shape;4629;p49"/>
              <p:cNvSpPr/>
              <p:nvPr/>
            </p:nvSpPr>
            <p:spPr>
              <a:xfrm>
                <a:off x="2954459" y="2214628"/>
                <a:ext cx="19582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31" h="333" extrusionOk="0">
                    <a:moveTo>
                      <a:pt x="216" y="15"/>
                    </a:moveTo>
                    <a:lnTo>
                      <a:pt x="216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0" name="Google Shape;4630;p49"/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8" y="0"/>
                    </a:moveTo>
                    <a:lnTo>
                      <a:pt x="1" y="16"/>
                    </a:lnTo>
                    <a:lnTo>
                      <a:pt x="216" y="335"/>
                    </a:lnTo>
                    <a:lnTo>
                      <a:pt x="223" y="320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1" name="Google Shape;4631;p49"/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6" y="0"/>
                    </a:moveTo>
                    <a:lnTo>
                      <a:pt x="1" y="320"/>
                    </a:lnTo>
                    <a:lnTo>
                      <a:pt x="8" y="335"/>
                    </a:lnTo>
                    <a:lnTo>
                      <a:pt x="223" y="16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2" name="Google Shape;4632;p49"/>
              <p:cNvSpPr/>
              <p:nvPr/>
            </p:nvSpPr>
            <p:spPr>
              <a:xfrm>
                <a:off x="3018547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09" y="16"/>
                    </a:moveTo>
                    <a:lnTo>
                      <a:pt x="209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23" y="335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49"/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8" y="0"/>
                    </a:moveTo>
                    <a:lnTo>
                      <a:pt x="1" y="15"/>
                    </a:lnTo>
                    <a:lnTo>
                      <a:pt x="216" y="333"/>
                    </a:lnTo>
                    <a:lnTo>
                      <a:pt x="223" y="319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49"/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6" y="0"/>
                    </a:moveTo>
                    <a:lnTo>
                      <a:pt x="1" y="319"/>
                    </a:lnTo>
                    <a:lnTo>
                      <a:pt x="8" y="333"/>
                    </a:lnTo>
                    <a:lnTo>
                      <a:pt x="223" y="15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49"/>
              <p:cNvSpPr/>
              <p:nvPr/>
            </p:nvSpPr>
            <p:spPr>
              <a:xfrm>
                <a:off x="3018547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09" y="15"/>
                    </a:moveTo>
                    <a:lnTo>
                      <a:pt x="209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23" y="333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49"/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15" y="0"/>
                    </a:moveTo>
                    <a:lnTo>
                      <a:pt x="1" y="16"/>
                    </a:lnTo>
                    <a:lnTo>
                      <a:pt x="214" y="335"/>
                    </a:lnTo>
                    <a:lnTo>
                      <a:pt x="223" y="320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49"/>
              <p:cNvSpPr/>
              <p:nvPr/>
            </p:nvSpPr>
            <p:spPr>
              <a:xfrm>
                <a:off x="3036179" y="2187501"/>
                <a:ext cx="18904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5" extrusionOk="0">
                    <a:moveTo>
                      <a:pt x="214" y="0"/>
                    </a:moveTo>
                    <a:lnTo>
                      <a:pt x="1" y="320"/>
                    </a:lnTo>
                    <a:lnTo>
                      <a:pt x="15" y="335"/>
                    </a:lnTo>
                    <a:lnTo>
                      <a:pt x="223" y="16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49"/>
              <p:cNvSpPr/>
              <p:nvPr/>
            </p:nvSpPr>
            <p:spPr>
              <a:xfrm>
                <a:off x="3036179" y="2187501"/>
                <a:ext cx="19498" cy="28399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35" extrusionOk="0">
                    <a:moveTo>
                      <a:pt x="214" y="16"/>
                    </a:moveTo>
                    <a:lnTo>
                      <a:pt x="214" y="320"/>
                    </a:lnTo>
                    <a:lnTo>
                      <a:pt x="15" y="320"/>
                    </a:lnTo>
                    <a:lnTo>
                      <a:pt x="15" y="16"/>
                    </a:lnTo>
                    <a:close/>
                    <a:moveTo>
                      <a:pt x="1" y="0"/>
                    </a:moveTo>
                    <a:lnTo>
                      <a:pt x="1" y="335"/>
                    </a:lnTo>
                    <a:lnTo>
                      <a:pt x="230" y="335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49"/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15" y="0"/>
                    </a:moveTo>
                    <a:lnTo>
                      <a:pt x="1" y="15"/>
                    </a:lnTo>
                    <a:lnTo>
                      <a:pt x="214" y="333"/>
                    </a:lnTo>
                    <a:lnTo>
                      <a:pt x="223" y="319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0" name="Google Shape;4640;p49"/>
              <p:cNvSpPr/>
              <p:nvPr/>
            </p:nvSpPr>
            <p:spPr>
              <a:xfrm>
                <a:off x="3036179" y="2214628"/>
                <a:ext cx="18904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23" h="333" extrusionOk="0">
                    <a:moveTo>
                      <a:pt x="214" y="0"/>
                    </a:moveTo>
                    <a:lnTo>
                      <a:pt x="1" y="319"/>
                    </a:lnTo>
                    <a:lnTo>
                      <a:pt x="15" y="333"/>
                    </a:lnTo>
                    <a:lnTo>
                      <a:pt x="223" y="15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1" name="Google Shape;4641;p49"/>
              <p:cNvSpPr/>
              <p:nvPr/>
            </p:nvSpPr>
            <p:spPr>
              <a:xfrm>
                <a:off x="3036179" y="2214628"/>
                <a:ext cx="19498" cy="28229"/>
              </a:xfrm>
              <a:custGeom>
                <a:avLst/>
                <a:gdLst/>
                <a:ahLst/>
                <a:cxnLst/>
                <a:rect l="l" t="t" r="r" b="b"/>
                <a:pathLst>
                  <a:path w="230" h="333" extrusionOk="0">
                    <a:moveTo>
                      <a:pt x="214" y="15"/>
                    </a:moveTo>
                    <a:lnTo>
                      <a:pt x="214" y="319"/>
                    </a:lnTo>
                    <a:lnTo>
                      <a:pt x="15" y="319"/>
                    </a:lnTo>
                    <a:lnTo>
                      <a:pt x="15" y="15"/>
                    </a:lnTo>
                    <a:close/>
                    <a:moveTo>
                      <a:pt x="1" y="0"/>
                    </a:moveTo>
                    <a:lnTo>
                      <a:pt x="1" y="333"/>
                    </a:lnTo>
                    <a:lnTo>
                      <a:pt x="230" y="333"/>
                    </a:lnTo>
                    <a:lnTo>
                      <a:pt x="23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92268AD-30FB-483B-A778-5C15DC34A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300" y="3904004"/>
            <a:ext cx="1128499" cy="1128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2" name="Google Shape;5382;p55"/>
          <p:cNvGrpSpPr/>
          <p:nvPr/>
        </p:nvGrpSpPr>
        <p:grpSpPr>
          <a:xfrm>
            <a:off x="4545376" y="1287438"/>
            <a:ext cx="3696018" cy="2384776"/>
            <a:chOff x="4632525" y="1220188"/>
            <a:chExt cx="3868960" cy="2496364"/>
          </a:xfrm>
        </p:grpSpPr>
        <p:sp>
          <p:nvSpPr>
            <p:cNvPr id="5383" name="Google Shape;5383;p55"/>
            <p:cNvSpPr/>
            <p:nvPr/>
          </p:nvSpPr>
          <p:spPr>
            <a:xfrm>
              <a:off x="4750431" y="1220188"/>
              <a:ext cx="3633142" cy="2232312"/>
            </a:xfrm>
            <a:custGeom>
              <a:avLst/>
              <a:gdLst/>
              <a:ahLst/>
              <a:cxnLst/>
              <a:rect l="l" t="t" r="r" b="b"/>
              <a:pathLst>
                <a:path w="163895" h="100702" extrusionOk="0">
                  <a:moveTo>
                    <a:pt x="8116" y="0"/>
                  </a:moveTo>
                  <a:cubicBezTo>
                    <a:pt x="3557" y="0"/>
                    <a:pt x="0" y="3678"/>
                    <a:pt x="0" y="8238"/>
                  </a:cubicBezTo>
                  <a:lnTo>
                    <a:pt x="0" y="100701"/>
                  </a:lnTo>
                  <a:lnTo>
                    <a:pt x="163894" y="100701"/>
                  </a:lnTo>
                  <a:lnTo>
                    <a:pt x="163894" y="8238"/>
                  </a:lnTo>
                  <a:cubicBezTo>
                    <a:pt x="163894" y="3678"/>
                    <a:pt x="160338" y="0"/>
                    <a:pt x="155778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55"/>
            <p:cNvSpPr/>
            <p:nvPr/>
          </p:nvSpPr>
          <p:spPr>
            <a:xfrm>
              <a:off x="4632525" y="3449703"/>
              <a:ext cx="3868960" cy="117931"/>
            </a:xfrm>
            <a:custGeom>
              <a:avLst/>
              <a:gdLst/>
              <a:ahLst/>
              <a:cxnLst/>
              <a:rect l="l" t="t" r="r" b="b"/>
              <a:pathLst>
                <a:path w="174533" h="5320" extrusionOk="0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55"/>
            <p:cNvSpPr/>
            <p:nvPr/>
          </p:nvSpPr>
          <p:spPr>
            <a:xfrm>
              <a:off x="4632525" y="3449703"/>
              <a:ext cx="3868960" cy="117931"/>
            </a:xfrm>
            <a:custGeom>
              <a:avLst/>
              <a:gdLst/>
              <a:ahLst/>
              <a:cxnLst/>
              <a:rect l="l" t="t" r="r" b="b"/>
              <a:pathLst>
                <a:path w="174533" h="5320" extrusionOk="0">
                  <a:moveTo>
                    <a:pt x="0" y="0"/>
                  </a:moveTo>
                  <a:lnTo>
                    <a:pt x="0" y="5320"/>
                  </a:lnTo>
                  <a:lnTo>
                    <a:pt x="174532" y="5320"/>
                  </a:lnTo>
                  <a:lnTo>
                    <a:pt x="174532" y="0"/>
                  </a:lnTo>
                  <a:close/>
                </a:path>
              </a:pathLst>
            </a:custGeom>
            <a:noFill/>
            <a:ln w="60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55"/>
            <p:cNvSpPr/>
            <p:nvPr/>
          </p:nvSpPr>
          <p:spPr>
            <a:xfrm>
              <a:off x="4632525" y="3567608"/>
              <a:ext cx="3868960" cy="148943"/>
            </a:xfrm>
            <a:custGeom>
              <a:avLst/>
              <a:gdLst/>
              <a:ahLst/>
              <a:cxnLst/>
              <a:rect l="l" t="t" r="r" b="b"/>
              <a:pathLst>
                <a:path w="174533" h="6719" extrusionOk="0">
                  <a:moveTo>
                    <a:pt x="0" y="1"/>
                  </a:moveTo>
                  <a:cubicBezTo>
                    <a:pt x="3040" y="4165"/>
                    <a:pt x="8876" y="6718"/>
                    <a:pt x="15350" y="6718"/>
                  </a:cubicBezTo>
                  <a:lnTo>
                    <a:pt x="159213" y="6718"/>
                  </a:lnTo>
                  <a:cubicBezTo>
                    <a:pt x="165657" y="6718"/>
                    <a:pt x="171493" y="4165"/>
                    <a:pt x="17453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87" name="Google Shape;5387;p55"/>
          <p:cNvSpPr txBox="1">
            <a:spLocks noGrp="1"/>
          </p:cNvSpPr>
          <p:nvPr>
            <p:ph type="title"/>
          </p:nvPr>
        </p:nvSpPr>
        <p:spPr>
          <a:xfrm>
            <a:off x="720000" y="776250"/>
            <a:ext cx="3773400" cy="60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Vizualna</a:t>
            </a:r>
            <a:r>
              <a:rPr lang="en-US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predstavitev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388" name="Google Shape;5388;p55"/>
          <p:cNvSpPr txBox="1">
            <a:spLocks noGrp="1"/>
          </p:cNvSpPr>
          <p:nvPr>
            <p:ph type="subTitle" idx="1"/>
          </p:nvPr>
        </p:nvSpPr>
        <p:spPr>
          <a:xfrm>
            <a:off x="719998" y="1384950"/>
            <a:ext cx="3621601" cy="10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Naša</a:t>
            </a:r>
            <a:r>
              <a:rPr lang="en-US" sz="1300" dirty="0"/>
              <a:t> </a:t>
            </a:r>
            <a:r>
              <a:rPr lang="en-US" sz="1300" dirty="0" err="1"/>
              <a:t>spletna</a:t>
            </a:r>
            <a:r>
              <a:rPr lang="en-US" sz="1300" dirty="0"/>
              <a:t> </a:t>
            </a:r>
            <a:r>
              <a:rPr lang="en-US" sz="1300" dirty="0" err="1"/>
              <a:t>stran</a:t>
            </a:r>
            <a:r>
              <a:rPr lang="en-US" sz="1300" dirty="0"/>
              <a:t> </a:t>
            </a:r>
            <a:r>
              <a:rPr lang="en-US" sz="1300" dirty="0" err="1"/>
              <a:t>ponuja</a:t>
            </a:r>
            <a:r>
              <a:rPr lang="en-US" sz="1300" dirty="0"/>
              <a:t> </a:t>
            </a:r>
            <a:r>
              <a:rPr lang="en-US" sz="1300" dirty="0" err="1"/>
              <a:t>analizo</a:t>
            </a:r>
            <a:r>
              <a:rPr lang="en-US" sz="1300" dirty="0"/>
              <a:t> </a:t>
            </a:r>
            <a:r>
              <a:rPr lang="en-US" sz="1300" dirty="0" err="1"/>
              <a:t>emisij</a:t>
            </a:r>
            <a:r>
              <a:rPr lang="en-US" sz="1300" dirty="0"/>
              <a:t> z </a:t>
            </a:r>
            <a:r>
              <a:rPr lang="en-US" sz="1300" dirty="0" err="1"/>
              <a:t>uporabo</a:t>
            </a:r>
            <a:r>
              <a:rPr lang="en-US" sz="1300" dirty="0"/>
              <a:t> </a:t>
            </a:r>
            <a:r>
              <a:rPr lang="en-US" sz="1300" dirty="0" err="1"/>
              <a:t>različnih</a:t>
            </a:r>
            <a:r>
              <a:rPr lang="en-US" sz="1300" dirty="0"/>
              <a:t> </a:t>
            </a:r>
            <a:r>
              <a:rPr lang="en-US" sz="1300" dirty="0" err="1"/>
              <a:t>vrst</a:t>
            </a:r>
            <a:r>
              <a:rPr lang="en-US" sz="1300" dirty="0"/>
              <a:t> </a:t>
            </a:r>
            <a:r>
              <a:rPr lang="en-US" sz="1300" dirty="0" err="1"/>
              <a:t>grafov</a:t>
            </a:r>
            <a:r>
              <a:rPr lang="en-US" sz="1300" dirty="0"/>
              <a:t> (</a:t>
            </a:r>
            <a:r>
              <a:rPr lang="en-US" sz="1300" dirty="0" err="1"/>
              <a:t>interaktivnih</a:t>
            </a:r>
            <a:r>
              <a:rPr lang="en-US" sz="1300" dirty="0"/>
              <a:t>) CO2 </a:t>
            </a: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treh</a:t>
            </a:r>
            <a:r>
              <a:rPr lang="en-US" sz="1300" dirty="0"/>
              <a:t> </a:t>
            </a:r>
            <a:r>
              <a:rPr lang="en-US" sz="1300" dirty="0" err="1"/>
              <a:t>glavnih</a:t>
            </a:r>
            <a:r>
              <a:rPr lang="en-US" sz="1300" dirty="0"/>
              <a:t> </a:t>
            </a:r>
            <a:r>
              <a:rPr lang="en-US" sz="1300" dirty="0" err="1"/>
              <a:t>področjih</a:t>
            </a:r>
            <a:r>
              <a:rPr lang="en-US" sz="1300" dirty="0"/>
              <a:t>: </a:t>
            </a:r>
            <a:endParaRPr lang="mk-MK" sz="13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svetovni</a:t>
            </a:r>
            <a:r>
              <a:rPr lang="en-US" sz="1300" dirty="0"/>
              <a:t> </a:t>
            </a:r>
            <a:r>
              <a:rPr lang="en-US" sz="1300" dirty="0" err="1"/>
              <a:t>ravni</a:t>
            </a:r>
            <a:r>
              <a:rPr lang="en-US" sz="1300" dirty="0"/>
              <a:t>, </a:t>
            </a:r>
            <a:endParaRPr lang="mk-MK" sz="13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ravni</a:t>
            </a:r>
            <a:r>
              <a:rPr lang="en-US" sz="1300" dirty="0"/>
              <a:t> </a:t>
            </a:r>
            <a:r>
              <a:rPr lang="en-US" sz="1300" dirty="0" err="1"/>
              <a:t>Slovenije</a:t>
            </a:r>
            <a:r>
              <a:rPr lang="mk-MK" sz="1300" dirty="0"/>
              <a:t> </a:t>
            </a:r>
            <a:r>
              <a:rPr lang="en-US" sz="1300" dirty="0"/>
              <a:t> in </a:t>
            </a:r>
            <a:endParaRPr lang="mk-MK" sz="13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300" dirty="0" err="1"/>
              <a:t>projekcijo</a:t>
            </a:r>
            <a:r>
              <a:rPr lang="en-US" sz="1300" dirty="0"/>
              <a:t> za </a:t>
            </a:r>
            <a:r>
              <a:rPr lang="en-US" sz="1300" dirty="0" err="1"/>
              <a:t>prihodnost</a:t>
            </a:r>
            <a:r>
              <a:rPr lang="en-US" sz="1300" dirty="0"/>
              <a:t>.</a:t>
            </a:r>
            <a:endParaRPr lang="mk-MK" sz="13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mk-MK" sz="13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r>
              <a:rPr lang="en-US" sz="1300" dirty="0" err="1"/>
              <a:t>Ponuja</a:t>
            </a:r>
            <a:r>
              <a:rPr lang="en-US" sz="1300" dirty="0"/>
              <a:t> </a:t>
            </a:r>
            <a:r>
              <a:rPr lang="en-US" sz="1300" dirty="0" err="1"/>
              <a:t>tudi</a:t>
            </a:r>
            <a:r>
              <a:rPr lang="en-US" sz="1300" dirty="0"/>
              <a:t> </a:t>
            </a:r>
            <a:r>
              <a:rPr lang="en-US" sz="1300" dirty="0" err="1"/>
              <a:t>funkcionalnost</a:t>
            </a:r>
            <a:r>
              <a:rPr lang="en-US" sz="1300" dirty="0"/>
              <a:t> </a:t>
            </a:r>
            <a:r>
              <a:rPr lang="en-US" sz="1300" dirty="0" err="1"/>
              <a:t>preprostega</a:t>
            </a:r>
            <a:r>
              <a:rPr lang="en-US" sz="1300" dirty="0"/>
              <a:t> </a:t>
            </a:r>
            <a:r>
              <a:rPr lang="en-US" sz="1300" dirty="0" err="1"/>
              <a:t>kalkulatorja</a:t>
            </a:r>
            <a:r>
              <a:rPr lang="en-US" sz="1300" dirty="0"/>
              <a:t>, ki </a:t>
            </a:r>
            <a:r>
              <a:rPr lang="en-US" sz="1300" dirty="0" err="1"/>
              <a:t>izračuna</a:t>
            </a:r>
            <a:r>
              <a:rPr lang="en-US" sz="1300" dirty="0"/>
              <a:t> </a:t>
            </a:r>
            <a:r>
              <a:rPr lang="en-US" sz="1300" dirty="0" err="1"/>
              <a:t>razdaljo</a:t>
            </a:r>
            <a:r>
              <a:rPr lang="en-US" sz="1300" dirty="0"/>
              <a:t> od </a:t>
            </a:r>
            <a:r>
              <a:rPr lang="en-US" sz="1300" dirty="0" err="1"/>
              <a:t>ene</a:t>
            </a:r>
            <a:r>
              <a:rPr lang="en-US" sz="1300" dirty="0"/>
              <a:t> </a:t>
            </a:r>
            <a:r>
              <a:rPr lang="en-US" sz="1300" dirty="0" err="1"/>
              <a:t>lokacije</a:t>
            </a:r>
            <a:r>
              <a:rPr lang="en-US" sz="1300" dirty="0"/>
              <a:t> do </a:t>
            </a:r>
            <a:r>
              <a:rPr lang="en-US" sz="1300" dirty="0" err="1"/>
              <a:t>druge</a:t>
            </a:r>
            <a:r>
              <a:rPr lang="en-US" sz="1300" dirty="0"/>
              <a:t> in jo </a:t>
            </a:r>
            <a:r>
              <a:rPr lang="en-US" sz="1300" dirty="0" err="1"/>
              <a:t>vizualno</a:t>
            </a:r>
            <a:r>
              <a:rPr lang="en-US" sz="1300" dirty="0"/>
              <a:t> </a:t>
            </a:r>
            <a:r>
              <a:rPr lang="en-US" sz="1300" dirty="0" err="1"/>
              <a:t>prikaže</a:t>
            </a:r>
            <a:r>
              <a:rPr lang="en-US" sz="1300" dirty="0"/>
              <a:t> </a:t>
            </a:r>
            <a:r>
              <a:rPr lang="en-US" sz="1300" dirty="0" err="1"/>
              <a:t>na</a:t>
            </a:r>
            <a:r>
              <a:rPr lang="en-US" sz="1300" dirty="0"/>
              <a:t> </a:t>
            </a:r>
            <a:r>
              <a:rPr lang="en-US" sz="1300" dirty="0" err="1"/>
              <a:t>zemljevidu</a:t>
            </a:r>
            <a:r>
              <a:rPr lang="en-US" sz="1300" dirty="0"/>
              <a:t>, </a:t>
            </a:r>
            <a:r>
              <a:rPr lang="en-US" sz="1300" dirty="0" err="1"/>
              <a:t>odvisno</a:t>
            </a:r>
            <a:r>
              <a:rPr lang="en-US" sz="1300" dirty="0"/>
              <a:t> od </a:t>
            </a:r>
            <a:r>
              <a:rPr lang="en-US" sz="1300" dirty="0" err="1"/>
              <a:t>izbranega</a:t>
            </a:r>
            <a:r>
              <a:rPr lang="en-US" sz="1300" dirty="0"/>
              <a:t> </a:t>
            </a:r>
            <a:r>
              <a:rPr lang="en-US" sz="1300" dirty="0" err="1"/>
              <a:t>prevoznega</a:t>
            </a:r>
            <a:r>
              <a:rPr lang="en-US" sz="1300" dirty="0"/>
              <a:t> </a:t>
            </a:r>
            <a:r>
              <a:rPr lang="en-US" sz="1300" dirty="0" err="1"/>
              <a:t>sredstva</a:t>
            </a:r>
            <a:r>
              <a:rPr lang="en-US" sz="1300" dirty="0"/>
              <a:t> pa </a:t>
            </a:r>
            <a:r>
              <a:rPr lang="en-US" sz="1300" dirty="0" err="1"/>
              <a:t>nam</a:t>
            </a:r>
            <a:r>
              <a:rPr lang="en-US" sz="1300" dirty="0"/>
              <a:t> </a:t>
            </a:r>
            <a:r>
              <a:rPr lang="en-US" sz="1300" dirty="0" err="1"/>
              <a:t>poda</a:t>
            </a:r>
            <a:r>
              <a:rPr lang="en-US" sz="1300" dirty="0"/>
              <a:t> </a:t>
            </a:r>
            <a:r>
              <a:rPr lang="en-US" sz="1300" dirty="0" err="1"/>
              <a:t>število</a:t>
            </a:r>
            <a:r>
              <a:rPr lang="en-US" sz="1300" dirty="0"/>
              <a:t> </a:t>
            </a:r>
            <a:r>
              <a:rPr lang="en-US" sz="1300" dirty="0" err="1"/>
              <a:t>proizvedenih</a:t>
            </a:r>
            <a:r>
              <a:rPr lang="en-US" sz="1300" dirty="0"/>
              <a:t> </a:t>
            </a:r>
            <a:r>
              <a:rPr lang="en-US" sz="1300" dirty="0" err="1"/>
              <a:t>emisij</a:t>
            </a:r>
            <a:r>
              <a:rPr lang="en-US" sz="1300" dirty="0"/>
              <a:t> CO2 v </a:t>
            </a:r>
            <a:r>
              <a:rPr lang="en-US" sz="1300" dirty="0" err="1"/>
              <a:t>gramih</a:t>
            </a:r>
            <a:r>
              <a:rPr lang="en-US" sz="1300" dirty="0"/>
              <a:t>.</a:t>
            </a:r>
            <a:endParaRPr lang="mk-MK" sz="13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13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mk-M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F9B6C3-EC89-49DF-81A8-7E392AAD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00" y="1494608"/>
            <a:ext cx="3412754" cy="17804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10E38C-2115-4281-9116-7706EC8CC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794" y="611558"/>
            <a:ext cx="675880" cy="675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39"/>
          <p:cNvSpPr/>
          <p:nvPr/>
        </p:nvSpPr>
        <p:spPr>
          <a:xfrm>
            <a:off x="1312021" y="1420976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39"/>
          <p:cNvSpPr/>
          <p:nvPr/>
        </p:nvSpPr>
        <p:spPr>
          <a:xfrm>
            <a:off x="4726596" y="1420976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7" name="Google Shape;2747;p39"/>
          <p:cNvSpPr/>
          <p:nvPr/>
        </p:nvSpPr>
        <p:spPr>
          <a:xfrm>
            <a:off x="1312021" y="3004101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8" name="Google Shape;2748;p39"/>
          <p:cNvSpPr/>
          <p:nvPr/>
        </p:nvSpPr>
        <p:spPr>
          <a:xfrm>
            <a:off x="4726596" y="3004101"/>
            <a:ext cx="781500" cy="7815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0" name="Google Shape;2750;p39"/>
          <p:cNvSpPr txBox="1">
            <a:spLocks noGrp="1"/>
          </p:cNvSpPr>
          <p:nvPr>
            <p:ph type="subTitle" idx="8"/>
          </p:nvPr>
        </p:nvSpPr>
        <p:spPr>
          <a:xfrm>
            <a:off x="2126406" y="3717975"/>
            <a:ext cx="2445593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>
                <a:solidFill>
                  <a:schemeClr val="tx1"/>
                </a:solidFill>
              </a:rPr>
              <a:t>Grafi</a:t>
            </a:r>
            <a:r>
              <a:rPr lang="en-US" sz="1100" dirty="0">
                <a:solidFill>
                  <a:schemeClr val="tx1"/>
                </a:solidFill>
              </a:rPr>
              <a:t> za </a:t>
            </a:r>
            <a:r>
              <a:rPr lang="en-US" sz="1100" dirty="0" err="1">
                <a:solidFill>
                  <a:schemeClr val="tx1"/>
                </a:solidFill>
              </a:rPr>
              <a:t>vizualno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napoved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prihodnosti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skupnega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števila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emisij</a:t>
            </a:r>
            <a:r>
              <a:rPr lang="en-US" sz="1100" dirty="0">
                <a:solidFill>
                  <a:schemeClr val="tx1"/>
                </a:solidFill>
              </a:rPr>
              <a:t> CO2, </a:t>
            </a:r>
            <a:r>
              <a:rPr lang="en-US" sz="1100" dirty="0" err="1">
                <a:solidFill>
                  <a:schemeClr val="tx1"/>
                </a:solidFill>
              </a:rPr>
              <a:t>ustvarjenih</a:t>
            </a:r>
            <a:r>
              <a:rPr lang="en-US" sz="1100" dirty="0">
                <a:solidFill>
                  <a:schemeClr val="tx1"/>
                </a:solidFill>
              </a:rPr>
              <a:t> v </a:t>
            </a:r>
            <a:r>
              <a:rPr lang="en-US" sz="1100" dirty="0" err="1">
                <a:solidFill>
                  <a:schemeClr val="tx1"/>
                </a:solidFill>
              </a:rPr>
              <a:t>Sloveniji</a:t>
            </a:r>
            <a:r>
              <a:rPr lang="en-US" sz="1100" dirty="0">
                <a:solidFill>
                  <a:schemeClr val="tx1"/>
                </a:solidFill>
              </a:rPr>
              <a:t> in </a:t>
            </a:r>
            <a:r>
              <a:rPr lang="en-US" sz="1100" dirty="0" err="1">
                <a:solidFill>
                  <a:schemeClr val="tx1"/>
                </a:solidFill>
              </a:rPr>
              <a:t>svetu</a:t>
            </a:r>
            <a:endParaRPr sz="1100" dirty="0">
              <a:solidFill>
                <a:schemeClr val="tx1"/>
              </a:solidFill>
            </a:endParaRPr>
          </a:p>
        </p:txBody>
      </p:sp>
      <p:sp>
        <p:nvSpPr>
          <p:cNvPr id="2751" name="Google Shape;2751;p39"/>
          <p:cNvSpPr txBox="1">
            <a:spLocks noGrp="1"/>
          </p:cNvSpPr>
          <p:nvPr>
            <p:ph type="subTitle" idx="7"/>
          </p:nvPr>
        </p:nvSpPr>
        <p:spPr>
          <a:xfrm>
            <a:off x="2126407" y="2132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Pregled</a:t>
            </a:r>
            <a:r>
              <a:rPr lang="en-US" sz="1100" dirty="0"/>
              <a:t>, </a:t>
            </a:r>
            <a:r>
              <a:rPr lang="en-US" sz="1100" dirty="0" err="1"/>
              <a:t>Interaktivna</a:t>
            </a:r>
            <a:r>
              <a:rPr lang="en-US" sz="1100" dirty="0"/>
              <a:t> </a:t>
            </a:r>
            <a:r>
              <a:rPr lang="en-US" sz="1100" dirty="0" err="1"/>
              <a:t>Primerjava</a:t>
            </a:r>
            <a:r>
              <a:rPr lang="en-US" sz="1100" dirty="0"/>
              <a:t>, </a:t>
            </a:r>
            <a:r>
              <a:rPr lang="en-US" sz="1100" dirty="0" err="1"/>
              <a:t>Emisije</a:t>
            </a:r>
            <a:r>
              <a:rPr lang="en-US" sz="1100" dirty="0"/>
              <a:t> po </a:t>
            </a:r>
            <a:r>
              <a:rPr lang="en-US" sz="1100" dirty="0" err="1"/>
              <a:t>Sektorjih</a:t>
            </a:r>
            <a:r>
              <a:rPr lang="en-US" sz="1100" dirty="0"/>
              <a:t>, </a:t>
            </a:r>
            <a:r>
              <a:rPr lang="en-US" sz="1100" dirty="0" err="1"/>
              <a:t>Primerjava</a:t>
            </a:r>
            <a:r>
              <a:rPr lang="en-US" sz="1100" dirty="0"/>
              <a:t> z </a:t>
            </a:r>
            <a:r>
              <a:rPr lang="en-US" sz="1100" dirty="0" err="1"/>
              <a:t>Zemljevidom</a:t>
            </a:r>
            <a:endParaRPr sz="1100" dirty="0"/>
          </a:p>
        </p:txBody>
      </p:sp>
      <p:sp>
        <p:nvSpPr>
          <p:cNvPr id="2752" name="Google Shape;2752;p39"/>
          <p:cNvSpPr txBox="1">
            <a:spLocks noGrp="1"/>
          </p:cNvSpPr>
          <p:nvPr>
            <p:ph type="subTitle" idx="1"/>
          </p:nvPr>
        </p:nvSpPr>
        <p:spPr>
          <a:xfrm>
            <a:off x="5526479" y="21321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err="1"/>
              <a:t>Pregled</a:t>
            </a:r>
            <a:r>
              <a:rPr lang="en-US" sz="1100" dirty="0"/>
              <a:t>, Na </a:t>
            </a:r>
            <a:r>
              <a:rPr lang="en-US" sz="1100" dirty="0" err="1"/>
              <a:t>Osebo</a:t>
            </a:r>
            <a:r>
              <a:rPr lang="en-US" sz="1100" dirty="0"/>
              <a:t>, Po </a:t>
            </a:r>
            <a:r>
              <a:rPr lang="en-US" sz="1100" dirty="0" err="1"/>
              <a:t>Vrsti</a:t>
            </a:r>
            <a:r>
              <a:rPr lang="en-US" sz="1100" dirty="0"/>
              <a:t> </a:t>
            </a:r>
            <a:r>
              <a:rPr lang="en-US" sz="1100" dirty="0" err="1"/>
              <a:t>Goriva</a:t>
            </a:r>
            <a:r>
              <a:rPr lang="en-US" sz="1100" dirty="0"/>
              <a:t>, Po </a:t>
            </a:r>
            <a:r>
              <a:rPr lang="en-US" sz="1100" dirty="0" err="1"/>
              <a:t>Sektorju</a:t>
            </a:r>
            <a:r>
              <a:rPr lang="en-US" sz="1100" dirty="0"/>
              <a:t>, Po </a:t>
            </a:r>
            <a:r>
              <a:rPr lang="en-US" sz="1100" dirty="0" err="1"/>
              <a:t>Regiji</a:t>
            </a:r>
            <a:endParaRPr sz="1100" dirty="0"/>
          </a:p>
        </p:txBody>
      </p:sp>
      <p:sp>
        <p:nvSpPr>
          <p:cNvPr id="2754" name="Google Shape;2754;p39"/>
          <p:cNvSpPr txBox="1">
            <a:spLocks noGrp="1"/>
          </p:cNvSpPr>
          <p:nvPr>
            <p:ph type="title" idx="9"/>
          </p:nvPr>
        </p:nvSpPr>
        <p:spPr>
          <a:xfrm>
            <a:off x="2126407" y="14209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55" name="Google Shape;2755;p39"/>
          <p:cNvSpPr txBox="1">
            <a:spLocks noGrp="1"/>
          </p:cNvSpPr>
          <p:nvPr>
            <p:ph type="title" idx="13"/>
          </p:nvPr>
        </p:nvSpPr>
        <p:spPr>
          <a:xfrm>
            <a:off x="2126407" y="30067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56" name="Google Shape;2756;p39"/>
          <p:cNvSpPr txBox="1">
            <a:spLocks noGrp="1"/>
          </p:cNvSpPr>
          <p:nvPr>
            <p:ph type="title"/>
          </p:nvPr>
        </p:nvSpPr>
        <p:spPr>
          <a:xfrm>
            <a:off x="5526479" y="1420983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57" name="Google Shape;2757;p39"/>
          <p:cNvSpPr txBox="1">
            <a:spLocks noGrp="1"/>
          </p:cNvSpPr>
          <p:nvPr>
            <p:ph type="title" idx="3"/>
          </p:nvPr>
        </p:nvSpPr>
        <p:spPr>
          <a:xfrm>
            <a:off x="5526479" y="300679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758" name="Google Shape;2758;p39"/>
          <p:cNvSpPr txBox="1">
            <a:spLocks noGrp="1"/>
          </p:cNvSpPr>
          <p:nvPr>
            <p:ph type="subTitle" idx="14"/>
          </p:nvPr>
        </p:nvSpPr>
        <p:spPr>
          <a:xfrm>
            <a:off x="2126407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Svet</a:t>
            </a:r>
            <a:endParaRPr dirty="0"/>
          </a:p>
        </p:txBody>
      </p:sp>
      <p:sp>
        <p:nvSpPr>
          <p:cNvPr id="2759" name="Google Shape;2759;p39"/>
          <p:cNvSpPr txBox="1">
            <a:spLocks noGrp="1"/>
          </p:cNvSpPr>
          <p:nvPr>
            <p:ph type="subTitle" idx="4"/>
          </p:nvPr>
        </p:nvSpPr>
        <p:spPr>
          <a:xfrm>
            <a:off x="5526479" y="190417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Slovenija</a:t>
            </a:r>
            <a:endParaRPr dirty="0"/>
          </a:p>
        </p:txBody>
      </p:sp>
      <p:sp>
        <p:nvSpPr>
          <p:cNvPr id="2760" name="Google Shape;2760;p39"/>
          <p:cNvSpPr txBox="1">
            <a:spLocks noGrp="1"/>
          </p:cNvSpPr>
          <p:nvPr>
            <p:ph type="subTitle" idx="15"/>
          </p:nvPr>
        </p:nvSpPr>
        <p:spPr>
          <a:xfrm>
            <a:off x="2126407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 </a:t>
            </a:r>
            <a:r>
              <a:rPr lang="en-US" dirty="0" err="1"/>
              <a:t>Prihodnosti</a:t>
            </a:r>
            <a:endParaRPr dirty="0"/>
          </a:p>
        </p:txBody>
      </p:sp>
      <p:sp>
        <p:nvSpPr>
          <p:cNvPr id="2761" name="Google Shape;2761;p39"/>
          <p:cNvSpPr txBox="1">
            <a:spLocks noGrp="1"/>
          </p:cNvSpPr>
          <p:nvPr>
            <p:ph type="subTitle" idx="5"/>
          </p:nvPr>
        </p:nvSpPr>
        <p:spPr>
          <a:xfrm>
            <a:off x="5526479" y="34900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Kalkulator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B4E7B-975E-41CE-B360-1E71B57BC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5" y="169655"/>
            <a:ext cx="962095" cy="9620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6B858C-DAAC-4E64-A4F0-A8B20543E6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280" y="1422602"/>
            <a:ext cx="734095" cy="734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B29E89-9EA6-4B90-B880-A750B28B7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7243" y="1384818"/>
            <a:ext cx="781500" cy="781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9A168F-85C0-46EB-80B1-9E955BD4AD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2280" y="3037914"/>
            <a:ext cx="713874" cy="713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A3E063-DEE3-4346-BAFD-28F45774A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3703" y="3101208"/>
            <a:ext cx="587285" cy="587285"/>
          </a:xfrm>
          <a:prstGeom prst="rect">
            <a:avLst/>
          </a:prstGeom>
        </p:spPr>
      </p:pic>
      <p:sp>
        <p:nvSpPr>
          <p:cNvPr id="92" name="Google Shape;5388;p55">
            <a:extLst>
              <a:ext uri="{FF2B5EF4-FFF2-40B4-BE49-F238E27FC236}">
                <a16:creationId xmlns:a16="http://schemas.microsoft.com/office/drawing/2014/main" id="{D6F307EB-3502-4E7F-9D72-65E4ACD8A173}"/>
              </a:ext>
            </a:extLst>
          </p:cNvPr>
          <p:cNvSpPr txBox="1">
            <a:spLocks/>
          </p:cNvSpPr>
          <p:nvPr/>
        </p:nvSpPr>
        <p:spPr>
          <a:xfrm>
            <a:off x="5508095" y="3556726"/>
            <a:ext cx="3311905" cy="10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Kumbh Sans"/>
                <a:ea typeface="Kumbh Sans"/>
                <a:cs typeface="Kumbh Sans"/>
                <a:sym typeface="Kumbh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just"/>
            <a:endParaRPr lang="en-US" sz="1300" dirty="0"/>
          </a:p>
          <a:p>
            <a:pPr marL="0" indent="0" algn="just"/>
            <a:r>
              <a:rPr lang="en-US" sz="1100" dirty="0" err="1"/>
              <a:t>Kalkulator</a:t>
            </a:r>
            <a:r>
              <a:rPr lang="en-US" sz="1100" dirty="0"/>
              <a:t>, ki </a:t>
            </a:r>
            <a:r>
              <a:rPr lang="en-US" sz="1100" dirty="0" err="1"/>
              <a:t>izračuna</a:t>
            </a:r>
            <a:r>
              <a:rPr lang="en-US" sz="1100" dirty="0"/>
              <a:t> </a:t>
            </a:r>
            <a:r>
              <a:rPr lang="en-US" sz="1100" dirty="0" err="1"/>
              <a:t>razdaljo</a:t>
            </a:r>
            <a:r>
              <a:rPr lang="en-US" sz="1100" dirty="0"/>
              <a:t> od </a:t>
            </a:r>
            <a:r>
              <a:rPr lang="en-US" sz="1100" dirty="0" err="1"/>
              <a:t>ene</a:t>
            </a:r>
            <a:r>
              <a:rPr lang="en-US" sz="1100" dirty="0"/>
              <a:t> </a:t>
            </a:r>
            <a:r>
              <a:rPr lang="en-US" sz="1100" dirty="0" err="1"/>
              <a:t>lokacije</a:t>
            </a:r>
            <a:r>
              <a:rPr lang="en-US" sz="1100" dirty="0"/>
              <a:t> do </a:t>
            </a:r>
            <a:r>
              <a:rPr lang="en-US" sz="1100" dirty="0" err="1"/>
              <a:t>druge</a:t>
            </a:r>
            <a:r>
              <a:rPr lang="en-US" sz="1100" dirty="0"/>
              <a:t> in jo </a:t>
            </a:r>
            <a:r>
              <a:rPr lang="en-US" sz="1100" dirty="0" err="1"/>
              <a:t>vizualno</a:t>
            </a:r>
            <a:r>
              <a:rPr lang="en-US" sz="1100" dirty="0"/>
              <a:t> </a:t>
            </a:r>
            <a:r>
              <a:rPr lang="en-US" sz="1100" dirty="0" err="1"/>
              <a:t>prikaže</a:t>
            </a:r>
            <a:r>
              <a:rPr lang="en-US" sz="1100" dirty="0"/>
              <a:t> </a:t>
            </a:r>
            <a:r>
              <a:rPr lang="en-US" sz="1100" dirty="0" err="1"/>
              <a:t>na</a:t>
            </a:r>
            <a:r>
              <a:rPr lang="en-US" sz="1100" dirty="0"/>
              <a:t> </a:t>
            </a:r>
            <a:r>
              <a:rPr lang="en-US" sz="1100" dirty="0" err="1"/>
              <a:t>zemljevidu</a:t>
            </a:r>
            <a:r>
              <a:rPr lang="en-US" sz="1100" dirty="0"/>
              <a:t>, </a:t>
            </a:r>
            <a:r>
              <a:rPr lang="en-US" sz="1100" dirty="0" err="1"/>
              <a:t>odvisno</a:t>
            </a:r>
            <a:r>
              <a:rPr lang="en-US" sz="1100" dirty="0"/>
              <a:t> od </a:t>
            </a:r>
            <a:r>
              <a:rPr lang="en-US" sz="1100" dirty="0" err="1"/>
              <a:t>izbranega</a:t>
            </a:r>
            <a:r>
              <a:rPr lang="en-US" sz="1100" dirty="0"/>
              <a:t> </a:t>
            </a:r>
            <a:r>
              <a:rPr lang="en-US" sz="1100" dirty="0" err="1"/>
              <a:t>prevoznega</a:t>
            </a:r>
            <a:r>
              <a:rPr lang="en-US" sz="1100" dirty="0"/>
              <a:t> </a:t>
            </a:r>
            <a:r>
              <a:rPr lang="en-US" sz="1100" dirty="0" err="1"/>
              <a:t>sredstva</a:t>
            </a:r>
            <a:r>
              <a:rPr lang="en-US" sz="1100" dirty="0"/>
              <a:t> pa </a:t>
            </a:r>
            <a:r>
              <a:rPr lang="en-US" sz="1100" dirty="0" err="1"/>
              <a:t>nam</a:t>
            </a:r>
            <a:r>
              <a:rPr lang="en-US" sz="1100" dirty="0"/>
              <a:t> </a:t>
            </a:r>
            <a:r>
              <a:rPr lang="en-US" sz="1100" dirty="0" err="1"/>
              <a:t>poda</a:t>
            </a:r>
            <a:r>
              <a:rPr lang="en-US" sz="1100" dirty="0"/>
              <a:t> </a:t>
            </a:r>
            <a:r>
              <a:rPr lang="en-US" sz="1100" dirty="0" err="1"/>
              <a:t>število</a:t>
            </a:r>
            <a:r>
              <a:rPr lang="en-US" sz="1100" dirty="0"/>
              <a:t> </a:t>
            </a:r>
            <a:r>
              <a:rPr lang="en-US" sz="1100" dirty="0" err="1"/>
              <a:t>proizvedenih</a:t>
            </a:r>
            <a:r>
              <a:rPr lang="en-US" sz="1100" dirty="0"/>
              <a:t> </a:t>
            </a:r>
            <a:r>
              <a:rPr lang="en-US" sz="1100" dirty="0" err="1"/>
              <a:t>emisij</a:t>
            </a:r>
            <a:r>
              <a:rPr lang="en-US" sz="1100" dirty="0"/>
              <a:t> CO2.</a:t>
            </a:r>
          </a:p>
          <a:p>
            <a:pPr marL="0" indent="0" algn="just"/>
            <a:endParaRPr lang="en-US" sz="1100" dirty="0"/>
          </a:p>
          <a:p>
            <a:pPr marL="285750" indent="-285750" algn="just"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 algn="just"/>
            <a:endParaRPr lang="en-US" dirty="0"/>
          </a:p>
          <a:p>
            <a:pPr marL="0" indent="0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25;p71">
            <a:extLst>
              <a:ext uri="{FF2B5EF4-FFF2-40B4-BE49-F238E27FC236}">
                <a16:creationId xmlns:a16="http://schemas.microsoft.com/office/drawing/2014/main" id="{AA72F838-0DA6-4826-8355-10B1B10F74AF}"/>
              </a:ext>
            </a:extLst>
          </p:cNvPr>
          <p:cNvSpPr/>
          <p:nvPr/>
        </p:nvSpPr>
        <p:spPr>
          <a:xfrm>
            <a:off x="6683634" y="295375"/>
            <a:ext cx="678300" cy="678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626;p71">
            <a:extLst>
              <a:ext uri="{FF2B5EF4-FFF2-40B4-BE49-F238E27FC236}">
                <a16:creationId xmlns:a16="http://schemas.microsoft.com/office/drawing/2014/main" id="{3A17FBB7-8301-4856-AAD8-8800F21B30A9}"/>
              </a:ext>
            </a:extLst>
          </p:cNvPr>
          <p:cNvSpPr/>
          <p:nvPr/>
        </p:nvSpPr>
        <p:spPr>
          <a:xfrm>
            <a:off x="7490044" y="295375"/>
            <a:ext cx="678300" cy="678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7627;p71">
            <a:extLst>
              <a:ext uri="{FF2B5EF4-FFF2-40B4-BE49-F238E27FC236}">
                <a16:creationId xmlns:a16="http://schemas.microsoft.com/office/drawing/2014/main" id="{6AEFF5CE-4D43-4C87-BD49-C35D03B06D07}"/>
              </a:ext>
            </a:extLst>
          </p:cNvPr>
          <p:cNvSpPr/>
          <p:nvPr/>
        </p:nvSpPr>
        <p:spPr>
          <a:xfrm>
            <a:off x="8296454" y="267675"/>
            <a:ext cx="678300" cy="678300"/>
          </a:xfrm>
          <a:prstGeom prst="round2Diag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7628;p71">
            <a:extLst>
              <a:ext uri="{FF2B5EF4-FFF2-40B4-BE49-F238E27FC236}">
                <a16:creationId xmlns:a16="http://schemas.microsoft.com/office/drawing/2014/main" id="{B8764EE5-B577-4421-8945-D43B85D694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6113" y="973138"/>
            <a:ext cx="5816600" cy="18494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 err="1">
                <a:solidFill>
                  <a:schemeClr val="accent1"/>
                </a:solidFill>
              </a:rPr>
              <a:t>Hvala</a:t>
            </a:r>
            <a:r>
              <a:rPr lang="en-US" sz="5400" dirty="0">
                <a:solidFill>
                  <a:schemeClr val="accent1"/>
                </a:solidFill>
              </a:rPr>
              <a:t> za </a:t>
            </a:r>
            <a:r>
              <a:rPr lang="en-US" sz="5400" dirty="0" err="1">
                <a:solidFill>
                  <a:schemeClr val="accent1"/>
                </a:solidFill>
              </a:rPr>
              <a:t>vašo</a:t>
            </a:r>
            <a:r>
              <a:rPr lang="en-US" sz="5400" dirty="0">
                <a:solidFill>
                  <a:schemeClr val="accent1"/>
                </a:solidFill>
              </a:rPr>
              <a:t> </a:t>
            </a:r>
            <a:r>
              <a:rPr lang="en-US" sz="5400" dirty="0" err="1">
                <a:solidFill>
                  <a:schemeClr val="accent1"/>
                </a:solidFill>
              </a:rPr>
              <a:t>pozornost</a:t>
            </a:r>
            <a:r>
              <a:rPr lang="en" sz="5400" dirty="0">
                <a:solidFill>
                  <a:schemeClr val="accent1"/>
                </a:solidFill>
              </a:rPr>
              <a:t>!</a:t>
            </a:r>
            <a:endParaRPr sz="5400" dirty="0">
              <a:solidFill>
                <a:schemeClr val="accent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F04F7B-6857-4878-9F5E-7CC631063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166" y="2822575"/>
            <a:ext cx="1934471" cy="192122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D0556-D6F1-4E14-BAB7-F29061CD0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08" y="295375"/>
            <a:ext cx="617926" cy="617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E73C92-A210-4665-929E-640945A43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0231" y="328049"/>
            <a:ext cx="617926" cy="617926"/>
          </a:xfrm>
          <a:prstGeom prst="rect">
            <a:avLst/>
          </a:prstGeom>
        </p:spPr>
      </p:pic>
      <p:grpSp>
        <p:nvGrpSpPr>
          <p:cNvPr id="14" name="Google Shape;4314;p47">
            <a:extLst>
              <a:ext uri="{FF2B5EF4-FFF2-40B4-BE49-F238E27FC236}">
                <a16:creationId xmlns:a16="http://schemas.microsoft.com/office/drawing/2014/main" id="{7E66B434-87EF-4678-9725-00285839D013}"/>
              </a:ext>
            </a:extLst>
          </p:cNvPr>
          <p:cNvGrpSpPr/>
          <p:nvPr/>
        </p:nvGrpSpPr>
        <p:grpSpPr>
          <a:xfrm>
            <a:off x="8370481" y="385132"/>
            <a:ext cx="530245" cy="498785"/>
            <a:chOff x="1527782" y="2838002"/>
            <a:chExt cx="382190" cy="314295"/>
          </a:xfrm>
        </p:grpSpPr>
        <p:sp>
          <p:nvSpPr>
            <p:cNvPr id="15" name="Google Shape;4315;p47">
              <a:extLst>
                <a:ext uri="{FF2B5EF4-FFF2-40B4-BE49-F238E27FC236}">
                  <a16:creationId xmlns:a16="http://schemas.microsoft.com/office/drawing/2014/main" id="{58D10B89-79F5-4209-B111-38CAC1026A45}"/>
                </a:ext>
              </a:extLst>
            </p:cNvPr>
            <p:cNvSpPr/>
            <p:nvPr/>
          </p:nvSpPr>
          <p:spPr>
            <a:xfrm>
              <a:off x="1527782" y="2900844"/>
              <a:ext cx="222543" cy="177910"/>
            </a:xfrm>
            <a:custGeom>
              <a:avLst/>
              <a:gdLst/>
              <a:ahLst/>
              <a:cxnLst/>
              <a:rect l="l" t="t" r="r" b="b"/>
              <a:pathLst>
                <a:path w="8237" h="6585" extrusionOk="0">
                  <a:moveTo>
                    <a:pt x="2816" y="1"/>
                  </a:moveTo>
                  <a:cubicBezTo>
                    <a:pt x="1560" y="1"/>
                    <a:pt x="583" y="1048"/>
                    <a:pt x="583" y="2211"/>
                  </a:cubicBezTo>
                  <a:cubicBezTo>
                    <a:pt x="583" y="2513"/>
                    <a:pt x="583" y="2699"/>
                    <a:pt x="676" y="2909"/>
                  </a:cubicBezTo>
                  <a:cubicBezTo>
                    <a:pt x="280" y="3281"/>
                    <a:pt x="1" y="3769"/>
                    <a:pt x="1" y="4351"/>
                  </a:cubicBezTo>
                  <a:cubicBezTo>
                    <a:pt x="1" y="5328"/>
                    <a:pt x="769" y="6189"/>
                    <a:pt x="1839" y="6189"/>
                  </a:cubicBezTo>
                  <a:lnTo>
                    <a:pt x="1932" y="6189"/>
                  </a:lnTo>
                  <a:cubicBezTo>
                    <a:pt x="2141" y="6398"/>
                    <a:pt x="2420" y="6584"/>
                    <a:pt x="2816" y="6584"/>
                  </a:cubicBezTo>
                  <a:lnTo>
                    <a:pt x="8236" y="6584"/>
                  </a:lnTo>
                  <a:lnTo>
                    <a:pt x="7748" y="5700"/>
                  </a:lnTo>
                  <a:lnTo>
                    <a:pt x="6678" y="5700"/>
                  </a:lnTo>
                  <a:cubicBezTo>
                    <a:pt x="6492" y="5700"/>
                    <a:pt x="6305" y="5514"/>
                    <a:pt x="6492" y="5328"/>
                  </a:cubicBezTo>
                  <a:cubicBezTo>
                    <a:pt x="6678" y="5026"/>
                    <a:pt x="6794" y="4653"/>
                    <a:pt x="6794" y="4258"/>
                  </a:cubicBezTo>
                  <a:cubicBezTo>
                    <a:pt x="6794" y="3374"/>
                    <a:pt x="6096" y="2606"/>
                    <a:pt x="5142" y="2606"/>
                  </a:cubicBezTo>
                  <a:lnTo>
                    <a:pt x="5049" y="2606"/>
                  </a:lnTo>
                  <a:cubicBezTo>
                    <a:pt x="5142" y="2513"/>
                    <a:pt x="5142" y="2420"/>
                    <a:pt x="5142" y="2211"/>
                  </a:cubicBezTo>
                  <a:cubicBezTo>
                    <a:pt x="5142" y="955"/>
                    <a:pt x="4072" y="1"/>
                    <a:pt x="2816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16;p47">
              <a:extLst>
                <a:ext uri="{FF2B5EF4-FFF2-40B4-BE49-F238E27FC236}">
                  <a16:creationId xmlns:a16="http://schemas.microsoft.com/office/drawing/2014/main" id="{9274E127-D507-4ED5-B528-77D7B246B068}"/>
                </a:ext>
              </a:extLst>
            </p:cNvPr>
            <p:cNvSpPr/>
            <p:nvPr/>
          </p:nvSpPr>
          <p:spPr>
            <a:xfrm>
              <a:off x="1718877" y="3054844"/>
              <a:ext cx="31448" cy="23910"/>
            </a:xfrm>
            <a:custGeom>
              <a:avLst/>
              <a:gdLst/>
              <a:ahLst/>
              <a:cxnLst/>
              <a:rect l="l" t="t" r="r" b="b"/>
              <a:pathLst>
                <a:path w="1164" h="885" extrusionOk="0">
                  <a:moveTo>
                    <a:pt x="0" y="0"/>
                  </a:moveTo>
                  <a:lnTo>
                    <a:pt x="0" y="884"/>
                  </a:lnTo>
                  <a:lnTo>
                    <a:pt x="1163" y="884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17;p47">
              <a:extLst>
                <a:ext uri="{FF2B5EF4-FFF2-40B4-BE49-F238E27FC236}">
                  <a16:creationId xmlns:a16="http://schemas.microsoft.com/office/drawing/2014/main" id="{5247D715-F488-404B-930A-906BF03C2742}"/>
                </a:ext>
              </a:extLst>
            </p:cNvPr>
            <p:cNvSpPr/>
            <p:nvPr/>
          </p:nvSpPr>
          <p:spPr>
            <a:xfrm>
              <a:off x="1799956" y="2932266"/>
              <a:ext cx="91778" cy="67922"/>
            </a:xfrm>
            <a:custGeom>
              <a:avLst/>
              <a:gdLst/>
              <a:ahLst/>
              <a:cxnLst/>
              <a:rect l="l" t="t" r="r" b="b"/>
              <a:pathLst>
                <a:path w="3397" h="2514" extrusionOk="0">
                  <a:moveTo>
                    <a:pt x="0" y="1"/>
                  </a:moveTo>
                  <a:lnTo>
                    <a:pt x="0" y="2513"/>
                  </a:lnTo>
                  <a:lnTo>
                    <a:pt x="3397" y="2513"/>
                  </a:lnTo>
                  <a:lnTo>
                    <a:pt x="3397" y="1"/>
                  </a:lnTo>
                  <a:close/>
                </a:path>
              </a:pathLst>
            </a:custGeom>
            <a:solidFill>
              <a:srgbClr val="A1E1F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18;p47">
              <a:extLst>
                <a:ext uri="{FF2B5EF4-FFF2-40B4-BE49-F238E27FC236}">
                  <a16:creationId xmlns:a16="http://schemas.microsoft.com/office/drawing/2014/main" id="{99343115-21AB-4789-A465-68C6CF10A7EA}"/>
                </a:ext>
              </a:extLst>
            </p:cNvPr>
            <p:cNvSpPr/>
            <p:nvPr/>
          </p:nvSpPr>
          <p:spPr>
            <a:xfrm>
              <a:off x="1734574" y="2913434"/>
              <a:ext cx="175398" cy="201767"/>
            </a:xfrm>
            <a:custGeom>
              <a:avLst/>
              <a:gdLst/>
              <a:ahLst/>
              <a:cxnLst/>
              <a:rect l="l" t="t" r="r" b="b"/>
              <a:pathLst>
                <a:path w="6492" h="7468" extrusionOk="0">
                  <a:moveTo>
                    <a:pt x="5538" y="791"/>
                  </a:moveTo>
                  <a:cubicBezTo>
                    <a:pt x="5631" y="791"/>
                    <a:pt x="5631" y="884"/>
                    <a:pt x="5631" y="977"/>
                  </a:cubicBezTo>
                  <a:lnTo>
                    <a:pt x="5631" y="2815"/>
                  </a:lnTo>
                  <a:cubicBezTo>
                    <a:pt x="5631" y="2908"/>
                    <a:pt x="5631" y="3024"/>
                    <a:pt x="5538" y="3024"/>
                  </a:cubicBezTo>
                  <a:lnTo>
                    <a:pt x="3886" y="3024"/>
                  </a:lnTo>
                  <a:cubicBezTo>
                    <a:pt x="3211" y="3024"/>
                    <a:pt x="2630" y="2443"/>
                    <a:pt x="2630" y="1745"/>
                  </a:cubicBezTo>
                  <a:lnTo>
                    <a:pt x="2630" y="1280"/>
                  </a:lnTo>
                  <a:cubicBezTo>
                    <a:pt x="2630" y="977"/>
                    <a:pt x="2816" y="791"/>
                    <a:pt x="3095" y="791"/>
                  </a:cubicBezTo>
                  <a:close/>
                  <a:moveTo>
                    <a:pt x="3095" y="0"/>
                  </a:moveTo>
                  <a:cubicBezTo>
                    <a:pt x="2420" y="0"/>
                    <a:pt x="1746" y="302"/>
                    <a:pt x="1350" y="977"/>
                  </a:cubicBezTo>
                  <a:lnTo>
                    <a:pt x="396" y="2536"/>
                  </a:lnTo>
                  <a:cubicBezTo>
                    <a:pt x="94" y="2815"/>
                    <a:pt x="1" y="3210"/>
                    <a:pt x="1" y="3606"/>
                  </a:cubicBezTo>
                  <a:lnTo>
                    <a:pt x="1" y="5444"/>
                  </a:lnTo>
                  <a:cubicBezTo>
                    <a:pt x="1" y="6025"/>
                    <a:pt x="303" y="6514"/>
                    <a:pt x="675" y="6886"/>
                  </a:cubicBezTo>
                  <a:cubicBezTo>
                    <a:pt x="1071" y="7282"/>
                    <a:pt x="1559" y="7468"/>
                    <a:pt x="2141" y="7468"/>
                  </a:cubicBezTo>
                  <a:lnTo>
                    <a:pt x="6003" y="7468"/>
                  </a:lnTo>
                  <a:cubicBezTo>
                    <a:pt x="6305" y="7468"/>
                    <a:pt x="6491" y="7282"/>
                    <a:pt x="6491" y="7095"/>
                  </a:cubicBezTo>
                  <a:lnTo>
                    <a:pt x="6491" y="395"/>
                  </a:lnTo>
                  <a:cubicBezTo>
                    <a:pt x="6491" y="302"/>
                    <a:pt x="6398" y="209"/>
                    <a:pt x="6305" y="116"/>
                  </a:cubicBezTo>
                  <a:cubicBezTo>
                    <a:pt x="6305" y="0"/>
                    <a:pt x="6212" y="0"/>
                    <a:pt x="6003" y="0"/>
                  </a:cubicBezTo>
                  <a:close/>
                </a:path>
              </a:pathLst>
            </a:custGeom>
            <a:solidFill>
              <a:srgbClr val="00B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19;p47">
              <a:extLst>
                <a:ext uri="{FF2B5EF4-FFF2-40B4-BE49-F238E27FC236}">
                  <a16:creationId xmlns:a16="http://schemas.microsoft.com/office/drawing/2014/main" id="{F7AAA17B-CD09-435E-9747-B99C5A6CEA63}"/>
                </a:ext>
              </a:extLst>
            </p:cNvPr>
            <p:cNvSpPr/>
            <p:nvPr/>
          </p:nvSpPr>
          <p:spPr>
            <a:xfrm>
              <a:off x="1797444" y="3073702"/>
              <a:ext cx="65382" cy="67895"/>
            </a:xfrm>
            <a:custGeom>
              <a:avLst/>
              <a:gdLst/>
              <a:ahLst/>
              <a:cxnLst/>
              <a:rect l="l" t="t" r="r" b="b"/>
              <a:pathLst>
                <a:path w="2420" h="2513" extrusionOk="0">
                  <a:moveTo>
                    <a:pt x="0" y="1163"/>
                  </a:moveTo>
                  <a:cubicBezTo>
                    <a:pt x="93" y="582"/>
                    <a:pt x="582" y="0"/>
                    <a:pt x="1256" y="93"/>
                  </a:cubicBezTo>
                  <a:cubicBezTo>
                    <a:pt x="1931" y="93"/>
                    <a:pt x="2420" y="675"/>
                    <a:pt x="2420" y="1350"/>
                  </a:cubicBezTo>
                  <a:cubicBezTo>
                    <a:pt x="2327" y="2024"/>
                    <a:pt x="1838" y="2513"/>
                    <a:pt x="1163" y="2420"/>
                  </a:cubicBezTo>
                  <a:cubicBezTo>
                    <a:pt x="489" y="2420"/>
                    <a:pt x="0" y="1838"/>
                    <a:pt x="0" y="11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20;p47">
              <a:extLst>
                <a:ext uri="{FF2B5EF4-FFF2-40B4-BE49-F238E27FC236}">
                  <a16:creationId xmlns:a16="http://schemas.microsoft.com/office/drawing/2014/main" id="{8C034A28-17CA-4B13-AB6A-3D3BBA29EAB3}"/>
                </a:ext>
              </a:extLst>
            </p:cNvPr>
            <p:cNvSpPr/>
            <p:nvPr/>
          </p:nvSpPr>
          <p:spPr>
            <a:xfrm>
              <a:off x="1786745" y="3065516"/>
              <a:ext cx="86780" cy="86780"/>
            </a:xfrm>
            <a:custGeom>
              <a:avLst/>
              <a:gdLst/>
              <a:ahLst/>
              <a:cxnLst/>
              <a:rect l="l" t="t" r="r" b="b"/>
              <a:pathLst>
                <a:path w="3212" h="3212" extrusionOk="0">
                  <a:moveTo>
                    <a:pt x="1559" y="769"/>
                  </a:moveTo>
                  <a:cubicBezTo>
                    <a:pt x="2048" y="769"/>
                    <a:pt x="2327" y="1164"/>
                    <a:pt x="2327" y="1559"/>
                  </a:cubicBezTo>
                  <a:cubicBezTo>
                    <a:pt x="2327" y="2048"/>
                    <a:pt x="2048" y="2327"/>
                    <a:pt x="1559" y="2327"/>
                  </a:cubicBezTo>
                  <a:cubicBezTo>
                    <a:pt x="1164" y="2327"/>
                    <a:pt x="792" y="2048"/>
                    <a:pt x="792" y="1559"/>
                  </a:cubicBezTo>
                  <a:cubicBezTo>
                    <a:pt x="792" y="1164"/>
                    <a:pt x="1164" y="769"/>
                    <a:pt x="1559" y="769"/>
                  </a:cubicBezTo>
                  <a:close/>
                  <a:moveTo>
                    <a:pt x="1559" y="1"/>
                  </a:moveTo>
                  <a:cubicBezTo>
                    <a:pt x="699" y="1"/>
                    <a:pt x="1" y="675"/>
                    <a:pt x="1" y="1559"/>
                  </a:cubicBezTo>
                  <a:cubicBezTo>
                    <a:pt x="1" y="2420"/>
                    <a:pt x="699" y="3211"/>
                    <a:pt x="1559" y="3211"/>
                  </a:cubicBezTo>
                  <a:cubicBezTo>
                    <a:pt x="2536" y="3211"/>
                    <a:pt x="3211" y="2420"/>
                    <a:pt x="3211" y="1559"/>
                  </a:cubicBezTo>
                  <a:cubicBezTo>
                    <a:pt x="3211" y="675"/>
                    <a:pt x="2536" y="1"/>
                    <a:pt x="15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21;p47">
              <a:extLst>
                <a:ext uri="{FF2B5EF4-FFF2-40B4-BE49-F238E27FC236}">
                  <a16:creationId xmlns:a16="http://schemas.microsoft.com/office/drawing/2014/main" id="{31DD909B-3815-4B2A-B7D6-BD07C14A5D6F}"/>
                </a:ext>
              </a:extLst>
            </p:cNvPr>
            <p:cNvSpPr/>
            <p:nvPr/>
          </p:nvSpPr>
          <p:spPr>
            <a:xfrm>
              <a:off x="1695615" y="2845539"/>
              <a:ext cx="44012" cy="44660"/>
            </a:xfrm>
            <a:custGeom>
              <a:avLst/>
              <a:gdLst/>
              <a:ahLst/>
              <a:cxnLst/>
              <a:rect l="l" t="t" r="r" b="b"/>
              <a:pathLst>
                <a:path w="1629" h="1653" extrusionOk="0">
                  <a:moveTo>
                    <a:pt x="861" y="1"/>
                  </a:moveTo>
                  <a:cubicBezTo>
                    <a:pt x="1350" y="1"/>
                    <a:pt x="1629" y="396"/>
                    <a:pt x="1629" y="768"/>
                  </a:cubicBezTo>
                  <a:cubicBezTo>
                    <a:pt x="1629" y="1257"/>
                    <a:pt x="1350" y="1652"/>
                    <a:pt x="861" y="1652"/>
                  </a:cubicBezTo>
                  <a:cubicBezTo>
                    <a:pt x="373" y="1652"/>
                    <a:pt x="0" y="1257"/>
                    <a:pt x="0" y="768"/>
                  </a:cubicBezTo>
                  <a:cubicBezTo>
                    <a:pt x="0" y="396"/>
                    <a:pt x="373" y="1"/>
                    <a:pt x="861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22;p47">
              <a:extLst>
                <a:ext uri="{FF2B5EF4-FFF2-40B4-BE49-F238E27FC236}">
                  <a16:creationId xmlns:a16="http://schemas.microsoft.com/office/drawing/2014/main" id="{7BA1A262-E6A7-44D9-9350-DE706E99B2D7}"/>
                </a:ext>
              </a:extLst>
            </p:cNvPr>
            <p:cNvSpPr/>
            <p:nvPr/>
          </p:nvSpPr>
          <p:spPr>
            <a:xfrm>
              <a:off x="1540993" y="2838002"/>
              <a:ext cx="20776" cy="23289"/>
            </a:xfrm>
            <a:custGeom>
              <a:avLst/>
              <a:gdLst/>
              <a:ahLst/>
              <a:cxnLst/>
              <a:rect l="l" t="t" r="r" b="b"/>
              <a:pathLst>
                <a:path w="769" h="862" extrusionOk="0">
                  <a:moveTo>
                    <a:pt x="373" y="861"/>
                  </a:moveTo>
                  <a:cubicBezTo>
                    <a:pt x="675" y="861"/>
                    <a:pt x="768" y="675"/>
                    <a:pt x="768" y="373"/>
                  </a:cubicBezTo>
                  <a:cubicBezTo>
                    <a:pt x="768" y="186"/>
                    <a:pt x="675" y="0"/>
                    <a:pt x="373" y="0"/>
                  </a:cubicBezTo>
                  <a:cubicBezTo>
                    <a:pt x="187" y="0"/>
                    <a:pt x="1" y="186"/>
                    <a:pt x="1" y="373"/>
                  </a:cubicBezTo>
                  <a:cubicBezTo>
                    <a:pt x="1" y="675"/>
                    <a:pt x="187" y="861"/>
                    <a:pt x="373" y="86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23;p47">
              <a:extLst>
                <a:ext uri="{FF2B5EF4-FFF2-40B4-BE49-F238E27FC236}">
                  <a16:creationId xmlns:a16="http://schemas.microsoft.com/office/drawing/2014/main" id="{E45704FD-FEC8-4114-B618-A70E4E2D6E36}"/>
                </a:ext>
              </a:extLst>
            </p:cNvPr>
            <p:cNvSpPr/>
            <p:nvPr/>
          </p:nvSpPr>
          <p:spPr>
            <a:xfrm>
              <a:off x="1734574" y="3034095"/>
              <a:ext cx="31448" cy="20776"/>
            </a:xfrm>
            <a:custGeom>
              <a:avLst/>
              <a:gdLst/>
              <a:ahLst/>
              <a:cxnLst/>
              <a:rect l="l" t="t" r="r" b="b"/>
              <a:pathLst>
                <a:path w="1164" h="769" extrusionOk="0">
                  <a:moveTo>
                    <a:pt x="1" y="1"/>
                  </a:moveTo>
                  <a:lnTo>
                    <a:pt x="1" y="768"/>
                  </a:lnTo>
                  <a:lnTo>
                    <a:pt x="675" y="768"/>
                  </a:lnTo>
                  <a:cubicBezTo>
                    <a:pt x="978" y="768"/>
                    <a:pt x="1164" y="582"/>
                    <a:pt x="1071" y="396"/>
                  </a:cubicBezTo>
                  <a:cubicBezTo>
                    <a:pt x="1071" y="94"/>
                    <a:pt x="885" y="1"/>
                    <a:pt x="675" y="1"/>
                  </a:cubicBezTo>
                  <a:close/>
                </a:path>
              </a:pathLst>
            </a:custGeom>
            <a:solidFill>
              <a:srgbClr val="9E5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24;p47">
              <a:extLst>
                <a:ext uri="{FF2B5EF4-FFF2-40B4-BE49-F238E27FC236}">
                  <a16:creationId xmlns:a16="http://schemas.microsoft.com/office/drawing/2014/main" id="{6E421BB5-BDB6-4693-B8A8-AB13FDEA9B06}"/>
                </a:ext>
              </a:extLst>
            </p:cNvPr>
            <p:cNvSpPr/>
            <p:nvPr/>
          </p:nvSpPr>
          <p:spPr>
            <a:xfrm>
              <a:off x="1718877" y="2845539"/>
              <a:ext cx="23910" cy="44660"/>
            </a:xfrm>
            <a:custGeom>
              <a:avLst/>
              <a:gdLst/>
              <a:ahLst/>
              <a:cxnLst/>
              <a:rect l="l" t="t" r="r" b="b"/>
              <a:pathLst>
                <a:path w="885" h="1653" extrusionOk="0">
                  <a:moveTo>
                    <a:pt x="0" y="1"/>
                  </a:moveTo>
                  <a:lnTo>
                    <a:pt x="0" y="1652"/>
                  </a:lnTo>
                  <a:lnTo>
                    <a:pt x="0" y="1652"/>
                  </a:lnTo>
                  <a:cubicBezTo>
                    <a:pt x="489" y="1652"/>
                    <a:pt x="884" y="1257"/>
                    <a:pt x="884" y="768"/>
                  </a:cubicBezTo>
                  <a:cubicBezTo>
                    <a:pt x="884" y="396"/>
                    <a:pt x="489" y="1"/>
                    <a:pt x="0" y="1"/>
                  </a:cubicBezTo>
                  <a:close/>
                </a:path>
              </a:pathLst>
            </a:custGeom>
            <a:solidFill>
              <a:srgbClr val="AAAC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5796343"/>
      </p:ext>
    </p:extLst>
  </p:cSld>
  <p:clrMapOvr>
    <a:masterClrMapping/>
  </p:clrMapOvr>
</p:sld>
</file>

<file path=ppt/theme/theme1.xml><?xml version="1.0" encoding="utf-8"?>
<a:theme xmlns:a="http://schemas.openxmlformats.org/drawingml/2006/main" name="World Day for the Reduction of CO2 Emissions by Slidesgo">
  <a:themeElements>
    <a:clrScheme name="Simple Light">
      <a:dk1>
        <a:srgbClr val="FFFFFF"/>
      </a:dk1>
      <a:lt1>
        <a:srgbClr val="3D4C5B"/>
      </a:lt1>
      <a:dk2>
        <a:srgbClr val="00B449"/>
      </a:dk2>
      <a:lt2>
        <a:srgbClr val="8AC93D"/>
      </a:lt2>
      <a:accent1>
        <a:srgbClr val="A1E1FD"/>
      </a:accent1>
      <a:accent2>
        <a:srgbClr val="AAACB1"/>
      </a:accent2>
      <a:accent3>
        <a:srgbClr val="646464"/>
      </a:accent3>
      <a:accent4>
        <a:srgbClr val="9E5248"/>
      </a:accent4>
      <a:accent5>
        <a:srgbClr val="B3766E"/>
      </a:accent5>
      <a:accent6>
        <a:srgbClr val="FFD65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226</Words>
  <Application>Microsoft Office PowerPoint</Application>
  <PresentationFormat>On-screen Show (16:9)</PresentationFormat>
  <Paragraphs>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Courier New</vt:lpstr>
      <vt:lpstr>Paytone One</vt:lpstr>
      <vt:lpstr>-apple-system</vt:lpstr>
      <vt:lpstr>Kumbh Sans</vt:lpstr>
      <vt:lpstr>Anaheim</vt:lpstr>
      <vt:lpstr>Bebas Neue</vt:lpstr>
      <vt:lpstr>Roboto</vt:lpstr>
      <vt:lpstr>World Day for the Reduction of CO2 Emissions by Slidesgo</vt:lpstr>
      <vt:lpstr>CarbonScope</vt:lpstr>
      <vt:lpstr>Opis in vizija projekta </vt:lpstr>
      <vt:lpstr>PowerPoint Presentation</vt:lpstr>
      <vt:lpstr>Vizualna predstavitev</vt:lpstr>
      <vt:lpstr>01</vt:lpstr>
      <vt:lpstr>Hvala za vašo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CarbonScope</dc:title>
  <dc:creator>Ile</dc:creator>
  <cp:lastModifiedBy>Константин Михајлов</cp:lastModifiedBy>
  <cp:revision>7</cp:revision>
  <dcterms:modified xsi:type="dcterms:W3CDTF">2025-06-09T01:37:55Z</dcterms:modified>
</cp:coreProperties>
</file>