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zmin Rodriguez" initials="JR" lastIdx="1" clrIdx="0">
    <p:extLst>
      <p:ext uri="{19B8F6BF-5375-455C-9EA6-DF929625EA0E}">
        <p15:presenceInfo xmlns:p15="http://schemas.microsoft.com/office/powerpoint/2012/main" userId="3ba8c228bbe8e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AA3A-7E4A-4E61-9A48-32508B44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E346-C348-4410-87AA-DBE1B1F7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9624D-27BD-4275-A9BB-A7ADB116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CCCA6-BB5F-4CFE-AA79-C53531B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45A24-8B9E-4CE0-991F-AFB4D87B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0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8E69-00D9-49F8-A391-96361B36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6673D-40AF-468B-B068-73E996C2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B83B-268E-4EFC-BE8F-4237C5D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B0A31-2996-4CCF-8B79-A89C709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48896-9E86-4A2E-9F5B-29CD09E5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0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91730-ABA3-4E6A-9D24-8F2EFB9EC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8C39A-8FE0-4B75-B305-1276D0C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C4443-8005-4B3E-98D3-68992B3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459A4D-A77F-47EE-9E7B-BD31414F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4B865-47B0-4D78-8320-9DB2E930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44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14B6B-AA5B-42DD-9283-6E739B52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4212E-6A2F-4A77-9AF5-5CA8F7C6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90D02-F04D-4A9F-97B2-5265895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97CB6-E797-4B1C-932A-66162C59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D796D9-B9E5-410E-B697-C24CD197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72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B2CC-4A9E-4AB0-A77D-E0B95C71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52A8F-E607-4234-8916-B29A84E8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D3337-1DE5-4BF3-8864-D2951F38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4B43-356E-43DC-82E0-CF08699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DDEA-0EDB-4466-A1A6-3782F7B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DE00-2BB6-4BF1-A1BC-F6DEA178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5929-39AB-424C-B3FE-52CB6814D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A3260-D024-4716-892F-9B7DED4C8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E4A91-4D5B-440F-952D-FAFDCE7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74E0-3471-41DD-A076-0C4E47C5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9E8077-7A03-4AA6-88FB-68BE992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3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0124-9FC8-49B8-B886-94ECE1A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71C2-6DC3-470F-AB06-96BF3C9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B620-B78F-4CAF-AD72-2CF67DA5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1D4311-8AC9-48F9-9C8E-32C36C7ED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67D42D-D3D6-4D1A-ADEE-EC56F99A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A8660F-43DC-4950-AB01-6641F362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1CE4EC-04C2-4001-AC78-D8853343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30C219-DAA5-4964-8741-41A4EF66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0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69936-04DB-4688-A252-B56E347C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FA3288-1D36-4B25-9781-7DF385B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8FEDC6-2D9A-42F5-A78C-4CF1228B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A8CD8-C37B-466F-91D7-93311E3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DE340F-6CE2-48C7-B3D1-21D347E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8A869-2638-42CB-9C67-31311E0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56EC7-3EAC-46EC-ADDC-F7AE151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623E2-D4F0-4091-988B-A673440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200A2-DD1D-4A5F-B7D9-E8A3C099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E5E913-1FBE-4375-87CD-26A56319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6BE6B-0344-4B36-9F36-318B6B1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126BE9-5D80-4BF8-8CB5-7AEB2E6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7FEDD8-A5FA-4B30-BDBF-7CBFC5B9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325C-FB1C-4ED2-A5C8-07930AD1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B09C-B3A8-42E1-9B7E-E6C4A39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37956-2CA7-41B9-9D11-95C8C2C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BDB463-93D6-4F10-857E-9FA4788B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99CC6-F10A-46D2-B934-20107B9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CEA38-5945-46BA-9868-DFF67D8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72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226A03-5CE9-41F3-B519-FA74DF1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1574C-B21A-4426-8B4C-878E6CFC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F7D3C1-BF70-4760-B0E8-7EBCE1F4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E364-0E33-47A9-924B-88C103971447}" type="datetimeFigureOut">
              <a:rPr lang="es-ES" smtClean="0"/>
              <a:t>21/07/2020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1C51E-D269-4E3D-96EE-A5ABD4E53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CB639-1F49-40CE-8D2E-2662F38C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3931-E231-41C7-BF48-1270326921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01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50525" y="1229710"/>
            <a:ext cx="3416697" cy="1163017"/>
          </a:xfrm>
          <a:prstGeom prst="bentConnector3">
            <a:avLst>
              <a:gd name="adj1" fmla="val 64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365156"/>
            <a:ext cx="3491947" cy="1499195"/>
          </a:xfrm>
          <a:prstGeom prst="bentConnector3">
            <a:avLst>
              <a:gd name="adj1" fmla="val 6917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sight Into ESP32 Features &amp; Using It With Arduino IDE ...">
            <a:extLst>
              <a:ext uri="{FF2B5EF4-FFF2-40B4-BE49-F238E27FC236}">
                <a16:creationId xmlns:a16="http://schemas.microsoft.com/office/drawing/2014/main" id="{F880BAE7-A5B1-4AEB-87BD-075CC195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7" r="18250" b="25800"/>
          <a:stretch/>
        </p:blipFill>
        <p:spPr bwMode="auto">
          <a:xfrm>
            <a:off x="6929732" y="372879"/>
            <a:ext cx="4585636" cy="33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32528" y="1504748"/>
            <a:ext cx="3497204" cy="901002"/>
          </a:xfrm>
          <a:prstGeom prst="bentConnector3">
            <a:avLst>
              <a:gd name="adj1" fmla="val 67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388011" y="1626721"/>
            <a:ext cx="3554461" cy="1198675"/>
          </a:xfrm>
          <a:prstGeom prst="bentConnector3">
            <a:avLst>
              <a:gd name="adj1" fmla="val 7352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sight Into ESP32 Features &amp; Using It With Arduino IDE ...">
            <a:extLst>
              <a:ext uri="{FF2B5EF4-FFF2-40B4-BE49-F238E27FC236}">
                <a16:creationId xmlns:a16="http://schemas.microsoft.com/office/drawing/2014/main" id="{23BF5F24-8BC4-4B3C-9A8C-388AF73A7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7" r="18250" b="25800"/>
          <a:stretch/>
        </p:blipFill>
        <p:spPr bwMode="auto">
          <a:xfrm>
            <a:off x="6929732" y="372879"/>
            <a:ext cx="4585636" cy="33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5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A8A97F7-4E6F-4739-A9E3-E64DE17F3EFE}"/>
              </a:ext>
            </a:extLst>
          </p:cNvPr>
          <p:cNvSpPr/>
          <p:nvPr/>
        </p:nvSpPr>
        <p:spPr>
          <a:xfrm>
            <a:off x="350607" y="133983"/>
            <a:ext cx="4381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MOTOR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15C06-A964-4FEF-B2AD-8F49DA65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0" y="150474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15C8A4-0123-4E17-AA69-391DA9664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75" y="4756878"/>
            <a:ext cx="3228503" cy="13483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0DA9D9-1894-4C7D-8568-D313EEA7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68" y="4780526"/>
            <a:ext cx="1323975" cy="41910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6820B00-B22B-4B27-B764-8DD6A29361BD}"/>
              </a:ext>
            </a:extLst>
          </p:cNvPr>
          <p:cNvCxnSpPr/>
          <p:nvPr/>
        </p:nvCxnSpPr>
        <p:spPr>
          <a:xfrm>
            <a:off x="3388015" y="439857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2F47B22D-D330-488D-8696-756EC19958B1}"/>
              </a:ext>
            </a:extLst>
          </p:cNvPr>
          <p:cNvCxnSpPr/>
          <p:nvPr/>
        </p:nvCxnSpPr>
        <p:spPr>
          <a:xfrm>
            <a:off x="3388015" y="460812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47ED3BE-E553-4F3D-A9EA-87C24DED7CB8}"/>
              </a:ext>
            </a:extLst>
          </p:cNvPr>
          <p:cNvCxnSpPr>
            <a:cxnSpLocks/>
          </p:cNvCxnSpPr>
          <p:nvPr/>
        </p:nvCxnSpPr>
        <p:spPr>
          <a:xfrm>
            <a:off x="3388015" y="3507828"/>
            <a:ext cx="3291360" cy="1654645"/>
          </a:xfrm>
          <a:prstGeom prst="bentConnector3">
            <a:avLst>
              <a:gd name="adj1" fmla="val 9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F04249D-5249-4A84-8044-DFB2BC9293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50525" y="3762229"/>
            <a:ext cx="3228850" cy="1668800"/>
          </a:xfrm>
          <a:prstGeom prst="bentConnector3">
            <a:avLst>
              <a:gd name="adj1" fmla="val 8191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69E7FB1-2AD9-4EFC-A734-083D6D695596}"/>
              </a:ext>
            </a:extLst>
          </p:cNvPr>
          <p:cNvCxnSpPr>
            <a:cxnSpLocks/>
          </p:cNvCxnSpPr>
          <p:nvPr/>
        </p:nvCxnSpPr>
        <p:spPr>
          <a:xfrm>
            <a:off x="3388015" y="3991228"/>
            <a:ext cx="3862791" cy="2113952"/>
          </a:xfrm>
          <a:prstGeom prst="bentConnector3">
            <a:avLst>
              <a:gd name="adj1" fmla="val 653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C60193E-BEEF-43A9-A2EB-B0394AEA5EDB}"/>
              </a:ext>
            </a:extLst>
          </p:cNvPr>
          <p:cNvCxnSpPr>
            <a:cxnSpLocks/>
          </p:cNvCxnSpPr>
          <p:nvPr/>
        </p:nvCxnSpPr>
        <p:spPr>
          <a:xfrm>
            <a:off x="3395287" y="4213804"/>
            <a:ext cx="4190369" cy="2120375"/>
          </a:xfrm>
          <a:prstGeom prst="bentConnector3">
            <a:avLst>
              <a:gd name="adj1" fmla="val 50000"/>
            </a:avLst>
          </a:prstGeom>
          <a:ln>
            <a:solidFill>
              <a:srgbClr val="190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2622BD32-B898-4F13-9721-AF3E261AF7DD}"/>
              </a:ext>
            </a:extLst>
          </p:cNvPr>
          <p:cNvCxnSpPr>
            <a:cxnSpLocks/>
          </p:cNvCxnSpPr>
          <p:nvPr/>
        </p:nvCxnSpPr>
        <p:spPr>
          <a:xfrm flipV="1">
            <a:off x="3388013" y="686785"/>
            <a:ext cx="3554459" cy="19290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97EFC839-CB7F-4F72-BB91-692A44CDEF94}"/>
              </a:ext>
            </a:extLst>
          </p:cNvPr>
          <p:cNvCxnSpPr>
            <a:cxnSpLocks/>
          </p:cNvCxnSpPr>
          <p:nvPr/>
        </p:nvCxnSpPr>
        <p:spPr>
          <a:xfrm flipV="1">
            <a:off x="3388012" y="700926"/>
            <a:ext cx="3554460" cy="236062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EC32E0-6B1B-4CC9-9576-F5CF13DCDB2C}"/>
              </a:ext>
            </a:extLst>
          </p:cNvPr>
          <p:cNvCxnSpPr>
            <a:cxnSpLocks/>
          </p:cNvCxnSpPr>
          <p:nvPr/>
        </p:nvCxnSpPr>
        <p:spPr>
          <a:xfrm flipV="1">
            <a:off x="3450525" y="1801906"/>
            <a:ext cx="3491947" cy="590820"/>
          </a:xfrm>
          <a:prstGeom prst="bentConnector3">
            <a:avLst>
              <a:gd name="adj1" fmla="val 75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468AAAD-2C51-42E8-A8D1-D2BF4EC492E9}"/>
              </a:ext>
            </a:extLst>
          </p:cNvPr>
          <p:cNvCxnSpPr>
            <a:cxnSpLocks/>
          </p:cNvCxnSpPr>
          <p:nvPr/>
        </p:nvCxnSpPr>
        <p:spPr>
          <a:xfrm flipV="1">
            <a:off x="3450525" y="1986994"/>
            <a:ext cx="3491947" cy="877359"/>
          </a:xfrm>
          <a:prstGeom prst="bentConnector3">
            <a:avLst>
              <a:gd name="adj1" fmla="val 827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sight Into ESP32 Features &amp; Using It With Arduino IDE ...">
            <a:extLst>
              <a:ext uri="{FF2B5EF4-FFF2-40B4-BE49-F238E27FC236}">
                <a16:creationId xmlns:a16="http://schemas.microsoft.com/office/drawing/2014/main" id="{62E78008-6694-4949-8FCD-8B84B439D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7" r="18250" b="25800"/>
          <a:stretch/>
        </p:blipFill>
        <p:spPr bwMode="auto">
          <a:xfrm>
            <a:off x="6970073" y="359432"/>
            <a:ext cx="4585636" cy="33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6E5E57-2F4F-4C4E-90B6-ABA65EC5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73" y="1260526"/>
            <a:ext cx="3438815" cy="20460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D47E5C-D4BE-489E-8938-F015626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27" y="849192"/>
            <a:ext cx="3416322" cy="2920955"/>
          </a:xfrm>
          <a:prstGeom prst="rect">
            <a:avLst/>
          </a:prstGeom>
        </p:spPr>
      </p:pic>
      <p:pic>
        <p:nvPicPr>
          <p:cNvPr id="1026" name="Picture 2" descr="Buy TB6600 9V - 42V Stepper Motor Driver Online at the ...">
            <a:extLst>
              <a:ext uri="{FF2B5EF4-FFF2-40B4-BE49-F238E27FC236}">
                <a16:creationId xmlns:a16="http://schemas.microsoft.com/office/drawing/2014/main" id="{230435B2-7201-413C-9490-154D542F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8224" y="643467"/>
            <a:ext cx="3280212" cy="32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TB 6600 Driver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358C89-FBE1-4C1A-9DF7-34060FFC436A}"/>
              </a:ext>
            </a:extLst>
          </p:cNvPr>
          <p:cNvSpPr/>
          <p:nvPr/>
        </p:nvSpPr>
        <p:spPr>
          <a:xfrm>
            <a:off x="5074920" y="4535423"/>
            <a:ext cx="4930626" cy="1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configuration of the switches so that the driver can command the NEMA 17 stepper motor is shown in the images shown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60622956-2F05-4BE5-BEFA-8C06F09FFCB5}"/>
              </a:ext>
            </a:extLst>
          </p:cNvPr>
          <p:cNvSpPr/>
          <p:nvPr/>
        </p:nvSpPr>
        <p:spPr>
          <a:xfrm>
            <a:off x="620973" y="2150772"/>
            <a:ext cx="3416322" cy="218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F928FCE-59B8-4B65-B001-8C4F12FEC319}"/>
              </a:ext>
            </a:extLst>
          </p:cNvPr>
          <p:cNvSpPr/>
          <p:nvPr/>
        </p:nvSpPr>
        <p:spPr>
          <a:xfrm>
            <a:off x="4359027" y="1863961"/>
            <a:ext cx="3416322" cy="2528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4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STEP MOTORS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691A28-19E7-4315-BCA3-8B99366B6AD5}"/>
              </a:ext>
            </a:extLst>
          </p:cNvPr>
          <p:cNvSpPr/>
          <p:nvPr/>
        </p:nvSpPr>
        <p:spPr>
          <a:xfrm>
            <a:off x="648931" y="2438401"/>
            <a:ext cx="3667036" cy="377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 motor cable is connected according to the color in the connection diagram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Buy NEMA 17 Stepper Motor | 3D Printer Stepper Motor">
            <a:extLst>
              <a:ext uri="{FF2B5EF4-FFF2-40B4-BE49-F238E27FC236}">
                <a16:creationId xmlns:a16="http://schemas.microsoft.com/office/drawing/2014/main" id="{98B43740-45BB-4835-A368-F0BC9F7D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9" r="1" b="1"/>
          <a:stretch/>
        </p:blipFill>
        <p:spPr bwMode="auto">
          <a:xfrm>
            <a:off x="5481039" y="629266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77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05B9-B136-48BC-B499-359751EE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POWER SOURCE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0B4CA3-027C-45F3-B99D-95D1F46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43175" cy="3590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74617B-9DF8-4DFA-862A-3DB27F61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28" y="4966466"/>
            <a:ext cx="1323975" cy="419100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AE1AAE57-68BE-440C-8DC2-C09446BD764E}"/>
              </a:ext>
            </a:extLst>
          </p:cNvPr>
          <p:cNvCxnSpPr/>
          <p:nvPr/>
        </p:nvCxnSpPr>
        <p:spPr>
          <a:xfrm>
            <a:off x="3381375" y="4584519"/>
            <a:ext cx="682253" cy="38194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D5400B3C-DF13-4161-BAE8-4F66E969B638}"/>
              </a:ext>
            </a:extLst>
          </p:cNvPr>
          <p:cNvCxnSpPr/>
          <p:nvPr/>
        </p:nvCxnSpPr>
        <p:spPr>
          <a:xfrm>
            <a:off x="3381375" y="4794069"/>
            <a:ext cx="682253" cy="381947"/>
          </a:xfrm>
          <a:prstGeom prst="bentConnector3">
            <a:avLst>
              <a:gd name="adj1" fmla="val 273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B80BE-92E3-4501-A448-3036E155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99883" y="1518892"/>
            <a:ext cx="5207683" cy="29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SP32 Wroom32 DevKit Analog Read Example | Circuits4you.com">
            <a:extLst>
              <a:ext uri="{FF2B5EF4-FFF2-40B4-BE49-F238E27FC236}">
                <a16:creationId xmlns:a16="http://schemas.microsoft.com/office/drawing/2014/main" id="{364B6894-4C83-4914-83D2-7551F2462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r="18243" b="26775"/>
          <a:stretch/>
        </p:blipFill>
        <p:spPr bwMode="auto">
          <a:xfrm>
            <a:off x="4308037" y="1617904"/>
            <a:ext cx="3019254" cy="21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E7AC9D79-00E6-41EA-BD82-5858268122FB}"/>
              </a:ext>
            </a:extLst>
          </p:cNvPr>
          <p:cNvSpPr/>
          <p:nvPr/>
        </p:nvSpPr>
        <p:spPr>
          <a:xfrm>
            <a:off x="900224" y="5439603"/>
            <a:ext cx="54361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driver must be connected from 9 to 42V and the ESP-32 Card must be connected with 3.3 V.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28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6E4B7-E97D-4123-931F-D26047C8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16" y="567503"/>
            <a:ext cx="4250028" cy="24903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roboto"/>
              </a:rPr>
              <a:t>SPECIFICATION</a:t>
            </a:r>
            <a:b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roboto"/>
              </a:rPr>
            </a:br>
            <a:endParaRPr kumimoji="0" lang="es-EC" altLang="es-EC" sz="1800" b="1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Input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Current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0~5A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Output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Current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0.5-4.0A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Control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Signal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3.3~24V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Power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 (MAX): 160W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Micro Step: 1, 2/A, 2/B, 4, 8, 16, 32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Temperature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-10～45℃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Humidity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No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Condensation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Dimension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96*56*33 mm/ 3.78*2.2*1.3 </a:t>
            </a: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inches</a:t>
            </a:r>
            <a:endParaRPr kumimoji="0" lang="es-EC" altLang="es-EC" sz="12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roboto"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Weight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: 0.2 kg</a:t>
            </a: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roboto"/>
              </a:rPr>
              <a:t>Drive IC: TB67S109AFTG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7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86612-4B34-41E9-B422-2E9D9206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Program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B23348-25B3-4791-A104-5F0C08FE110E}"/>
              </a:ext>
            </a:extLst>
          </p:cNvPr>
          <p:cNvSpPr txBox="1"/>
          <p:nvPr/>
        </p:nvSpPr>
        <p:spPr>
          <a:xfrm>
            <a:off x="838200" y="1422742"/>
            <a:ext cx="108008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configured</a:t>
            </a:r>
            <a:r>
              <a:rPr lang="es-ES" dirty="0"/>
              <a:t> as </a:t>
            </a:r>
            <a:r>
              <a:rPr lang="es-ES" dirty="0" err="1"/>
              <a:t>indicated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30-pin ESP32.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pins</a:t>
            </a:r>
            <a:r>
              <a:rPr lang="es-ES" dirty="0"/>
              <a:t> and at </a:t>
            </a:r>
            <a:r>
              <a:rPr lang="es-ES" dirty="0" err="1"/>
              <a:t>the</a:t>
            </a:r>
            <a:r>
              <a:rPr lang="es-ES" dirty="0"/>
              <a:t> time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adapting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,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actually</a:t>
            </a:r>
            <a:r>
              <a:rPr lang="es-ES" dirty="0"/>
              <a:t> </a:t>
            </a:r>
            <a:r>
              <a:rPr lang="es-ES" dirty="0" err="1"/>
              <a:t>opening</a:t>
            </a:r>
            <a:r>
              <a:rPr lang="es-ES" dirty="0"/>
              <a:t> and </a:t>
            </a:r>
            <a:r>
              <a:rPr lang="es-ES" dirty="0" err="1"/>
              <a:t>closing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valve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instruction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changed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opening</a:t>
            </a:r>
            <a:r>
              <a:rPr lang="es-ES" dirty="0"/>
              <a:t> and </a:t>
            </a:r>
            <a:r>
              <a:rPr lang="es-ES" dirty="0" err="1"/>
              <a:t>closing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Ypu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operated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angle</a:t>
            </a:r>
            <a:r>
              <a:rPr lang="es-ES" dirty="0"/>
              <a:t> </a:t>
            </a:r>
            <a:r>
              <a:rPr lang="es-ES" dirty="0" err="1"/>
              <a:t>separated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a </a:t>
            </a:r>
            <a:r>
              <a:rPr lang="es-ES" dirty="0" err="1"/>
              <a:t>comma</a:t>
            </a:r>
            <a:r>
              <a:rPr lang="es-ES" dirty="0"/>
              <a:t>, </a:t>
            </a: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move</a:t>
            </a:r>
            <a:r>
              <a:rPr lang="es-ES" dirty="0"/>
              <a:t> </a:t>
            </a:r>
            <a:r>
              <a:rPr lang="es-ES" dirty="0" err="1"/>
              <a:t>valve</a:t>
            </a:r>
            <a:r>
              <a:rPr lang="es-ES" dirty="0"/>
              <a:t> 2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75-degree position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send</a:t>
            </a:r>
            <a:r>
              <a:rPr lang="es-ES" dirty="0"/>
              <a:t>: </a:t>
            </a:r>
            <a:r>
              <a:rPr lang="es-ES" b="1" dirty="0"/>
              <a:t>2,75.</a:t>
            </a:r>
          </a:p>
          <a:p>
            <a:endParaRPr lang="es-ES" b="1" dirty="0"/>
          </a:p>
          <a:p>
            <a:r>
              <a:rPr lang="es-ES" dirty="0"/>
              <a:t>I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a safety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degree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opening</a:t>
            </a:r>
            <a:r>
              <a:rPr lang="es-ES" dirty="0"/>
              <a:t> and </a:t>
            </a:r>
            <a:r>
              <a:rPr lang="es-ES" dirty="0" err="1"/>
              <a:t>closing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degrees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valve</a:t>
            </a:r>
            <a:r>
              <a:rPr lang="es-ES" dirty="0"/>
              <a:t> </a:t>
            </a:r>
            <a:r>
              <a:rPr lang="es-ES" dirty="0" err="1"/>
              <a:t>opening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 can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observing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once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tested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driver </a:t>
            </a:r>
            <a:r>
              <a:rPr lang="es-ES" dirty="0" err="1"/>
              <a:t>connections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pins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200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298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TB 6600 Driver</vt:lpstr>
      <vt:lpstr>STEP MOTORS</vt:lpstr>
      <vt:lpstr>POWER SOURCE</vt:lpstr>
      <vt:lpstr>Presentación de PowerPoint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Rodriguez</dc:creator>
  <cp:lastModifiedBy>Jazmin Rodriguez</cp:lastModifiedBy>
  <cp:revision>7</cp:revision>
  <dcterms:created xsi:type="dcterms:W3CDTF">2020-07-15T16:37:03Z</dcterms:created>
  <dcterms:modified xsi:type="dcterms:W3CDTF">2020-07-21T22:11:07Z</dcterms:modified>
</cp:coreProperties>
</file>