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7" r:id="rId4"/>
    <p:sldId id="268" r:id="rId5"/>
    <p:sldId id="256" r:id="rId6"/>
    <p:sldId id="259" r:id="rId7"/>
    <p:sldId id="260" r:id="rId8"/>
    <p:sldId id="269" r:id="rId9"/>
    <p:sldId id="270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zmin Rodriguez" initials="JR" lastIdx="1" clrIdx="0">
    <p:extLst>
      <p:ext uri="{19B8F6BF-5375-455C-9EA6-DF929625EA0E}">
        <p15:presenceInfo xmlns:p15="http://schemas.microsoft.com/office/powerpoint/2012/main" userId="3ba8c228bbe8e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AA3A-7E4A-4E61-9A48-32508B44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FE346-C348-4410-87AA-DBE1B1F7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9624D-27BD-4275-A9BB-A7ADB116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CCCA6-BB5F-4CFE-AA79-C53531B9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45A24-8B9E-4CE0-991F-AFB4D87B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E69-00D9-49F8-A391-96361B36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96673D-40AF-468B-B068-73E996C2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0B83B-268E-4EFC-BE8F-4237C5D6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B0A31-2996-4CCF-8B79-A89C709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48896-9E86-4A2E-9F5B-29CD09E5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0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91730-ABA3-4E6A-9D24-8F2EFB9E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8C39A-8FE0-4B75-B305-1276D0C3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C4443-8005-4B3E-98D3-68992B3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59A4D-A77F-47EE-9E7B-BD31414F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4B865-47B0-4D78-8320-9DB2E93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44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14B6B-AA5B-42DD-9283-6E739B52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4212E-6A2F-4A77-9AF5-5CA8F7C6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90D02-F04D-4A9F-97B2-5265895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97CB6-E797-4B1C-932A-66162C59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D796D9-B9E5-410E-B697-C24CD197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72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B2CC-4A9E-4AB0-A77D-E0B95C71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52A8F-E607-4234-8916-B29A84E8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D3337-1DE5-4BF3-8864-D2951F38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94B43-356E-43DC-82E0-CF08699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DDEA-0EDB-4466-A1A6-3782F7B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1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DE00-2BB6-4BF1-A1BC-F6DEA178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65929-39AB-424C-B3FE-52CB6814D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7A3260-D024-4716-892F-9B7DED4C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1E4A91-4D5B-440F-952D-FAFDCE7B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74E0-3471-41DD-A076-0C4E47C5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E8077-7A03-4AA6-88FB-68BE992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3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B0124-9FC8-49B8-B886-94ECE1A1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C71C2-6DC3-470F-AB06-96BF3C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2FB620-B78F-4CAF-AD72-2CF67DA5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1D4311-8AC9-48F9-9C8E-32C36C7E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67D42D-D3D6-4D1A-ADEE-EC56F99A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A8660F-43DC-4950-AB01-6641F36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1CE4EC-04C2-4001-AC78-D8853343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0C219-DAA5-4964-8741-41A4EF66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3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69936-04DB-4688-A252-B56E347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FA3288-1D36-4B25-9781-7DF385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FEDC6-2D9A-42F5-A78C-4CF1228B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2A8CD8-C37B-466F-91D7-93311E3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DE340F-6CE2-48C7-B3D1-21D347E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B8A869-2638-42CB-9C67-31311E08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56EC7-3EAC-46EC-ADDC-F7AE1511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623E2-D4F0-4091-988B-A673440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200A2-DD1D-4A5F-B7D9-E8A3C099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E5E913-1FBE-4375-87CD-26A56319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6BE6B-0344-4B36-9F36-318B6B11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26BE9-5D80-4BF8-8CB5-7AEB2E6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FEDD8-A5FA-4B30-BDBF-7CBFC5B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3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325C-FB1C-4ED2-A5C8-07930AD1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FBB09C-B3A8-42E1-9B7E-E6C4A39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37956-2CA7-41B9-9D11-95C8C2CC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DB463-93D6-4F10-857E-9FA4788B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99CC6-F10A-46D2-B934-20107B94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CEA38-5945-46BA-9868-DFF67D8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7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226A03-5CE9-41F3-B519-FA74DF1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D1574C-B21A-4426-8B4C-878E6CFC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7D3C1-BF70-4760-B0E8-7EBCE1F40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E364-0E33-47A9-924B-88C103971447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1C51E-D269-4E3D-96EE-A5ABD4E53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CB639-1F49-40CE-8D2E-2662F38C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01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86612-4B34-41E9-B422-2E9D9206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Dear</a:t>
            </a:r>
            <a:r>
              <a:rPr lang="es-ES" dirty="0"/>
              <a:t> Duilio,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B23348-25B3-4791-A104-5F0C08FE110E}"/>
              </a:ext>
            </a:extLst>
          </p:cNvPr>
          <p:cNvSpPr txBox="1"/>
          <p:nvPr/>
        </p:nvSpPr>
        <p:spPr>
          <a:xfrm>
            <a:off x="838200" y="1422742"/>
            <a:ext cx="108008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This document specifies both the connection diagram and the assembly scheme of the system according to the photo that you sent me of the valves, considering the averages.</a:t>
            </a:r>
          </a:p>
          <a:p>
            <a:pPr algn="just"/>
            <a:r>
              <a:rPr lang="en-US" sz="2400" dirty="0"/>
              <a:t>The proof of concept is made for a valve as requested, but I was thinking that a mobile or desktop application could be made to communicate with the ESP-32 since it is a card that works as IoT, I put that suggestion to your criterion.</a:t>
            </a:r>
          </a:p>
          <a:p>
            <a:pPr algn="just"/>
            <a:r>
              <a:rPr lang="en-US" sz="2400" dirty="0"/>
              <a:t>Do not hesitate to contact me if you have any questions or difficulties, I will be willing to help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6879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ELEMENTS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B4CA3-027C-45F3-B99D-95D1F467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13" y="1472434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74617B-9DF8-4DFA-862A-3DB27F61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463" y="4757826"/>
            <a:ext cx="1323975" cy="419100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AE1AAE57-68BE-440C-8DC2-C09446BD764E}"/>
              </a:ext>
            </a:extLst>
          </p:cNvPr>
          <p:cNvCxnSpPr/>
          <p:nvPr/>
        </p:nvCxnSpPr>
        <p:spPr>
          <a:xfrm>
            <a:off x="3211210" y="4372705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5400B3C-DF13-4161-BAE8-4F66E969B638}"/>
              </a:ext>
            </a:extLst>
          </p:cNvPr>
          <p:cNvCxnSpPr/>
          <p:nvPr/>
        </p:nvCxnSpPr>
        <p:spPr>
          <a:xfrm>
            <a:off x="3211210" y="4582255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B80BE-92E3-4501-A448-3036E155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87910" y="4124839"/>
            <a:ext cx="3293791" cy="18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SP32 Wroom32 DevKit Analog Read Example | Circuits4you.com">
            <a:extLst>
              <a:ext uri="{FF2B5EF4-FFF2-40B4-BE49-F238E27FC236}">
                <a16:creationId xmlns:a16="http://schemas.microsoft.com/office/drawing/2014/main" id="{364B6894-4C83-4914-83D2-7551F2462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r="18243" b="26775"/>
          <a:stretch/>
        </p:blipFill>
        <p:spPr bwMode="auto">
          <a:xfrm>
            <a:off x="7479304" y="521220"/>
            <a:ext cx="3881585" cy="279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7AC9D79-00E6-41EA-BD82-5858268122FB}"/>
              </a:ext>
            </a:extLst>
          </p:cNvPr>
          <p:cNvSpPr/>
          <p:nvPr/>
        </p:nvSpPr>
        <p:spPr>
          <a:xfrm>
            <a:off x="368437" y="5430736"/>
            <a:ext cx="54361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driver must be connected from 9 to 42V and the ESP-32 Card must be connected with 3.3 V.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A93245-128E-48BF-BA02-AF4852C0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1593938"/>
            <a:ext cx="3568065" cy="24903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roboto"/>
              </a:rPr>
              <a:t>SPECIFICATION</a:t>
            </a:r>
            <a:b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roboto"/>
              </a:rPr>
            </a:br>
            <a:endParaRPr kumimoji="0" lang="es-EC" altLang="es-EC" sz="1800" b="1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roboto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Input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Current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0~5A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Output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Current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0.5-4.0A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Control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Signal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3.3~24V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Power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 (MAX): 160W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Micro Step: 1, 2/A, 2/B, 4, 8, 16, 32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Temperature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-10～45℃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Humidity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No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Condensation</a:t>
            </a:r>
            <a:endParaRPr kumimoji="0" lang="es-EC" altLang="es-EC" sz="12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roboto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Dimension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96*56*33 mm/ 3.78*2.2*1.3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inches</a:t>
            </a:r>
            <a:endParaRPr kumimoji="0" lang="es-EC" altLang="es-EC" sz="12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roboto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Weight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0.2 kg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Drive IC: TB67S109AFTG</a:t>
            </a: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1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99F6534-3E7B-4FFB-83E8-BB272AA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2438" y="643467"/>
            <a:ext cx="313372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0C24FB-EDEC-4D1D-95D7-F2662882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71" y="851593"/>
            <a:ext cx="5291667" cy="51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ED10955-6DC2-40CB-8497-FF0F3936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17" y="81773"/>
            <a:ext cx="5279366" cy="66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1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604683" y="133983"/>
            <a:ext cx="3873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314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36829"/>
            <a:ext cx="3228850" cy="1668800"/>
          </a:xfrm>
          <a:prstGeom prst="bentConnector3">
            <a:avLst>
              <a:gd name="adj1" fmla="val 8107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237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>
            <a:off x="3388013" y="2615847"/>
            <a:ext cx="3679563" cy="4457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3061547"/>
            <a:ext cx="4079588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395287" y="2384679"/>
            <a:ext cx="36722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1308100"/>
            <a:ext cx="3617051" cy="1556253"/>
          </a:xfrm>
          <a:prstGeom prst="bentConnector3">
            <a:avLst>
              <a:gd name="adj1" fmla="val 658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sight Into ESP32 Features &amp; Using It With Arduino IDE ...">
            <a:extLst>
              <a:ext uri="{FF2B5EF4-FFF2-40B4-BE49-F238E27FC236}">
                <a16:creationId xmlns:a16="http://schemas.microsoft.com/office/drawing/2014/main" id="{F880BAE7-A5B1-4AEB-87BD-075CC1958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7" r="18250" b="25800"/>
          <a:stretch/>
        </p:blipFill>
        <p:spPr bwMode="auto">
          <a:xfrm flipH="1">
            <a:off x="7067576" y="523821"/>
            <a:ext cx="4585636" cy="33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2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6E5E57-2F4F-4C4E-90B6-ABA65EC5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3" y="1260526"/>
            <a:ext cx="3438815" cy="20460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D47E5C-D4BE-489E-8938-F015626D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27" y="849192"/>
            <a:ext cx="3416322" cy="2920955"/>
          </a:xfrm>
          <a:prstGeom prst="rect">
            <a:avLst/>
          </a:prstGeom>
        </p:spPr>
      </p:pic>
      <p:pic>
        <p:nvPicPr>
          <p:cNvPr id="1026" name="Picture 2" descr="Buy TB6600 9V - 42V Stepper Motor Driver Online at the ...">
            <a:extLst>
              <a:ext uri="{FF2B5EF4-FFF2-40B4-BE49-F238E27FC236}">
                <a16:creationId xmlns:a16="http://schemas.microsoft.com/office/drawing/2014/main" id="{230435B2-7201-413C-9490-154D542F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8224" y="643467"/>
            <a:ext cx="3280212" cy="32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499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TB 6600 Driver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358C89-FBE1-4C1A-9DF7-34060FFC436A}"/>
              </a:ext>
            </a:extLst>
          </p:cNvPr>
          <p:cNvSpPr/>
          <p:nvPr/>
        </p:nvSpPr>
        <p:spPr>
          <a:xfrm>
            <a:off x="5074920" y="4535423"/>
            <a:ext cx="4930626" cy="1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configuration of the switches so that the driver can command the NEMA 17 stepper motor is shown in the images shown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60622956-2F05-4BE5-BEFA-8C06F09FFCB5}"/>
              </a:ext>
            </a:extLst>
          </p:cNvPr>
          <p:cNvSpPr/>
          <p:nvPr/>
        </p:nvSpPr>
        <p:spPr>
          <a:xfrm>
            <a:off x="620973" y="2150772"/>
            <a:ext cx="3416322" cy="2189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928FCE-59B8-4B65-B001-8C4F12FEC319}"/>
              </a:ext>
            </a:extLst>
          </p:cNvPr>
          <p:cNvSpPr/>
          <p:nvPr/>
        </p:nvSpPr>
        <p:spPr>
          <a:xfrm>
            <a:off x="4359027" y="1863961"/>
            <a:ext cx="3416322" cy="2528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46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STEP MOTORS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691A28-19E7-4315-BCA3-8B99366B6AD5}"/>
              </a:ext>
            </a:extLst>
          </p:cNvPr>
          <p:cNvSpPr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motor cable is connected according to the color in the connection diagram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Buy NEMA 17 Stepper Motor | 3D Printer Stepper Motor">
            <a:extLst>
              <a:ext uri="{FF2B5EF4-FFF2-40B4-BE49-F238E27FC236}">
                <a16:creationId xmlns:a16="http://schemas.microsoft.com/office/drawing/2014/main" id="{98B43740-45BB-4835-A368-F0BC9F7DA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9" r="1" b="1"/>
          <a:stretch/>
        </p:blipFill>
        <p:spPr bwMode="auto">
          <a:xfrm>
            <a:off x="5481039" y="629266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7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9B119621-DA74-41B8-BCF2-F19149DB7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8" b="1"/>
          <a:stretch/>
        </p:blipFill>
        <p:spPr>
          <a:xfrm>
            <a:off x="321733" y="321733"/>
            <a:ext cx="11387667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11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0D0788C-6F82-4A86-9F28-F977F9BBE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1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Tema de Office</vt:lpstr>
      <vt:lpstr>Dear Duilio,</vt:lpstr>
      <vt:lpstr>ELEMENTS</vt:lpstr>
      <vt:lpstr>Presentación de PowerPoint</vt:lpstr>
      <vt:lpstr>Presentación de PowerPoint</vt:lpstr>
      <vt:lpstr>Presentación de PowerPoint</vt:lpstr>
      <vt:lpstr>TB 6600 Driver</vt:lpstr>
      <vt:lpstr>STEP MOTORS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Duilio,</dc:title>
  <dc:creator>Jazmin Rodriguez</dc:creator>
  <cp:lastModifiedBy>Jazmin Rodriguez</cp:lastModifiedBy>
  <cp:revision>1</cp:revision>
  <dcterms:created xsi:type="dcterms:W3CDTF">2020-08-28T16:23:23Z</dcterms:created>
  <dcterms:modified xsi:type="dcterms:W3CDTF">2020-08-28T16:23:39Z</dcterms:modified>
</cp:coreProperties>
</file>