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7AA3A-7E4A-4E61-9A48-32508B44D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7FE346-C348-4410-87AA-DBE1B1F74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39624D-27BD-4275-A9BB-A7ADB116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14/07/2020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5CCCA6-BB5F-4CFE-AA79-C53531B9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045A24-8B9E-4CE0-991F-AFB4D87B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220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68E69-00D9-49F8-A391-96361B360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96673D-40AF-468B-B068-73E996C24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90B83B-268E-4EFC-BE8F-4237C5D6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14/07/2020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9B0A31-2996-4CCF-8B79-A89C709E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C48896-9E86-4A2E-9F5B-29CD09E5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105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391730-ABA3-4E6A-9D24-8F2EFB9EC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68C39A-8FE0-4B75-B305-1276D0C39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DC4443-8005-4B3E-98D3-68992B33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14/07/2020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459A4D-A77F-47EE-9E7B-BD31414F2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54B865-47B0-4D78-8320-9DB2E930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8446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14B6B-AA5B-42DD-9283-6E739B52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04212E-6A2F-4A77-9AF5-5CA8F7C61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890D02-F04D-4A9F-97B2-526589560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14/07/2020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097CB6-E797-4B1C-932A-66162C59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D796D9-B9E5-410E-B697-C24CD197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072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CB2CC-4A9E-4AB0-A77D-E0B95C71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552A8F-E607-4234-8916-B29A84E80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0D3337-1DE5-4BF3-8864-D2951F38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14/07/2020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994B43-356E-43DC-82E0-CF086997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36DDEA-0EDB-4466-A1A6-3782F7B8B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71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DDE00-2BB6-4BF1-A1BC-F6DEA178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E65929-39AB-424C-B3FE-52CB6814DC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7A3260-D024-4716-892F-9B7DED4C8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1E4A91-4D5B-440F-952D-FAFDCE7B1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14/07/2020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AE74E0-3471-41DD-A076-0C4E47C5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9E8077-7A03-4AA6-88FB-68BE9923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037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B0124-9FC8-49B8-B886-94ECE1A11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0C71C2-6DC3-470F-AB06-96BF3C908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2FB620-B78F-4CAF-AD72-2CF67DA5E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D1D4311-8AC9-48F9-9C8E-32C36C7ED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67D42D-D3D6-4D1A-ADEE-EC56F99AF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DA8660F-43DC-4950-AB01-6641F362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14/07/2020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81CE4EC-04C2-4001-AC78-D8853343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30C219-DAA5-4964-8741-41A4EF66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003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69936-04DB-4688-A252-B56E347C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3FA3288-1D36-4B25-9781-7DF385B9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14/07/2020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8FEDC6-2D9A-42F5-A78C-4CF1228B8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12A8CD8-C37B-466F-91D7-93311E3F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4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ADE340F-6CE2-48C7-B3D1-21D347EC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14/07/2020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DB8A869-2638-42CB-9C67-31311E08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B56EC7-3EAC-46EC-ADDC-F7AE1511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46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623E2-D4F0-4091-988B-A673440C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4200A2-DD1D-4A5F-B7D9-E8A3C099E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E5E913-1FBE-4375-87CD-26A56319B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E6BE6B-0344-4B36-9F36-318B6B115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14/07/2020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126BE9-5D80-4BF8-8CB5-7AEB2E6C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7FEDD8-A5FA-4B30-BDBF-7CBFC5B9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403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1325C-FB1C-4ED2-A5C8-07930AD16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9FBB09C-B3A8-42E1-9B7E-E6C4A3913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137956-2CA7-41B9-9D11-95C8C2CC5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BDB463-93D6-4F10-857E-9FA4788B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14/07/2020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B99CC6-F10A-46D2-B934-20107B94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ECEA38-5945-46BA-9868-DFF67D8A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72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3226A03-5CE9-41F3-B519-FA74DF15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D1574C-B21A-4426-8B4C-878E6CFC3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F7D3C1-BF70-4760-B0E8-7EBCE1F40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AE364-0E33-47A9-924B-88C103971447}" type="datetimeFigureOut">
              <a:rPr lang="es-ES" smtClean="0"/>
              <a:t>14/07/2020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D1C51E-D269-4E3D-96EE-A5ABD4E53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ECB639-1F49-40CE-8D2E-2662F38C1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701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A8A97F7-4E6F-4739-A9E3-E64DE17F3EFE}"/>
              </a:ext>
            </a:extLst>
          </p:cNvPr>
          <p:cNvSpPr/>
          <p:nvPr/>
        </p:nvSpPr>
        <p:spPr>
          <a:xfrm>
            <a:off x="350607" y="133983"/>
            <a:ext cx="43816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MOTOR 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A15C06-A964-4FEF-B2AD-8F49DA652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40" y="1504748"/>
            <a:ext cx="2543175" cy="3590925"/>
          </a:xfrm>
          <a:prstGeom prst="rect">
            <a:avLst/>
          </a:prstGeom>
        </p:spPr>
      </p:pic>
      <p:pic>
        <p:nvPicPr>
          <p:cNvPr id="1026" name="Picture 2" descr="ESP32 Wroom32 DevKit Analog Read Example | Circuits4you.com">
            <a:extLst>
              <a:ext uri="{FF2B5EF4-FFF2-40B4-BE49-F238E27FC236}">
                <a16:creationId xmlns:a16="http://schemas.microsoft.com/office/drawing/2014/main" id="{070BCC20-3243-4869-8E35-686DDE0E66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6" r="18243" b="26775"/>
          <a:stretch/>
        </p:blipFill>
        <p:spPr bwMode="auto">
          <a:xfrm>
            <a:off x="6362163" y="400303"/>
            <a:ext cx="4984997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415C8A4-0123-4E17-AA69-391DA9664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375" y="4756878"/>
            <a:ext cx="3228503" cy="13483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40DA9D9-1894-4C7D-8568-D313EEA7E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0268" y="4780526"/>
            <a:ext cx="1323975" cy="419100"/>
          </a:xfrm>
          <a:prstGeom prst="rect">
            <a:avLst/>
          </a:prstGeom>
        </p:spPr>
      </p:pic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86820B00-B22B-4B27-B764-8DD6A29361BD}"/>
              </a:ext>
            </a:extLst>
          </p:cNvPr>
          <p:cNvCxnSpPr/>
          <p:nvPr/>
        </p:nvCxnSpPr>
        <p:spPr>
          <a:xfrm>
            <a:off x="3388015" y="4398579"/>
            <a:ext cx="682253" cy="38194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2F47B22D-D330-488D-8696-756EC19958B1}"/>
              </a:ext>
            </a:extLst>
          </p:cNvPr>
          <p:cNvCxnSpPr/>
          <p:nvPr/>
        </p:nvCxnSpPr>
        <p:spPr>
          <a:xfrm>
            <a:off x="3388015" y="4608129"/>
            <a:ext cx="682253" cy="381947"/>
          </a:xfrm>
          <a:prstGeom prst="bentConnector3">
            <a:avLst>
              <a:gd name="adj1" fmla="val 2734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547ED3BE-E553-4F3D-A9EA-87C24DED7CB8}"/>
              </a:ext>
            </a:extLst>
          </p:cNvPr>
          <p:cNvCxnSpPr>
            <a:cxnSpLocks/>
          </p:cNvCxnSpPr>
          <p:nvPr/>
        </p:nvCxnSpPr>
        <p:spPr>
          <a:xfrm>
            <a:off x="3388015" y="3507828"/>
            <a:ext cx="3291360" cy="1654645"/>
          </a:xfrm>
          <a:prstGeom prst="bentConnector3">
            <a:avLst>
              <a:gd name="adj1" fmla="val 9030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BF04249D-5249-4A84-8044-DFB2BC92938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450525" y="3762229"/>
            <a:ext cx="3228850" cy="1668800"/>
          </a:xfrm>
          <a:prstGeom prst="bentConnector3">
            <a:avLst>
              <a:gd name="adj1" fmla="val 8191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969E7FB1-2AD9-4EFC-A734-083D6D695596}"/>
              </a:ext>
            </a:extLst>
          </p:cNvPr>
          <p:cNvCxnSpPr>
            <a:cxnSpLocks/>
          </p:cNvCxnSpPr>
          <p:nvPr/>
        </p:nvCxnSpPr>
        <p:spPr>
          <a:xfrm>
            <a:off x="3388015" y="3991228"/>
            <a:ext cx="3862791" cy="2113952"/>
          </a:xfrm>
          <a:prstGeom prst="bentConnector3">
            <a:avLst>
              <a:gd name="adj1" fmla="val 6533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4C60193E-BEEF-43A9-A2EB-B0394AEA5EDB}"/>
              </a:ext>
            </a:extLst>
          </p:cNvPr>
          <p:cNvCxnSpPr>
            <a:cxnSpLocks/>
          </p:cNvCxnSpPr>
          <p:nvPr/>
        </p:nvCxnSpPr>
        <p:spPr>
          <a:xfrm>
            <a:off x="3395287" y="4213804"/>
            <a:ext cx="4190369" cy="2120375"/>
          </a:xfrm>
          <a:prstGeom prst="bentConnector3">
            <a:avLst>
              <a:gd name="adj1" fmla="val 50000"/>
            </a:avLst>
          </a:prstGeom>
          <a:ln>
            <a:solidFill>
              <a:srgbClr val="190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94565DB2-AB63-4646-94A1-9EF9A78DA23B}"/>
              </a:ext>
            </a:extLst>
          </p:cNvPr>
          <p:cNvCxnSpPr>
            <a:cxnSpLocks/>
          </p:cNvCxnSpPr>
          <p:nvPr/>
        </p:nvCxnSpPr>
        <p:spPr>
          <a:xfrm>
            <a:off x="3388014" y="2183174"/>
            <a:ext cx="3128696" cy="94270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2622BD32-B898-4F13-9721-AF3E261AF7DD}"/>
              </a:ext>
            </a:extLst>
          </p:cNvPr>
          <p:cNvCxnSpPr>
            <a:cxnSpLocks/>
          </p:cNvCxnSpPr>
          <p:nvPr/>
        </p:nvCxnSpPr>
        <p:spPr>
          <a:xfrm>
            <a:off x="3388013" y="2615846"/>
            <a:ext cx="3128697" cy="51003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97EFC839-CB7F-4F72-BB91-692A44CDEF94}"/>
              </a:ext>
            </a:extLst>
          </p:cNvPr>
          <p:cNvCxnSpPr>
            <a:cxnSpLocks/>
          </p:cNvCxnSpPr>
          <p:nvPr/>
        </p:nvCxnSpPr>
        <p:spPr>
          <a:xfrm>
            <a:off x="3388012" y="3061547"/>
            <a:ext cx="3128698" cy="6433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5202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Jazmin Rodriguez</dc:creator>
  <cp:lastModifiedBy>Jazmin Rodriguez</cp:lastModifiedBy>
  <cp:revision>3</cp:revision>
  <dcterms:created xsi:type="dcterms:W3CDTF">2020-07-14T20:25:37Z</dcterms:created>
  <dcterms:modified xsi:type="dcterms:W3CDTF">2020-07-14T21:11:46Z</dcterms:modified>
</cp:coreProperties>
</file>