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0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74" d="100"/>
          <a:sy n="74" d="100"/>
        </p:scale>
        <p:origin x="2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7AA3A-7E4A-4E61-9A48-32508B44D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7FE346-C348-4410-87AA-DBE1B1F74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39624D-27BD-4275-A9BB-A7ADB1162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E364-0E33-47A9-924B-88C103971447}" type="datetimeFigureOut">
              <a:rPr lang="es-ES" smtClean="0"/>
              <a:t>15/07/2020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5CCCA6-BB5F-4CFE-AA79-C53531B9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045A24-8B9E-4CE0-991F-AFB4D87B8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3931-E231-41C7-BF48-1270326921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2200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68E69-00D9-49F8-A391-96361B360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96673D-40AF-468B-B068-73E996C24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90B83B-268E-4EFC-BE8F-4237C5D62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E364-0E33-47A9-924B-88C103971447}" type="datetimeFigureOut">
              <a:rPr lang="es-ES" smtClean="0"/>
              <a:t>15/07/2020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9B0A31-2996-4CCF-8B79-A89C709E5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C48896-9E86-4A2E-9F5B-29CD09E5F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3931-E231-41C7-BF48-1270326921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1050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391730-ABA3-4E6A-9D24-8F2EFB9EC7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068C39A-8FE0-4B75-B305-1276D0C39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DC4443-8005-4B3E-98D3-68992B335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E364-0E33-47A9-924B-88C103971447}" type="datetimeFigureOut">
              <a:rPr lang="es-ES" smtClean="0"/>
              <a:t>15/07/2020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459A4D-A77F-47EE-9E7B-BD31414F2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54B865-47B0-4D78-8320-9DB2E930B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3931-E231-41C7-BF48-1270326921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8446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14B6B-AA5B-42DD-9283-6E739B528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04212E-6A2F-4A77-9AF5-5CA8F7C61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890D02-F04D-4A9F-97B2-526589560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E364-0E33-47A9-924B-88C103971447}" type="datetimeFigureOut">
              <a:rPr lang="es-ES" smtClean="0"/>
              <a:t>15/07/2020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097CB6-E797-4B1C-932A-66162C59C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D796D9-B9E5-410E-B697-C24CD1971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3931-E231-41C7-BF48-1270326921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072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CB2CC-4A9E-4AB0-A77D-E0B95C71C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552A8F-E607-4234-8916-B29A84E80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0D3337-1DE5-4BF3-8864-D2951F389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E364-0E33-47A9-924B-88C103971447}" type="datetimeFigureOut">
              <a:rPr lang="es-ES" smtClean="0"/>
              <a:t>15/07/2020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994B43-356E-43DC-82E0-CF086997F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36DDEA-0EDB-4466-A1A6-3782F7B8B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3931-E231-41C7-BF48-1270326921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718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DDE00-2BB6-4BF1-A1BC-F6DEA178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E65929-39AB-424C-B3FE-52CB6814DC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7A3260-D024-4716-892F-9B7DED4C8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1E4A91-4D5B-440F-952D-FAFDCE7B1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E364-0E33-47A9-924B-88C103971447}" type="datetimeFigureOut">
              <a:rPr lang="es-ES" smtClean="0"/>
              <a:t>15/07/2020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AE74E0-3471-41DD-A076-0C4E47C52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9E8077-7A03-4AA6-88FB-68BE99238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3931-E231-41C7-BF48-1270326921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0372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4B0124-9FC8-49B8-B886-94ECE1A11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0C71C2-6DC3-470F-AB06-96BF3C908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C2FB620-B78F-4CAF-AD72-2CF67DA5E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D1D4311-8AC9-48F9-9C8E-32C36C7ED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667D42D-D3D6-4D1A-ADEE-EC56F99AFD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DA8660F-43DC-4950-AB01-6641F362A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E364-0E33-47A9-924B-88C103971447}" type="datetimeFigureOut">
              <a:rPr lang="es-ES" smtClean="0"/>
              <a:t>15/07/2020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81CE4EC-04C2-4001-AC78-D8853343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D30C219-DAA5-4964-8741-41A4EF66B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3931-E231-41C7-BF48-1270326921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003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F69936-04DB-4688-A252-B56E347C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3FA3288-1D36-4B25-9781-7DF385B9D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E364-0E33-47A9-924B-88C103971447}" type="datetimeFigureOut">
              <a:rPr lang="es-ES" smtClean="0"/>
              <a:t>15/07/2020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B8FEDC6-2D9A-42F5-A78C-4CF1228B8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12A8CD8-C37B-466F-91D7-93311E3F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3931-E231-41C7-BF48-1270326921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54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ADE340F-6CE2-48C7-B3D1-21D347ECC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E364-0E33-47A9-924B-88C103971447}" type="datetimeFigureOut">
              <a:rPr lang="es-ES" smtClean="0"/>
              <a:t>15/07/2020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DB8A869-2638-42CB-9C67-31311E08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7B56EC7-3EAC-46EC-ADDC-F7AE1511E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3931-E231-41C7-BF48-1270326921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0460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C623E2-D4F0-4091-988B-A673440C9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4200A2-DD1D-4A5F-B7D9-E8A3C099E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DE5E913-1FBE-4375-87CD-26A56319B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E6BE6B-0344-4B36-9F36-318B6B115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E364-0E33-47A9-924B-88C103971447}" type="datetimeFigureOut">
              <a:rPr lang="es-ES" smtClean="0"/>
              <a:t>15/07/2020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126BE9-5D80-4BF8-8CB5-7AEB2E6CD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7FEDD8-A5FA-4B30-BDBF-7CBFC5B91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3931-E231-41C7-BF48-1270326921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4039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1325C-FB1C-4ED2-A5C8-07930AD16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9FBB09C-B3A8-42E1-9B7E-E6C4A3913E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7137956-2CA7-41B9-9D11-95C8C2CC5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0BDB463-93D6-4F10-857E-9FA4788BF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E364-0E33-47A9-924B-88C103971447}" type="datetimeFigureOut">
              <a:rPr lang="es-ES" smtClean="0"/>
              <a:t>15/07/2020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B99CC6-F10A-46D2-B934-20107B948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ECEA38-5945-46BA-9868-DFF67D8A7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3931-E231-41C7-BF48-1270326921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0729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3226A03-5CE9-41F3-B519-FA74DF15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D1574C-B21A-4426-8B4C-878E6CFC3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F7D3C1-BF70-4760-B0E8-7EBCE1F409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AE364-0E33-47A9-924B-88C103971447}" type="datetimeFigureOut">
              <a:rPr lang="es-ES" smtClean="0"/>
              <a:t>15/07/2020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D1C51E-D269-4E3D-96EE-A5ABD4E531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ECB639-1F49-40CE-8D2E-2662F38C17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F3931-E231-41C7-BF48-1270326921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7017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A8A97F7-4E6F-4739-A9E3-E64DE17F3EFE}"/>
              </a:ext>
            </a:extLst>
          </p:cNvPr>
          <p:cNvSpPr/>
          <p:nvPr/>
        </p:nvSpPr>
        <p:spPr>
          <a:xfrm>
            <a:off x="350607" y="133983"/>
            <a:ext cx="43816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MOTOR 1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DA15C06-A964-4FEF-B2AD-8F49DA652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840" y="1504748"/>
            <a:ext cx="2543175" cy="35909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415C8A4-0123-4E17-AA69-391DA9664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375" y="4756878"/>
            <a:ext cx="3228503" cy="134830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40DA9D9-1894-4C7D-8568-D313EEA7E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0268" y="4780526"/>
            <a:ext cx="1323975" cy="419100"/>
          </a:xfrm>
          <a:prstGeom prst="rect">
            <a:avLst/>
          </a:prstGeom>
        </p:spPr>
      </p:pic>
      <p:cxnSp>
        <p:nvCxnSpPr>
          <p:cNvPr id="9" name="Conector: angular 8">
            <a:extLst>
              <a:ext uri="{FF2B5EF4-FFF2-40B4-BE49-F238E27FC236}">
                <a16:creationId xmlns:a16="http://schemas.microsoft.com/office/drawing/2014/main" id="{86820B00-B22B-4B27-B764-8DD6A29361BD}"/>
              </a:ext>
            </a:extLst>
          </p:cNvPr>
          <p:cNvCxnSpPr/>
          <p:nvPr/>
        </p:nvCxnSpPr>
        <p:spPr>
          <a:xfrm>
            <a:off x="3388015" y="4398579"/>
            <a:ext cx="682253" cy="38194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2F47B22D-D330-488D-8696-756EC19958B1}"/>
              </a:ext>
            </a:extLst>
          </p:cNvPr>
          <p:cNvCxnSpPr/>
          <p:nvPr/>
        </p:nvCxnSpPr>
        <p:spPr>
          <a:xfrm>
            <a:off x="3388015" y="4608129"/>
            <a:ext cx="682253" cy="381947"/>
          </a:xfrm>
          <a:prstGeom prst="bentConnector3">
            <a:avLst>
              <a:gd name="adj1" fmla="val 2734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547ED3BE-E553-4F3D-A9EA-87C24DED7CB8}"/>
              </a:ext>
            </a:extLst>
          </p:cNvPr>
          <p:cNvCxnSpPr>
            <a:cxnSpLocks/>
          </p:cNvCxnSpPr>
          <p:nvPr/>
        </p:nvCxnSpPr>
        <p:spPr>
          <a:xfrm>
            <a:off x="3388015" y="3507828"/>
            <a:ext cx="3291360" cy="1654645"/>
          </a:xfrm>
          <a:prstGeom prst="bentConnector3">
            <a:avLst>
              <a:gd name="adj1" fmla="val 9030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BF04249D-5249-4A84-8044-DFB2BC929381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450525" y="3762229"/>
            <a:ext cx="3228850" cy="1668800"/>
          </a:xfrm>
          <a:prstGeom prst="bentConnector3">
            <a:avLst>
              <a:gd name="adj1" fmla="val 81910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969E7FB1-2AD9-4EFC-A734-083D6D695596}"/>
              </a:ext>
            </a:extLst>
          </p:cNvPr>
          <p:cNvCxnSpPr>
            <a:cxnSpLocks/>
          </p:cNvCxnSpPr>
          <p:nvPr/>
        </p:nvCxnSpPr>
        <p:spPr>
          <a:xfrm>
            <a:off x="3388015" y="3991228"/>
            <a:ext cx="3862791" cy="2113952"/>
          </a:xfrm>
          <a:prstGeom prst="bentConnector3">
            <a:avLst>
              <a:gd name="adj1" fmla="val 6533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r 24">
            <a:extLst>
              <a:ext uri="{FF2B5EF4-FFF2-40B4-BE49-F238E27FC236}">
                <a16:creationId xmlns:a16="http://schemas.microsoft.com/office/drawing/2014/main" id="{4C60193E-BEEF-43A9-A2EB-B0394AEA5EDB}"/>
              </a:ext>
            </a:extLst>
          </p:cNvPr>
          <p:cNvCxnSpPr>
            <a:cxnSpLocks/>
          </p:cNvCxnSpPr>
          <p:nvPr/>
        </p:nvCxnSpPr>
        <p:spPr>
          <a:xfrm>
            <a:off x="3395287" y="4213804"/>
            <a:ext cx="4190369" cy="2120375"/>
          </a:xfrm>
          <a:prstGeom prst="bentConnector3">
            <a:avLst>
              <a:gd name="adj1" fmla="val 50000"/>
            </a:avLst>
          </a:prstGeom>
          <a:ln>
            <a:solidFill>
              <a:srgbClr val="190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94565DB2-AB63-4646-94A1-9EF9A78DA23B}"/>
              </a:ext>
            </a:extLst>
          </p:cNvPr>
          <p:cNvCxnSpPr>
            <a:cxnSpLocks/>
          </p:cNvCxnSpPr>
          <p:nvPr/>
        </p:nvCxnSpPr>
        <p:spPr>
          <a:xfrm flipV="1">
            <a:off x="3388014" y="686785"/>
            <a:ext cx="3554458" cy="1496389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angular 29">
            <a:extLst>
              <a:ext uri="{FF2B5EF4-FFF2-40B4-BE49-F238E27FC236}">
                <a16:creationId xmlns:a16="http://schemas.microsoft.com/office/drawing/2014/main" id="{2622BD32-B898-4F13-9721-AF3E261AF7DD}"/>
              </a:ext>
            </a:extLst>
          </p:cNvPr>
          <p:cNvCxnSpPr>
            <a:cxnSpLocks/>
          </p:cNvCxnSpPr>
          <p:nvPr/>
        </p:nvCxnSpPr>
        <p:spPr>
          <a:xfrm flipV="1">
            <a:off x="3388013" y="686785"/>
            <a:ext cx="3554459" cy="1929061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97EFC839-CB7F-4F72-BB91-692A44CDEF94}"/>
              </a:ext>
            </a:extLst>
          </p:cNvPr>
          <p:cNvCxnSpPr>
            <a:cxnSpLocks/>
          </p:cNvCxnSpPr>
          <p:nvPr/>
        </p:nvCxnSpPr>
        <p:spPr>
          <a:xfrm flipV="1">
            <a:off x="3388012" y="700926"/>
            <a:ext cx="3554460" cy="2360621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B7CEC4FF-D82C-4CD5-BB89-F03DAD40A566}"/>
              </a:ext>
            </a:extLst>
          </p:cNvPr>
          <p:cNvCxnSpPr>
            <a:cxnSpLocks/>
          </p:cNvCxnSpPr>
          <p:nvPr/>
        </p:nvCxnSpPr>
        <p:spPr>
          <a:xfrm flipV="1">
            <a:off x="3388012" y="1028001"/>
            <a:ext cx="3554460" cy="945623"/>
          </a:xfrm>
          <a:prstGeom prst="bentConnector3">
            <a:avLst>
              <a:gd name="adj1" fmla="val 5833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C5EC32E0-6B1B-4CC9-9576-F5CF13DCDB2C}"/>
              </a:ext>
            </a:extLst>
          </p:cNvPr>
          <p:cNvCxnSpPr>
            <a:cxnSpLocks/>
          </p:cNvCxnSpPr>
          <p:nvPr/>
        </p:nvCxnSpPr>
        <p:spPr>
          <a:xfrm flipV="1">
            <a:off x="3450525" y="1172450"/>
            <a:ext cx="3491947" cy="1220275"/>
          </a:xfrm>
          <a:prstGeom prst="bentConnector3">
            <a:avLst>
              <a:gd name="adj1" fmla="val 632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C468AAAD-2C51-42E8-A8D1-D2BF4EC492E9}"/>
              </a:ext>
            </a:extLst>
          </p:cNvPr>
          <p:cNvCxnSpPr>
            <a:cxnSpLocks/>
          </p:cNvCxnSpPr>
          <p:nvPr/>
        </p:nvCxnSpPr>
        <p:spPr>
          <a:xfrm flipV="1">
            <a:off x="3450525" y="1365156"/>
            <a:ext cx="3491947" cy="1499195"/>
          </a:xfrm>
          <a:prstGeom prst="bentConnector3">
            <a:avLst>
              <a:gd name="adj1" fmla="val 69178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Wireless Energy Monitoring System using ESP32 with Blynk ...">
            <a:extLst>
              <a:ext uri="{FF2B5EF4-FFF2-40B4-BE49-F238E27FC236}">
                <a16:creationId xmlns:a16="http://schemas.microsoft.com/office/drawing/2014/main" id="{7E5C0E54-F98E-40C0-8CDB-A2B42B781F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03" r="21259"/>
          <a:stretch/>
        </p:blipFill>
        <p:spPr bwMode="auto">
          <a:xfrm>
            <a:off x="6942472" y="366086"/>
            <a:ext cx="3862791" cy="353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520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A8A97F7-4E6F-4739-A9E3-E64DE17F3EFE}"/>
              </a:ext>
            </a:extLst>
          </p:cNvPr>
          <p:cNvSpPr/>
          <p:nvPr/>
        </p:nvSpPr>
        <p:spPr>
          <a:xfrm>
            <a:off x="350607" y="133983"/>
            <a:ext cx="43816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MOTOR 2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DA15C06-A964-4FEF-B2AD-8F49DA652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840" y="1504748"/>
            <a:ext cx="2543175" cy="35909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415C8A4-0123-4E17-AA69-391DA9664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375" y="4756878"/>
            <a:ext cx="3228503" cy="134830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40DA9D9-1894-4C7D-8568-D313EEA7E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0268" y="4780526"/>
            <a:ext cx="1323975" cy="419100"/>
          </a:xfrm>
          <a:prstGeom prst="rect">
            <a:avLst/>
          </a:prstGeom>
        </p:spPr>
      </p:pic>
      <p:cxnSp>
        <p:nvCxnSpPr>
          <p:cNvPr id="9" name="Conector: angular 8">
            <a:extLst>
              <a:ext uri="{FF2B5EF4-FFF2-40B4-BE49-F238E27FC236}">
                <a16:creationId xmlns:a16="http://schemas.microsoft.com/office/drawing/2014/main" id="{86820B00-B22B-4B27-B764-8DD6A29361BD}"/>
              </a:ext>
            </a:extLst>
          </p:cNvPr>
          <p:cNvCxnSpPr/>
          <p:nvPr/>
        </p:nvCxnSpPr>
        <p:spPr>
          <a:xfrm>
            <a:off x="3388015" y="4398579"/>
            <a:ext cx="682253" cy="38194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2F47B22D-D330-488D-8696-756EC19958B1}"/>
              </a:ext>
            </a:extLst>
          </p:cNvPr>
          <p:cNvCxnSpPr/>
          <p:nvPr/>
        </p:nvCxnSpPr>
        <p:spPr>
          <a:xfrm>
            <a:off x="3388015" y="4608129"/>
            <a:ext cx="682253" cy="381947"/>
          </a:xfrm>
          <a:prstGeom prst="bentConnector3">
            <a:avLst>
              <a:gd name="adj1" fmla="val 2734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547ED3BE-E553-4F3D-A9EA-87C24DED7CB8}"/>
              </a:ext>
            </a:extLst>
          </p:cNvPr>
          <p:cNvCxnSpPr>
            <a:cxnSpLocks/>
          </p:cNvCxnSpPr>
          <p:nvPr/>
        </p:nvCxnSpPr>
        <p:spPr>
          <a:xfrm>
            <a:off x="3388015" y="3507828"/>
            <a:ext cx="3291360" cy="1654645"/>
          </a:xfrm>
          <a:prstGeom prst="bentConnector3">
            <a:avLst>
              <a:gd name="adj1" fmla="val 9030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BF04249D-5249-4A84-8044-DFB2BC929381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450525" y="3762229"/>
            <a:ext cx="3228850" cy="1668800"/>
          </a:xfrm>
          <a:prstGeom prst="bentConnector3">
            <a:avLst>
              <a:gd name="adj1" fmla="val 81910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969E7FB1-2AD9-4EFC-A734-083D6D695596}"/>
              </a:ext>
            </a:extLst>
          </p:cNvPr>
          <p:cNvCxnSpPr>
            <a:cxnSpLocks/>
          </p:cNvCxnSpPr>
          <p:nvPr/>
        </p:nvCxnSpPr>
        <p:spPr>
          <a:xfrm>
            <a:off x="3388015" y="3991228"/>
            <a:ext cx="3862791" cy="2113952"/>
          </a:xfrm>
          <a:prstGeom prst="bentConnector3">
            <a:avLst>
              <a:gd name="adj1" fmla="val 6533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r 24">
            <a:extLst>
              <a:ext uri="{FF2B5EF4-FFF2-40B4-BE49-F238E27FC236}">
                <a16:creationId xmlns:a16="http://schemas.microsoft.com/office/drawing/2014/main" id="{4C60193E-BEEF-43A9-A2EB-B0394AEA5EDB}"/>
              </a:ext>
            </a:extLst>
          </p:cNvPr>
          <p:cNvCxnSpPr>
            <a:cxnSpLocks/>
          </p:cNvCxnSpPr>
          <p:nvPr/>
        </p:nvCxnSpPr>
        <p:spPr>
          <a:xfrm>
            <a:off x="3395287" y="4213804"/>
            <a:ext cx="4190369" cy="2120375"/>
          </a:xfrm>
          <a:prstGeom prst="bentConnector3">
            <a:avLst>
              <a:gd name="adj1" fmla="val 50000"/>
            </a:avLst>
          </a:prstGeom>
          <a:ln>
            <a:solidFill>
              <a:srgbClr val="190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94565DB2-AB63-4646-94A1-9EF9A78DA23B}"/>
              </a:ext>
            </a:extLst>
          </p:cNvPr>
          <p:cNvCxnSpPr>
            <a:cxnSpLocks/>
          </p:cNvCxnSpPr>
          <p:nvPr/>
        </p:nvCxnSpPr>
        <p:spPr>
          <a:xfrm flipV="1">
            <a:off x="3388014" y="686785"/>
            <a:ext cx="3554458" cy="1496389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angular 29">
            <a:extLst>
              <a:ext uri="{FF2B5EF4-FFF2-40B4-BE49-F238E27FC236}">
                <a16:creationId xmlns:a16="http://schemas.microsoft.com/office/drawing/2014/main" id="{2622BD32-B898-4F13-9721-AF3E261AF7DD}"/>
              </a:ext>
            </a:extLst>
          </p:cNvPr>
          <p:cNvCxnSpPr>
            <a:cxnSpLocks/>
          </p:cNvCxnSpPr>
          <p:nvPr/>
        </p:nvCxnSpPr>
        <p:spPr>
          <a:xfrm flipV="1">
            <a:off x="3388013" y="686785"/>
            <a:ext cx="3554459" cy="1929061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97EFC839-CB7F-4F72-BB91-692A44CDEF94}"/>
              </a:ext>
            </a:extLst>
          </p:cNvPr>
          <p:cNvCxnSpPr>
            <a:cxnSpLocks/>
          </p:cNvCxnSpPr>
          <p:nvPr/>
        </p:nvCxnSpPr>
        <p:spPr>
          <a:xfrm flipV="1">
            <a:off x="3388012" y="700926"/>
            <a:ext cx="3554460" cy="2360621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B7CEC4FF-D82C-4CD5-BB89-F03DAD40A566}"/>
              </a:ext>
            </a:extLst>
          </p:cNvPr>
          <p:cNvCxnSpPr>
            <a:cxnSpLocks/>
          </p:cNvCxnSpPr>
          <p:nvPr/>
        </p:nvCxnSpPr>
        <p:spPr>
          <a:xfrm flipV="1">
            <a:off x="3388012" y="1528837"/>
            <a:ext cx="3554460" cy="444788"/>
          </a:xfrm>
          <a:prstGeom prst="bentConnector3">
            <a:avLst>
              <a:gd name="adj1" fmla="val 634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C5EC32E0-6B1B-4CC9-9576-F5CF13DCDB2C}"/>
              </a:ext>
            </a:extLst>
          </p:cNvPr>
          <p:cNvCxnSpPr>
            <a:cxnSpLocks/>
          </p:cNvCxnSpPr>
          <p:nvPr/>
        </p:nvCxnSpPr>
        <p:spPr>
          <a:xfrm flipV="1">
            <a:off x="3432528" y="1658374"/>
            <a:ext cx="3509944" cy="747376"/>
          </a:xfrm>
          <a:prstGeom prst="bentConnector3">
            <a:avLst>
              <a:gd name="adj1" fmla="val 687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C468AAAD-2C51-42E8-A8D1-D2BF4EC492E9}"/>
              </a:ext>
            </a:extLst>
          </p:cNvPr>
          <p:cNvCxnSpPr>
            <a:cxnSpLocks/>
          </p:cNvCxnSpPr>
          <p:nvPr/>
        </p:nvCxnSpPr>
        <p:spPr>
          <a:xfrm flipV="1">
            <a:off x="3450525" y="1783918"/>
            <a:ext cx="3491947" cy="1080434"/>
          </a:xfrm>
          <a:prstGeom prst="bentConnector3">
            <a:avLst>
              <a:gd name="adj1" fmla="val 75448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Wireless Energy Monitoring System using ESP32 with Blynk ...">
            <a:extLst>
              <a:ext uri="{FF2B5EF4-FFF2-40B4-BE49-F238E27FC236}">
                <a16:creationId xmlns:a16="http://schemas.microsoft.com/office/drawing/2014/main" id="{7E5C0E54-F98E-40C0-8CDB-A2B42B781F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03" r="21259"/>
          <a:stretch/>
        </p:blipFill>
        <p:spPr bwMode="auto">
          <a:xfrm>
            <a:off x="6942472" y="366086"/>
            <a:ext cx="3862791" cy="353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950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A8A97F7-4E6F-4739-A9E3-E64DE17F3EFE}"/>
              </a:ext>
            </a:extLst>
          </p:cNvPr>
          <p:cNvSpPr/>
          <p:nvPr/>
        </p:nvSpPr>
        <p:spPr>
          <a:xfrm>
            <a:off x="350607" y="133983"/>
            <a:ext cx="43816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MOTOR 3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DA15C06-A964-4FEF-B2AD-8F49DA652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840" y="1504748"/>
            <a:ext cx="2543175" cy="35909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415C8A4-0123-4E17-AA69-391DA9664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375" y="4756878"/>
            <a:ext cx="3228503" cy="134830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40DA9D9-1894-4C7D-8568-D313EEA7E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0268" y="4780526"/>
            <a:ext cx="1323975" cy="419100"/>
          </a:xfrm>
          <a:prstGeom prst="rect">
            <a:avLst/>
          </a:prstGeom>
        </p:spPr>
      </p:pic>
      <p:cxnSp>
        <p:nvCxnSpPr>
          <p:cNvPr id="9" name="Conector: angular 8">
            <a:extLst>
              <a:ext uri="{FF2B5EF4-FFF2-40B4-BE49-F238E27FC236}">
                <a16:creationId xmlns:a16="http://schemas.microsoft.com/office/drawing/2014/main" id="{86820B00-B22B-4B27-B764-8DD6A29361BD}"/>
              </a:ext>
            </a:extLst>
          </p:cNvPr>
          <p:cNvCxnSpPr/>
          <p:nvPr/>
        </p:nvCxnSpPr>
        <p:spPr>
          <a:xfrm>
            <a:off x="3388015" y="4398579"/>
            <a:ext cx="682253" cy="38194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2F47B22D-D330-488D-8696-756EC19958B1}"/>
              </a:ext>
            </a:extLst>
          </p:cNvPr>
          <p:cNvCxnSpPr/>
          <p:nvPr/>
        </p:nvCxnSpPr>
        <p:spPr>
          <a:xfrm>
            <a:off x="3388015" y="4608129"/>
            <a:ext cx="682253" cy="381947"/>
          </a:xfrm>
          <a:prstGeom prst="bentConnector3">
            <a:avLst>
              <a:gd name="adj1" fmla="val 2734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547ED3BE-E553-4F3D-A9EA-87C24DED7CB8}"/>
              </a:ext>
            </a:extLst>
          </p:cNvPr>
          <p:cNvCxnSpPr>
            <a:cxnSpLocks/>
          </p:cNvCxnSpPr>
          <p:nvPr/>
        </p:nvCxnSpPr>
        <p:spPr>
          <a:xfrm>
            <a:off x="3388015" y="3507828"/>
            <a:ext cx="3291360" cy="1654645"/>
          </a:xfrm>
          <a:prstGeom prst="bentConnector3">
            <a:avLst>
              <a:gd name="adj1" fmla="val 9030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BF04249D-5249-4A84-8044-DFB2BC929381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450525" y="3762229"/>
            <a:ext cx="3228850" cy="1668800"/>
          </a:xfrm>
          <a:prstGeom prst="bentConnector3">
            <a:avLst>
              <a:gd name="adj1" fmla="val 81910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969E7FB1-2AD9-4EFC-A734-083D6D695596}"/>
              </a:ext>
            </a:extLst>
          </p:cNvPr>
          <p:cNvCxnSpPr>
            <a:cxnSpLocks/>
          </p:cNvCxnSpPr>
          <p:nvPr/>
        </p:nvCxnSpPr>
        <p:spPr>
          <a:xfrm>
            <a:off x="3388015" y="3991228"/>
            <a:ext cx="3862791" cy="2113952"/>
          </a:xfrm>
          <a:prstGeom prst="bentConnector3">
            <a:avLst>
              <a:gd name="adj1" fmla="val 6533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r 24">
            <a:extLst>
              <a:ext uri="{FF2B5EF4-FFF2-40B4-BE49-F238E27FC236}">
                <a16:creationId xmlns:a16="http://schemas.microsoft.com/office/drawing/2014/main" id="{4C60193E-BEEF-43A9-A2EB-B0394AEA5EDB}"/>
              </a:ext>
            </a:extLst>
          </p:cNvPr>
          <p:cNvCxnSpPr>
            <a:cxnSpLocks/>
          </p:cNvCxnSpPr>
          <p:nvPr/>
        </p:nvCxnSpPr>
        <p:spPr>
          <a:xfrm>
            <a:off x="3395287" y="4213804"/>
            <a:ext cx="4190369" cy="2120375"/>
          </a:xfrm>
          <a:prstGeom prst="bentConnector3">
            <a:avLst>
              <a:gd name="adj1" fmla="val 50000"/>
            </a:avLst>
          </a:prstGeom>
          <a:ln>
            <a:solidFill>
              <a:srgbClr val="190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94565DB2-AB63-4646-94A1-9EF9A78DA23B}"/>
              </a:ext>
            </a:extLst>
          </p:cNvPr>
          <p:cNvCxnSpPr>
            <a:cxnSpLocks/>
          </p:cNvCxnSpPr>
          <p:nvPr/>
        </p:nvCxnSpPr>
        <p:spPr>
          <a:xfrm flipV="1">
            <a:off x="3388014" y="686785"/>
            <a:ext cx="3554458" cy="1496389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angular 29">
            <a:extLst>
              <a:ext uri="{FF2B5EF4-FFF2-40B4-BE49-F238E27FC236}">
                <a16:creationId xmlns:a16="http://schemas.microsoft.com/office/drawing/2014/main" id="{2622BD32-B898-4F13-9721-AF3E261AF7DD}"/>
              </a:ext>
            </a:extLst>
          </p:cNvPr>
          <p:cNvCxnSpPr>
            <a:cxnSpLocks/>
          </p:cNvCxnSpPr>
          <p:nvPr/>
        </p:nvCxnSpPr>
        <p:spPr>
          <a:xfrm flipV="1">
            <a:off x="3388013" y="686785"/>
            <a:ext cx="3554459" cy="1929061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97EFC839-CB7F-4F72-BB91-692A44CDEF94}"/>
              </a:ext>
            </a:extLst>
          </p:cNvPr>
          <p:cNvCxnSpPr>
            <a:cxnSpLocks/>
          </p:cNvCxnSpPr>
          <p:nvPr/>
        </p:nvCxnSpPr>
        <p:spPr>
          <a:xfrm flipV="1">
            <a:off x="3388012" y="700926"/>
            <a:ext cx="3554460" cy="2360621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B7CEC4FF-D82C-4CD5-BB89-F03DAD40A566}"/>
              </a:ext>
            </a:extLst>
          </p:cNvPr>
          <p:cNvCxnSpPr>
            <a:cxnSpLocks/>
          </p:cNvCxnSpPr>
          <p:nvPr/>
        </p:nvCxnSpPr>
        <p:spPr>
          <a:xfrm flipV="1">
            <a:off x="3388012" y="1973624"/>
            <a:ext cx="355446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C5EC32E0-6B1B-4CC9-9576-F5CF13DCDB2C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3450525" y="2136024"/>
            <a:ext cx="3491947" cy="256702"/>
          </a:xfrm>
          <a:prstGeom prst="bentConnector3">
            <a:avLst>
              <a:gd name="adj1" fmla="val 717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C468AAAD-2C51-42E8-A8D1-D2BF4EC492E9}"/>
              </a:ext>
            </a:extLst>
          </p:cNvPr>
          <p:cNvCxnSpPr>
            <a:cxnSpLocks/>
          </p:cNvCxnSpPr>
          <p:nvPr/>
        </p:nvCxnSpPr>
        <p:spPr>
          <a:xfrm flipV="1">
            <a:off x="3450525" y="2330526"/>
            <a:ext cx="3491947" cy="533826"/>
          </a:xfrm>
          <a:prstGeom prst="bentConnector3">
            <a:avLst>
              <a:gd name="adj1" fmla="val 79137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Wireless Energy Monitoring System using ESP32 with Blynk ...">
            <a:extLst>
              <a:ext uri="{FF2B5EF4-FFF2-40B4-BE49-F238E27FC236}">
                <a16:creationId xmlns:a16="http://schemas.microsoft.com/office/drawing/2014/main" id="{7E5C0E54-F98E-40C0-8CDB-A2B42B781F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03" r="21259"/>
          <a:stretch/>
        </p:blipFill>
        <p:spPr bwMode="auto">
          <a:xfrm>
            <a:off x="6942472" y="366086"/>
            <a:ext cx="3862791" cy="353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177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EFFF4A2-EB01-4738-9824-8D9A72A51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06E5E57-2F4F-4C4E-90B6-ABA65EC54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73" y="1260526"/>
            <a:ext cx="3438815" cy="204609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5D47E5C-D4BE-489E-8938-F015626D4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027" y="849192"/>
            <a:ext cx="3416322" cy="2920955"/>
          </a:xfrm>
          <a:prstGeom prst="rect">
            <a:avLst/>
          </a:prstGeom>
        </p:spPr>
      </p:pic>
      <p:pic>
        <p:nvPicPr>
          <p:cNvPr id="1026" name="Picture 2" descr="Buy TB6600 9V - 42V Stepper Motor Driver Online at the ...">
            <a:extLst>
              <a:ext uri="{FF2B5EF4-FFF2-40B4-BE49-F238E27FC236}">
                <a16:creationId xmlns:a16="http://schemas.microsoft.com/office/drawing/2014/main" id="{230435B2-7201-413C-9490-154D542F5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8224" y="643467"/>
            <a:ext cx="3280212" cy="328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23D97D8B-CFC5-431A-AA32-93C4522A6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E405B9-B136-48BC-B499-359751EE1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4535424"/>
            <a:ext cx="3685032" cy="14996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>
                <a:solidFill>
                  <a:schemeClr val="bg1"/>
                </a:solidFill>
              </a:rPr>
              <a:t>TB 6600 Driver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9358C89-FBE1-4C1A-9DF7-34060FFC436A}"/>
              </a:ext>
            </a:extLst>
          </p:cNvPr>
          <p:cNvSpPr/>
          <p:nvPr/>
        </p:nvSpPr>
        <p:spPr>
          <a:xfrm>
            <a:off x="5074920" y="4535423"/>
            <a:ext cx="4930626" cy="1586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configuration of the switches so that the driver can command the NEMA 17 stepper motor is shown in the images shown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91EAA54-AC0A-4AEF-ACE5-B1DD3DC8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821439"/>
            <a:ext cx="1128382" cy="847206"/>
            <a:chOff x="8183879" y="1000124"/>
            <a:chExt cx="1562267" cy="1172973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57EE6F04-B543-44E1-BA29-3DD44C5AE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D5559A4F-CFAC-4ECC-B04A-670D559B9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60622956-2F05-4BE5-BEFA-8C06F09FFCB5}"/>
              </a:ext>
            </a:extLst>
          </p:cNvPr>
          <p:cNvSpPr/>
          <p:nvPr/>
        </p:nvSpPr>
        <p:spPr>
          <a:xfrm>
            <a:off x="620973" y="2150772"/>
            <a:ext cx="3416322" cy="21894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F928FCE-59B8-4B65-B001-8C4F12FEC319}"/>
              </a:ext>
            </a:extLst>
          </p:cNvPr>
          <p:cNvSpPr/>
          <p:nvPr/>
        </p:nvSpPr>
        <p:spPr>
          <a:xfrm>
            <a:off x="4359027" y="1863961"/>
            <a:ext cx="3416322" cy="25287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1460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405B9-B136-48BC-B499-359751EE1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STEP MOTORS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E691A28-19E7-4315-BCA3-8B99366B6AD5}"/>
              </a:ext>
            </a:extLst>
          </p:cNvPr>
          <p:cNvSpPr/>
          <p:nvPr/>
        </p:nvSpPr>
        <p:spPr>
          <a:xfrm>
            <a:off x="648931" y="2438401"/>
            <a:ext cx="3667036" cy="3779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Each motor cable is connected according to the color in the connection diagram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 descr="Buy NEMA 17 Stepper Motor | 3D Printer Stepper Motor">
            <a:extLst>
              <a:ext uri="{FF2B5EF4-FFF2-40B4-BE49-F238E27FC236}">
                <a16:creationId xmlns:a16="http://schemas.microsoft.com/office/drawing/2014/main" id="{98B43740-45BB-4835-A368-F0BC9F7DAA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09" r="1" b="1"/>
          <a:stretch/>
        </p:blipFill>
        <p:spPr bwMode="auto">
          <a:xfrm>
            <a:off x="5481039" y="629266"/>
            <a:ext cx="6276250" cy="557783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7774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405B9-B136-48BC-B499-359751EE1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POWER SOURCE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10B4CA3-027C-45F3-B99D-95D1F467E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543175" cy="35909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274617B-9DF8-4DFA-862A-3DB27F61A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628" y="4966466"/>
            <a:ext cx="1323975" cy="419100"/>
          </a:xfrm>
          <a:prstGeom prst="rect">
            <a:avLst/>
          </a:prstGeom>
        </p:spPr>
      </p:pic>
      <p:cxnSp>
        <p:nvCxnSpPr>
          <p:cNvPr id="7" name="Conector: angular 6">
            <a:extLst>
              <a:ext uri="{FF2B5EF4-FFF2-40B4-BE49-F238E27FC236}">
                <a16:creationId xmlns:a16="http://schemas.microsoft.com/office/drawing/2014/main" id="{AE1AAE57-68BE-440C-8DC2-C09446BD764E}"/>
              </a:ext>
            </a:extLst>
          </p:cNvPr>
          <p:cNvCxnSpPr/>
          <p:nvPr/>
        </p:nvCxnSpPr>
        <p:spPr>
          <a:xfrm>
            <a:off x="3381375" y="4584519"/>
            <a:ext cx="682253" cy="38194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: angular 7">
            <a:extLst>
              <a:ext uri="{FF2B5EF4-FFF2-40B4-BE49-F238E27FC236}">
                <a16:creationId xmlns:a16="http://schemas.microsoft.com/office/drawing/2014/main" id="{D5400B3C-DF13-4161-BAE8-4F66E969B638}"/>
              </a:ext>
            </a:extLst>
          </p:cNvPr>
          <p:cNvCxnSpPr/>
          <p:nvPr/>
        </p:nvCxnSpPr>
        <p:spPr>
          <a:xfrm>
            <a:off x="3381375" y="4794069"/>
            <a:ext cx="682253" cy="381947"/>
          </a:xfrm>
          <a:prstGeom prst="bentConnector3">
            <a:avLst>
              <a:gd name="adj1" fmla="val 2734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FF5B80BE-92E3-4501-A448-3036E1558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299883" y="1518892"/>
            <a:ext cx="5207683" cy="29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SP32 Wroom32 DevKit Analog Read Example | Circuits4you.com">
            <a:extLst>
              <a:ext uri="{FF2B5EF4-FFF2-40B4-BE49-F238E27FC236}">
                <a16:creationId xmlns:a16="http://schemas.microsoft.com/office/drawing/2014/main" id="{364B6894-4C83-4914-83D2-7551F24623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6" r="18243" b="26775"/>
          <a:stretch/>
        </p:blipFill>
        <p:spPr bwMode="auto">
          <a:xfrm>
            <a:off x="4308037" y="1617904"/>
            <a:ext cx="3019254" cy="217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E7AC9D79-00E6-41EA-BD82-5858268122FB}"/>
              </a:ext>
            </a:extLst>
          </p:cNvPr>
          <p:cNvSpPr/>
          <p:nvPr/>
        </p:nvSpPr>
        <p:spPr>
          <a:xfrm>
            <a:off x="900224" y="5439603"/>
            <a:ext cx="543618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driver must be connected from 9 to 42V and the ESP-32 Card must be connected with 3.3 V.</a:t>
            </a:r>
            <a:endParaRPr lang="es-E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952817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71</Words>
  <Application>Microsoft Office PowerPoint</Application>
  <PresentationFormat>Panorámica</PresentationFormat>
  <Paragraphs>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TB 6600 Driver</vt:lpstr>
      <vt:lpstr>STEP MOTORS</vt:lpstr>
      <vt:lpstr>POWER SOURCE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Jazmin Rodriguez</dc:creator>
  <cp:lastModifiedBy>Jazmin Rodriguez</cp:lastModifiedBy>
  <cp:revision>2</cp:revision>
  <dcterms:created xsi:type="dcterms:W3CDTF">2020-07-15T16:37:03Z</dcterms:created>
  <dcterms:modified xsi:type="dcterms:W3CDTF">2020-07-15T16:57:21Z</dcterms:modified>
</cp:coreProperties>
</file>