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AA3A-7E4A-4E61-9A48-32508B44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FE346-C348-4410-87AA-DBE1B1F7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9624D-27BD-4275-A9BB-A7ADB116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CCCA6-BB5F-4CFE-AA79-C53531B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45A24-8B9E-4CE0-991F-AFB4D87B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E69-00D9-49F8-A391-96361B36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96673D-40AF-468B-B068-73E996C2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0B83B-268E-4EFC-BE8F-4237C5D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B0A31-2996-4CCF-8B79-A89C709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48896-9E86-4A2E-9F5B-29CD09E5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0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91730-ABA3-4E6A-9D24-8F2EFB9E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8C39A-8FE0-4B75-B305-1276D0C3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C4443-8005-4B3E-98D3-68992B3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59A4D-A77F-47EE-9E7B-BD31414F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4B865-47B0-4D78-8320-9DB2E93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44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14B6B-AA5B-42DD-9283-6E739B52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4212E-6A2F-4A77-9AF5-5CA8F7C6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90D02-F04D-4A9F-97B2-5265895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97CB6-E797-4B1C-932A-66162C59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D796D9-B9E5-410E-B697-C24CD19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72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B2CC-4A9E-4AB0-A77D-E0B95C7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52A8F-E607-4234-8916-B29A84E8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D3337-1DE5-4BF3-8864-D2951F38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94B43-356E-43DC-82E0-CF08699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DDEA-0EDB-4466-A1A6-3782F7B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1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DE00-2BB6-4BF1-A1BC-F6DEA178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65929-39AB-424C-B3FE-52CB6814D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A3260-D024-4716-892F-9B7DED4C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1E4A91-4D5B-440F-952D-FAFDCE7B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74E0-3471-41DD-A076-0C4E47C5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E8077-7A03-4AA6-88FB-68BE992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3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B0124-9FC8-49B8-B886-94ECE1A1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C71C2-6DC3-470F-AB06-96BF3C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FB620-B78F-4CAF-AD72-2CF67DA5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1D4311-8AC9-48F9-9C8E-32C36C7E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67D42D-D3D6-4D1A-ADEE-EC56F99A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A8660F-43DC-4950-AB01-6641F36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1CE4EC-04C2-4001-AC78-D885334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0C219-DAA5-4964-8741-41A4EF66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3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69936-04DB-4688-A252-B56E34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FA3288-1D36-4B25-9781-7DF385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FEDC6-2D9A-42F5-A78C-4CF1228B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2A8CD8-C37B-466F-91D7-93311E3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DE340F-6CE2-48C7-B3D1-21D347E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B8A869-2638-42CB-9C67-31311E08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56EC7-3EAC-46EC-ADDC-F7AE1511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623E2-D4F0-4091-988B-A673440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200A2-DD1D-4A5F-B7D9-E8A3C099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5E913-1FBE-4375-87CD-26A56319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6BE6B-0344-4B36-9F36-318B6B11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26BE9-5D80-4BF8-8CB5-7AEB2E6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FEDD8-A5FA-4B30-BDBF-7CBFC5B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3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325C-FB1C-4ED2-A5C8-07930AD1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FBB09C-B3A8-42E1-9B7E-E6C4A39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37956-2CA7-41B9-9D11-95C8C2CC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DB463-93D6-4F10-857E-9FA4788B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99CC6-F10A-46D2-B934-20107B9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CEA38-5945-46BA-9868-DFF67D8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226A03-5CE9-41F3-B519-FA74DF1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1574C-B21A-4426-8B4C-878E6CFC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7D3C1-BF70-4760-B0E8-7EBCE1F4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E364-0E33-47A9-924B-88C103971447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C51E-D269-4E3D-96EE-A5ABD4E53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CB639-1F49-40CE-8D2E-2662F38C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01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1026" name="Picture 2" descr="ESP32 Wroom32 DevKit Analog Read Example | Circuits4you.com">
            <a:extLst>
              <a:ext uri="{FF2B5EF4-FFF2-40B4-BE49-F238E27FC236}">
                <a16:creationId xmlns:a16="http://schemas.microsoft.com/office/drawing/2014/main" id="{070BCC20-3243-4869-8E35-686DDE0E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r="18243" b="26775"/>
          <a:stretch/>
        </p:blipFill>
        <p:spPr bwMode="auto">
          <a:xfrm>
            <a:off x="6362163" y="400303"/>
            <a:ext cx="498499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>
            <a:off x="3388014" y="2183174"/>
            <a:ext cx="3128696" cy="94270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>
            <a:off x="3388013" y="2615846"/>
            <a:ext cx="3128697" cy="5100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>
            <a:off x="3388012" y="3061547"/>
            <a:ext cx="3128698" cy="643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942736"/>
            <a:ext cx="2911641" cy="1030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388011" y="1133598"/>
            <a:ext cx="2942686" cy="1261340"/>
          </a:xfrm>
          <a:prstGeom prst="bentConnector3">
            <a:avLst>
              <a:gd name="adj1" fmla="val 56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308379"/>
            <a:ext cx="2817662" cy="1507151"/>
          </a:xfrm>
          <a:prstGeom prst="bentConnector3">
            <a:avLst>
              <a:gd name="adj1" fmla="val 6325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1026" name="Picture 2" descr="ESP32 Wroom32 DevKit Analog Read Example | Circuits4you.com">
            <a:extLst>
              <a:ext uri="{FF2B5EF4-FFF2-40B4-BE49-F238E27FC236}">
                <a16:creationId xmlns:a16="http://schemas.microsoft.com/office/drawing/2014/main" id="{070BCC20-3243-4869-8E35-686DDE0E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r="18243" b="26775"/>
          <a:stretch/>
        </p:blipFill>
        <p:spPr bwMode="auto">
          <a:xfrm>
            <a:off x="6362163" y="400303"/>
            <a:ext cx="498499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>
            <a:off x="3388014" y="2183174"/>
            <a:ext cx="3128696" cy="94270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>
            <a:off x="3388013" y="2615846"/>
            <a:ext cx="3128697" cy="5100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>
            <a:off x="3388012" y="3061547"/>
            <a:ext cx="3128698" cy="643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1426971"/>
            <a:ext cx="2880175" cy="546654"/>
          </a:xfrm>
          <a:prstGeom prst="bentConnector3">
            <a:avLst>
              <a:gd name="adj1" fmla="val 69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388011" y="1658374"/>
            <a:ext cx="2880176" cy="736564"/>
          </a:xfrm>
          <a:prstGeom prst="bentConnector3">
            <a:avLst>
              <a:gd name="adj1" fmla="val 7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815921"/>
            <a:ext cx="2817662" cy="999610"/>
          </a:xfrm>
          <a:prstGeom prst="bentConnector3">
            <a:avLst>
              <a:gd name="adj1" fmla="val 8153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1026" name="Picture 2" descr="ESP32 Wroom32 DevKit Analog Read Example | Circuits4you.com">
            <a:extLst>
              <a:ext uri="{FF2B5EF4-FFF2-40B4-BE49-F238E27FC236}">
                <a16:creationId xmlns:a16="http://schemas.microsoft.com/office/drawing/2014/main" id="{070BCC20-3243-4869-8E35-686DDE0E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r="18243" b="26775"/>
          <a:stretch/>
        </p:blipFill>
        <p:spPr bwMode="auto">
          <a:xfrm>
            <a:off x="6362163" y="400303"/>
            <a:ext cx="498499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565DB2-AB63-4646-94A1-9EF9A78DA23B}"/>
              </a:ext>
            </a:extLst>
          </p:cNvPr>
          <p:cNvCxnSpPr>
            <a:cxnSpLocks/>
          </p:cNvCxnSpPr>
          <p:nvPr/>
        </p:nvCxnSpPr>
        <p:spPr>
          <a:xfrm>
            <a:off x="3388014" y="2183174"/>
            <a:ext cx="3128696" cy="94270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>
            <a:off x="3388013" y="2615846"/>
            <a:ext cx="3128697" cy="5100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>
            <a:off x="3388012" y="3061547"/>
            <a:ext cx="3128698" cy="643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CEC4FF-D82C-4CD5-BB89-F03DAD40A566}"/>
              </a:ext>
            </a:extLst>
          </p:cNvPr>
          <p:cNvCxnSpPr>
            <a:cxnSpLocks/>
          </p:cNvCxnSpPr>
          <p:nvPr/>
        </p:nvCxnSpPr>
        <p:spPr>
          <a:xfrm flipV="1">
            <a:off x="3388012" y="1962266"/>
            <a:ext cx="2911641" cy="11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430099" y="2127734"/>
            <a:ext cx="2880176" cy="278564"/>
          </a:xfrm>
          <a:prstGeom prst="bentConnector3">
            <a:avLst>
              <a:gd name="adj1" fmla="val 68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2319773"/>
            <a:ext cx="2817662" cy="495759"/>
          </a:xfrm>
          <a:prstGeom prst="bentConnector3">
            <a:avLst>
              <a:gd name="adj1" fmla="val 7513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72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Rodriguez</dc:creator>
  <cp:lastModifiedBy>Jazmin Rodriguez</cp:lastModifiedBy>
  <cp:revision>4</cp:revision>
  <dcterms:created xsi:type="dcterms:W3CDTF">2020-07-14T20:25:37Z</dcterms:created>
  <dcterms:modified xsi:type="dcterms:W3CDTF">2020-07-15T00:31:41Z</dcterms:modified>
</cp:coreProperties>
</file>