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5" r:id="rId6"/>
    <p:sldId id="263" r:id="rId7"/>
    <p:sldId id="267" r:id="rId8"/>
    <p:sldId id="266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F0000"/>
    <a:srgbClr val="00B0F0"/>
    <a:srgbClr val="A02085"/>
    <a:srgbClr val="C00000"/>
    <a:srgbClr val="0070C0"/>
    <a:srgbClr val="1E2F13"/>
    <a:srgbClr val="7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3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55C65-C8BE-48FB-849A-711359CCE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8C3E81-E1C6-49AD-AACB-83DFCEFA5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C3081-BC21-44F2-A17E-38349E8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2674-D13B-4D80-8558-A1CC4629B535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AFF81-AA80-456D-ACA2-AFA41553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BAD5D-5658-4FF8-B9CE-4E7364D7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D0C-2FCF-41FB-B709-B5F34E371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292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F26E2-28C6-4482-9C8C-2DD9C851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9E2386-5FB2-4607-9D11-A83FF6140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731FF-8F1E-414F-B1FC-F42306F8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2674-D13B-4D80-8558-A1CC4629B535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CD085-BF92-4B72-A4F4-AF629ECC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DCE4B-DDE9-48E4-A7BE-6DA43192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D0C-2FCF-41FB-B709-B5F34E371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227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C03478-3687-4BA5-B3E1-DB742E65F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E7AF14-9BBB-4B86-B4AB-E843FB08D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066D2-3368-444B-8712-CF4D9122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2674-D13B-4D80-8558-A1CC4629B535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39290-6B34-4DC0-AACC-5AB42371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D1583-95A3-4AB9-B703-8D94CD2C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D0C-2FCF-41FB-B709-B5F34E371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03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5A5FF-FC53-4F66-8925-E45BCA1E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6A6FE-FD0A-46A9-9851-4B24766F7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23A16-7BE7-4FDC-8A60-F4994A0B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2674-D13B-4D80-8558-A1CC4629B535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C60457-C407-43A8-9EC4-FB697CB1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463FE-567F-4BD1-8F9D-E12E8C94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D0C-2FCF-41FB-B709-B5F34E371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310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4182A-994C-44BE-8712-5C48050F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5765B8-70D9-4953-8557-1F0445E11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BAE32-FCDD-43CE-8AA7-6DC57096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2674-D13B-4D80-8558-A1CC4629B535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E2506-F7FE-436F-9DA6-4D563E0F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6D46B7-5C6B-42A4-B521-D69EC39A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D0C-2FCF-41FB-B709-B5F34E371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842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8038C-CC6A-47F0-AFE8-41762DB8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BE3AEF-7653-42E6-8656-BD8842A45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A0FB1F-DC04-4F96-9030-172F11C6D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202CC9-493B-4829-AB4F-D1CBE7EE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2674-D13B-4D80-8558-A1CC4629B535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CCE0D8-8BE9-4878-99F6-EBFE7730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18BE7A-8699-4922-8037-DA4B3C2C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D0C-2FCF-41FB-B709-B5F34E371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063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A61E5-D833-485C-B8FB-04677828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C13C6D-0FB3-4CA7-9D1E-7A45A78A6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2AEC0-38E0-4753-A5F3-37B54833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2952AB-284B-4D09-BF34-AF70A75C4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7DB414-9B68-49C8-9387-E2F2B1400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6BB5C4-7778-4CCB-857D-8175EA20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2674-D13B-4D80-8558-A1CC4629B535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FBB013-8E05-4E42-94BD-6529135E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D33A20-8B5B-4475-B2AE-CD86652D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D0C-2FCF-41FB-B709-B5F34E371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279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4410E-7D93-4DAE-A05E-10DEB14E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A99EF1-7705-4AC9-8747-C5284FE2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2674-D13B-4D80-8558-A1CC4629B535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80DD21-EE3B-4F58-A834-382FD83A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EF6C96-57E9-4BBE-969B-83928E01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D0C-2FCF-41FB-B709-B5F34E371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33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E50E81-7FFF-4BF1-B4E1-CDA73AFB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2674-D13B-4D80-8558-A1CC4629B535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B421F3-FEC9-4D92-9EED-6F484BE5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981B9C-83B0-4466-90AC-197BDED6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D0C-2FCF-41FB-B709-B5F34E371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579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B90DE-6C33-4661-9F40-BC772EDE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A689D-0BBD-4A3E-B1E3-CD0BB5AB4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B6932A-28CC-451B-9E47-7B4B7B010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A88DC-D94B-4792-AD89-8D7AF980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2674-D13B-4D80-8558-A1CC4629B535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382FFD-C7D9-4B60-A9CC-92DE81D6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1C1FF-6391-4E81-9BF7-6B1154D4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D0C-2FCF-41FB-B709-B5F34E371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14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D1290-AC9F-4E1A-9098-D7A71142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803B45-FAB9-4A2F-9616-495C6B37C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BBBD0E-C78C-4F6C-A563-CBA91B9D3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9FB11E-444C-4CA1-BF01-28A55023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2674-D13B-4D80-8558-A1CC4629B535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7768C3-28DD-43D8-A93A-E30FA5FA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221299-A0B0-441B-80C5-A6B913A4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D0C-2FCF-41FB-B709-B5F34E371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1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434CE3-6562-4BF2-A49B-96F86657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14697F-7F77-4C65-9BA6-6BFF01FFA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81CEE-8E1A-4491-BDDB-E299F81F8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12674-D13B-4D80-8558-A1CC4629B535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6BB712-8F2A-4316-B219-E7BABE224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1F256-2D3A-4421-875C-7DDF2EC28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42D0C-2FCF-41FB-B709-B5F34E371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63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6B637541-2D65-44BC-9AA1-45848C7D6357}"/>
              </a:ext>
            </a:extLst>
          </p:cNvPr>
          <p:cNvSpPr/>
          <p:nvPr/>
        </p:nvSpPr>
        <p:spPr>
          <a:xfrm>
            <a:off x="201392" y="2734436"/>
            <a:ext cx="3712016" cy="3679064"/>
          </a:xfrm>
          <a:prstGeom prst="rect">
            <a:avLst/>
          </a:prstGeom>
          <a:solidFill>
            <a:srgbClr val="1E2F13"/>
          </a:solidFill>
          <a:ln>
            <a:noFill/>
          </a:ln>
          <a:effectLst>
            <a:outerShdw blurRad="1270000" dist="50800" dir="540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B432135-ACC0-4EFA-B297-919DA28AC0B4}"/>
              </a:ext>
            </a:extLst>
          </p:cNvPr>
          <p:cNvSpPr/>
          <p:nvPr/>
        </p:nvSpPr>
        <p:spPr>
          <a:xfrm>
            <a:off x="4316194" y="2734436"/>
            <a:ext cx="3559614" cy="367906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270000" dist="508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5C3AACB-D33B-421D-960C-9167DBF9E625}"/>
              </a:ext>
            </a:extLst>
          </p:cNvPr>
          <p:cNvSpPr/>
          <p:nvPr/>
        </p:nvSpPr>
        <p:spPr>
          <a:xfrm>
            <a:off x="8278592" y="2734436"/>
            <a:ext cx="3712016" cy="3679064"/>
          </a:xfrm>
          <a:prstGeom prst="rect">
            <a:avLst/>
          </a:prstGeom>
          <a:solidFill>
            <a:srgbClr val="700000"/>
          </a:solidFill>
          <a:ln>
            <a:noFill/>
          </a:ln>
          <a:effectLst>
            <a:outerShdw blurRad="1270000" dist="508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9EF4BC-9AEC-4C52-B640-622D69461DC1}"/>
              </a:ext>
            </a:extLst>
          </p:cNvPr>
          <p:cNvSpPr/>
          <p:nvPr/>
        </p:nvSpPr>
        <p:spPr>
          <a:xfrm>
            <a:off x="9167242" y="3454146"/>
            <a:ext cx="1800000" cy="18013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8106A4-CC0F-4F4B-96A6-DEFE58083E3A}"/>
              </a:ext>
            </a:extLst>
          </p:cNvPr>
          <p:cNvSpPr/>
          <p:nvPr/>
        </p:nvSpPr>
        <p:spPr>
          <a:xfrm>
            <a:off x="9417839" y="3664458"/>
            <a:ext cx="1549403" cy="1591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765EB2-3CC6-4B22-B9A7-6A90CE660D1F}"/>
              </a:ext>
            </a:extLst>
          </p:cNvPr>
          <p:cNvSpPr/>
          <p:nvPr/>
        </p:nvSpPr>
        <p:spPr>
          <a:xfrm>
            <a:off x="9566765" y="3765042"/>
            <a:ext cx="1400477" cy="1490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T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915272-A167-4F68-90EE-C673EE7DA2C5}"/>
              </a:ext>
            </a:extLst>
          </p:cNvPr>
          <p:cNvSpPr/>
          <p:nvPr/>
        </p:nvSpPr>
        <p:spPr>
          <a:xfrm>
            <a:off x="5138166" y="3429000"/>
            <a:ext cx="1800000" cy="18013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67DD6B3-A5A3-45F5-9274-F02123CF8EFF}"/>
              </a:ext>
            </a:extLst>
          </p:cNvPr>
          <p:cNvSpPr/>
          <p:nvPr/>
        </p:nvSpPr>
        <p:spPr>
          <a:xfrm>
            <a:off x="5388763" y="3639312"/>
            <a:ext cx="1549403" cy="1591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145549-35B3-4A2F-9BB4-AB0C1683A0EC}"/>
              </a:ext>
            </a:extLst>
          </p:cNvPr>
          <p:cNvSpPr/>
          <p:nvPr/>
        </p:nvSpPr>
        <p:spPr>
          <a:xfrm>
            <a:off x="5537689" y="3739896"/>
            <a:ext cx="1400477" cy="14904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D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5390BF6-B0E4-4BD2-9282-4997A86D8DBE}"/>
              </a:ext>
            </a:extLst>
          </p:cNvPr>
          <p:cNvSpPr/>
          <p:nvPr/>
        </p:nvSpPr>
        <p:spPr>
          <a:xfrm>
            <a:off x="1099565" y="3429000"/>
            <a:ext cx="1800000" cy="180136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00B0F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CC6BE8E-C144-4639-A8A8-7E05C8FC0BC7}"/>
              </a:ext>
            </a:extLst>
          </p:cNvPr>
          <p:cNvSpPr/>
          <p:nvPr/>
        </p:nvSpPr>
        <p:spPr>
          <a:xfrm>
            <a:off x="1350162" y="3639312"/>
            <a:ext cx="1549403" cy="1591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DDE608-94D9-4012-8818-670AF6DC9B58}"/>
              </a:ext>
            </a:extLst>
          </p:cNvPr>
          <p:cNvSpPr/>
          <p:nvPr/>
        </p:nvSpPr>
        <p:spPr>
          <a:xfrm>
            <a:off x="1499088" y="3739896"/>
            <a:ext cx="1400477" cy="14904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E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B5292A1-B543-4EC7-8EAB-9D03E0DB734A}"/>
              </a:ext>
            </a:extLst>
          </p:cNvPr>
          <p:cNvSpPr/>
          <p:nvPr/>
        </p:nvSpPr>
        <p:spPr>
          <a:xfrm>
            <a:off x="609600" y="1034415"/>
            <a:ext cx="10972800" cy="118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收发信终端机上位机软件设计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E399D88-F42E-4A60-B598-5CC46FC29C75}"/>
              </a:ext>
            </a:extLst>
          </p:cNvPr>
          <p:cNvSpPr/>
          <p:nvPr/>
        </p:nvSpPr>
        <p:spPr>
          <a:xfrm>
            <a:off x="0" y="5474780"/>
            <a:ext cx="4114800" cy="118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测试程序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D7A8012-FDF2-44D4-8BB4-B40460CAC603}"/>
              </a:ext>
            </a:extLst>
          </p:cNvPr>
          <p:cNvSpPr/>
          <p:nvPr/>
        </p:nvSpPr>
        <p:spPr>
          <a:xfrm>
            <a:off x="4114800" y="5474780"/>
            <a:ext cx="3962400" cy="118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报文类型定义器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314B53A-DB37-4385-B1C1-1E346FABEF30}"/>
              </a:ext>
            </a:extLst>
          </p:cNvPr>
          <p:cNvSpPr/>
          <p:nvPr/>
        </p:nvSpPr>
        <p:spPr>
          <a:xfrm>
            <a:off x="8077200" y="5474780"/>
            <a:ext cx="4114800" cy="118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终端程序</a:t>
            </a:r>
          </a:p>
        </p:txBody>
      </p:sp>
    </p:spTree>
    <p:extLst>
      <p:ext uri="{BB962C8B-B14F-4D97-AF65-F5344CB8AC3E}">
        <p14:creationId xmlns:p14="http://schemas.microsoft.com/office/powerpoint/2010/main" val="3261025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06FFFA4-547A-4ED8-9EC5-E38E6A02615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E2F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BF70F01-7D32-4B04-998E-2B0A6F1E5339}"/>
              </a:ext>
            </a:extLst>
          </p:cNvPr>
          <p:cNvSpPr/>
          <p:nvPr/>
        </p:nvSpPr>
        <p:spPr>
          <a:xfrm>
            <a:off x="1424481" y="1091465"/>
            <a:ext cx="4671519" cy="46750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00B0F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D174AC-14A4-43CC-9A52-B4A833841AC3}"/>
              </a:ext>
            </a:extLst>
          </p:cNvPr>
          <p:cNvSpPr/>
          <p:nvPr/>
        </p:nvSpPr>
        <p:spPr>
          <a:xfrm>
            <a:off x="2074852" y="1637285"/>
            <a:ext cx="4021148" cy="41292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EDD6F1-81FF-428A-8E83-FE770B6FEFFD}"/>
              </a:ext>
            </a:extLst>
          </p:cNvPr>
          <p:cNvSpPr/>
          <p:nvPr/>
        </p:nvSpPr>
        <p:spPr>
          <a:xfrm>
            <a:off x="2461358" y="1898330"/>
            <a:ext cx="3634642" cy="38682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8000" b="1" dirty="0">
                <a:solidFill>
                  <a:schemeClr val="bg1"/>
                </a:solidFill>
              </a:rPr>
              <a:t>E</a:t>
            </a:r>
            <a:endParaRPr lang="zh-CN" altLang="en-US" sz="38000" b="1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2227CE-0D06-4905-B6AA-D0459450FC6F}"/>
              </a:ext>
            </a:extLst>
          </p:cNvPr>
          <p:cNvSpPr/>
          <p:nvPr/>
        </p:nvSpPr>
        <p:spPr>
          <a:xfrm>
            <a:off x="12192000" y="0"/>
            <a:ext cx="190502" cy="6858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270000" dist="508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080B1A-E7CA-4AC6-B4D4-12F154AAEE6B}"/>
              </a:ext>
            </a:extLst>
          </p:cNvPr>
          <p:cNvSpPr/>
          <p:nvPr/>
        </p:nvSpPr>
        <p:spPr>
          <a:xfrm>
            <a:off x="12388004" y="0"/>
            <a:ext cx="190502" cy="6858000"/>
          </a:xfrm>
          <a:prstGeom prst="rect">
            <a:avLst/>
          </a:prstGeom>
          <a:solidFill>
            <a:srgbClr val="700000"/>
          </a:solidFill>
          <a:ln>
            <a:noFill/>
          </a:ln>
          <a:effectLst>
            <a:outerShdw blurRad="1270000" dist="508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E99E70-852E-4539-ADCD-F4C56B74F66E}"/>
              </a:ext>
            </a:extLst>
          </p:cNvPr>
          <p:cNvSpPr/>
          <p:nvPr/>
        </p:nvSpPr>
        <p:spPr>
          <a:xfrm>
            <a:off x="6457951" y="1091465"/>
            <a:ext cx="5098160" cy="707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4400" b="1" dirty="0"/>
              <a:t>测试程序</a:t>
            </a:r>
            <a:endParaRPr lang="en-US" altLang="zh-CN" sz="4400" b="1" dirty="0"/>
          </a:p>
          <a:p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</a:rPr>
              <a:t>测试系统功能程序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sz="4400" b="1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完成系统功能的测试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版本：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	V1.0</a:t>
            </a:r>
          </a:p>
        </p:txBody>
      </p:sp>
    </p:spTree>
    <p:extLst>
      <p:ext uri="{BB962C8B-B14F-4D97-AF65-F5344CB8AC3E}">
        <p14:creationId xmlns:p14="http://schemas.microsoft.com/office/powerpoint/2010/main" val="409780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CA0083B-6BEE-4994-8DCF-E1A667ADDA09}"/>
              </a:ext>
            </a:extLst>
          </p:cNvPr>
          <p:cNvSpPr/>
          <p:nvPr/>
        </p:nvSpPr>
        <p:spPr>
          <a:xfrm>
            <a:off x="-190503" y="0"/>
            <a:ext cx="190502" cy="6858000"/>
          </a:xfrm>
          <a:prstGeom prst="rect">
            <a:avLst/>
          </a:prstGeom>
          <a:solidFill>
            <a:srgbClr val="1E2F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5A5ABCB-BD6E-44DE-8346-0BAEB97CFBF7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270000" dist="508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2EC471-53DE-4586-ACB2-0CB5054D99DB}"/>
              </a:ext>
            </a:extLst>
          </p:cNvPr>
          <p:cNvSpPr/>
          <p:nvPr/>
        </p:nvSpPr>
        <p:spPr>
          <a:xfrm>
            <a:off x="12192000" y="0"/>
            <a:ext cx="190502" cy="6858000"/>
          </a:xfrm>
          <a:prstGeom prst="rect">
            <a:avLst/>
          </a:prstGeom>
          <a:solidFill>
            <a:srgbClr val="700000"/>
          </a:solidFill>
          <a:ln>
            <a:noFill/>
          </a:ln>
          <a:effectLst>
            <a:outerShdw blurRad="1270000" dist="508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3A57636-CF79-4C3B-8B63-5D787F79C73F}"/>
              </a:ext>
            </a:extLst>
          </p:cNvPr>
          <p:cNvSpPr/>
          <p:nvPr/>
        </p:nvSpPr>
        <p:spPr>
          <a:xfrm>
            <a:off x="1424481" y="1091465"/>
            <a:ext cx="4671519" cy="46750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00B0F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F17FD0-0578-4873-8987-0B051AB60E22}"/>
              </a:ext>
            </a:extLst>
          </p:cNvPr>
          <p:cNvSpPr/>
          <p:nvPr/>
        </p:nvSpPr>
        <p:spPr>
          <a:xfrm>
            <a:off x="2074852" y="1637285"/>
            <a:ext cx="4021148" cy="41292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6970BA-0430-4D5E-A95F-16AF93C6E441}"/>
              </a:ext>
            </a:extLst>
          </p:cNvPr>
          <p:cNvSpPr/>
          <p:nvPr/>
        </p:nvSpPr>
        <p:spPr>
          <a:xfrm>
            <a:off x="2461358" y="1898330"/>
            <a:ext cx="3634642" cy="38682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8000" b="1" dirty="0">
                <a:solidFill>
                  <a:schemeClr val="bg1"/>
                </a:solidFill>
              </a:rPr>
              <a:t>D</a:t>
            </a:r>
            <a:endParaRPr lang="zh-CN" altLang="en-US" sz="38000" b="1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2BEF78-3BAB-4682-9D70-146E46BEAB8A}"/>
              </a:ext>
            </a:extLst>
          </p:cNvPr>
          <p:cNvSpPr/>
          <p:nvPr/>
        </p:nvSpPr>
        <p:spPr>
          <a:xfrm>
            <a:off x="6457951" y="1091465"/>
            <a:ext cx="5098160" cy="707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4400" b="1" dirty="0"/>
              <a:t>报文类型定义器</a:t>
            </a:r>
            <a:endParaRPr lang="en-US" altLang="zh-CN" sz="4400" b="1" dirty="0"/>
          </a:p>
          <a:p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</a:rPr>
              <a:t>报文格式定义程序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sz="4400" b="1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定义报文格式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加密报文类型文件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版本：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	V1.0</a:t>
            </a:r>
          </a:p>
        </p:txBody>
      </p:sp>
    </p:spTree>
    <p:extLst>
      <p:ext uri="{BB962C8B-B14F-4D97-AF65-F5344CB8AC3E}">
        <p14:creationId xmlns:p14="http://schemas.microsoft.com/office/powerpoint/2010/main" val="1386277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8FBE633-CA53-4049-9E17-241BC7A585C4}"/>
              </a:ext>
            </a:extLst>
          </p:cNvPr>
          <p:cNvSpPr/>
          <p:nvPr/>
        </p:nvSpPr>
        <p:spPr>
          <a:xfrm>
            <a:off x="-381004" y="0"/>
            <a:ext cx="190502" cy="6858000"/>
          </a:xfrm>
          <a:prstGeom prst="rect">
            <a:avLst/>
          </a:prstGeom>
          <a:solidFill>
            <a:srgbClr val="1E2F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7CDB45-0DBD-426D-93CB-A4F9AD5B6845}"/>
              </a:ext>
            </a:extLst>
          </p:cNvPr>
          <p:cNvSpPr/>
          <p:nvPr/>
        </p:nvSpPr>
        <p:spPr>
          <a:xfrm>
            <a:off x="-190503" y="0"/>
            <a:ext cx="190502" cy="6858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270000" dist="508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BC6768-9425-4502-AF51-EDC18CE3C2C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700000"/>
          </a:solidFill>
          <a:ln>
            <a:noFill/>
          </a:ln>
          <a:effectLst>
            <a:outerShdw blurRad="1270000" dist="508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3A57636-CF79-4C3B-8B63-5D787F79C73F}"/>
              </a:ext>
            </a:extLst>
          </p:cNvPr>
          <p:cNvSpPr/>
          <p:nvPr/>
        </p:nvSpPr>
        <p:spPr>
          <a:xfrm>
            <a:off x="1424481" y="1091465"/>
            <a:ext cx="4671519" cy="46750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00B0F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F17FD0-0578-4873-8987-0B051AB60E22}"/>
              </a:ext>
            </a:extLst>
          </p:cNvPr>
          <p:cNvSpPr/>
          <p:nvPr/>
        </p:nvSpPr>
        <p:spPr>
          <a:xfrm>
            <a:off x="2074852" y="1637285"/>
            <a:ext cx="4021148" cy="41292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6970BA-0430-4D5E-A95F-16AF93C6E441}"/>
              </a:ext>
            </a:extLst>
          </p:cNvPr>
          <p:cNvSpPr/>
          <p:nvPr/>
        </p:nvSpPr>
        <p:spPr>
          <a:xfrm>
            <a:off x="2461358" y="1898330"/>
            <a:ext cx="3634642" cy="38682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8000" b="1" dirty="0">
                <a:solidFill>
                  <a:schemeClr val="bg1"/>
                </a:solidFill>
              </a:rPr>
              <a:t>T</a:t>
            </a:r>
            <a:endParaRPr lang="zh-CN" altLang="en-US" sz="38000" b="1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ECE54EF-63A6-4BB8-A0AA-2A50B6B60C48}"/>
              </a:ext>
            </a:extLst>
          </p:cNvPr>
          <p:cNvSpPr/>
          <p:nvPr/>
        </p:nvSpPr>
        <p:spPr>
          <a:xfrm>
            <a:off x="6457951" y="1091465"/>
            <a:ext cx="5098160" cy="707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4400" b="1" dirty="0"/>
              <a:t>终端程序</a:t>
            </a:r>
            <a:endParaRPr lang="en-US" altLang="zh-CN" sz="4400" b="1" dirty="0"/>
          </a:p>
          <a:p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</a:rPr>
              <a:t>收发信终端机上位机软件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sz="4400" b="1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发送报文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接收串口消息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解析报文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判断报文是否准确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显示报文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版本：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	V1.0</a:t>
            </a:r>
          </a:p>
          <a:p>
            <a:endParaRPr lang="zh-CN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35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E4C4D0D-BBF0-40DB-A86B-B5A229105348}"/>
              </a:ext>
            </a:extLst>
          </p:cNvPr>
          <p:cNvSpPr/>
          <p:nvPr/>
        </p:nvSpPr>
        <p:spPr>
          <a:xfrm>
            <a:off x="3971926" y="3870552"/>
            <a:ext cx="5098160" cy="707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rgbClr val="00B050"/>
                </a:solidFill>
              </a:rPr>
              <a:t>[</a:t>
            </a:r>
            <a:r>
              <a:rPr lang="zh-CN" altLang="en-US" sz="4400" b="1" dirty="0">
                <a:solidFill>
                  <a:srgbClr val="00B050"/>
                </a:solidFill>
              </a:rPr>
              <a:t>接收数据处理模块</a:t>
            </a:r>
            <a:r>
              <a:rPr lang="en-US" altLang="zh-CN" sz="6600" dirty="0">
                <a:solidFill>
                  <a:srgbClr val="00B050"/>
                </a:solidFill>
              </a:rPr>
              <a:t>]</a:t>
            </a:r>
            <a:endParaRPr lang="zh-CN" altLang="en-US" sz="6600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D5A676-6C0B-4216-87F0-4773BF9566E9}"/>
              </a:ext>
            </a:extLst>
          </p:cNvPr>
          <p:cNvSpPr/>
          <p:nvPr/>
        </p:nvSpPr>
        <p:spPr>
          <a:xfrm>
            <a:off x="1468402" y="3244837"/>
            <a:ext cx="2420817" cy="515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[</a:t>
            </a:r>
            <a:r>
              <a:rPr lang="zh-CN" altLang="en-US" sz="1050" b="1" dirty="0"/>
              <a:t>串口操作模块</a:t>
            </a:r>
            <a:r>
              <a:rPr lang="en-US" altLang="zh-CN" sz="1200" dirty="0"/>
              <a:t>]</a:t>
            </a:r>
            <a:endParaRPr lang="zh-CN" altLang="en-US" sz="105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24AC27-16F7-4684-A2CA-EE449ABAED58}"/>
              </a:ext>
            </a:extLst>
          </p:cNvPr>
          <p:cNvSpPr/>
          <p:nvPr/>
        </p:nvSpPr>
        <p:spPr>
          <a:xfrm>
            <a:off x="8058152" y="3244837"/>
            <a:ext cx="3321939" cy="707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[</a:t>
            </a:r>
            <a:r>
              <a:rPr lang="zh-CN" altLang="en-US" sz="2000" b="1" dirty="0"/>
              <a:t>数据发送模块</a:t>
            </a:r>
            <a:r>
              <a:rPr lang="en-US" altLang="zh-CN" sz="2800" dirty="0"/>
              <a:t>]</a:t>
            </a:r>
            <a:endParaRPr lang="zh-CN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805C77-9148-4BFF-B3B0-F811CA7D00E6}"/>
              </a:ext>
            </a:extLst>
          </p:cNvPr>
          <p:cNvSpPr/>
          <p:nvPr/>
        </p:nvSpPr>
        <p:spPr>
          <a:xfrm>
            <a:off x="2893790" y="5147072"/>
            <a:ext cx="3257550" cy="707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00B050"/>
                </a:solidFill>
              </a:rPr>
              <a:t>[</a:t>
            </a:r>
            <a:r>
              <a:rPr lang="zh-CN" altLang="en-US" sz="2400" b="1" dirty="0">
                <a:solidFill>
                  <a:srgbClr val="00B050"/>
                </a:solidFill>
              </a:rPr>
              <a:t>报文类型管理模块</a:t>
            </a:r>
            <a:r>
              <a:rPr lang="en-US" altLang="zh-CN" sz="3200" dirty="0">
                <a:solidFill>
                  <a:srgbClr val="00B050"/>
                </a:solidFill>
              </a:rPr>
              <a:t>]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AA2002-2865-478E-BE49-98737FA2227F}"/>
              </a:ext>
            </a:extLst>
          </p:cNvPr>
          <p:cNvSpPr/>
          <p:nvPr/>
        </p:nvSpPr>
        <p:spPr>
          <a:xfrm>
            <a:off x="8521732" y="4925136"/>
            <a:ext cx="3321939" cy="707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[</a:t>
            </a:r>
            <a:r>
              <a:rPr lang="zh-CN" altLang="en-US" sz="3200" b="1" dirty="0"/>
              <a:t>显示模块</a:t>
            </a:r>
            <a:r>
              <a:rPr lang="en-US" altLang="zh-CN" sz="4000" dirty="0"/>
              <a:t>]</a:t>
            </a:r>
            <a:endParaRPr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789FA8-5C39-4AD5-9F59-D29DA61FC6A5}"/>
              </a:ext>
            </a:extLst>
          </p:cNvPr>
          <p:cNvSpPr/>
          <p:nvPr/>
        </p:nvSpPr>
        <p:spPr>
          <a:xfrm>
            <a:off x="3971926" y="1410636"/>
            <a:ext cx="5950842" cy="707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 块 结 构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853B6041-1945-40D7-A029-C9DA0F14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737" y="926330"/>
            <a:ext cx="1843755" cy="220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60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F7369A2-1BD6-4E51-9AF5-8EE2782A5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904" y="143129"/>
            <a:ext cx="1225369" cy="1468147"/>
          </a:xfrm>
          <a:prstGeom prst="rect">
            <a:avLst/>
          </a:prstGeom>
        </p:spPr>
      </p:pic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7E86C08A-4AF4-4541-A5D5-27BCBD8FAC35}"/>
              </a:ext>
            </a:extLst>
          </p:cNvPr>
          <p:cNvCxnSpPr>
            <a:cxnSpLocks/>
            <a:stCxn id="77" idx="2"/>
            <a:endCxn id="76" idx="1"/>
          </p:cNvCxnSpPr>
          <p:nvPr/>
        </p:nvCxnSpPr>
        <p:spPr>
          <a:xfrm rot="10800000">
            <a:off x="2139696" y="3685032"/>
            <a:ext cx="6116262" cy="1800564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DBADAF5B-1D1D-4BBA-8B8B-06019975A020}"/>
              </a:ext>
            </a:extLst>
          </p:cNvPr>
          <p:cNvSpPr/>
          <p:nvPr/>
        </p:nvSpPr>
        <p:spPr>
          <a:xfrm>
            <a:off x="6239637" y="3108576"/>
            <a:ext cx="1578864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串口接收数据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(byte[])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49412F5-2895-43D4-A738-B38BA643EECE}"/>
              </a:ext>
            </a:extLst>
          </p:cNvPr>
          <p:cNvSpPr/>
          <p:nvPr/>
        </p:nvSpPr>
        <p:spPr>
          <a:xfrm>
            <a:off x="1469136" y="361951"/>
            <a:ext cx="7376160" cy="707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400" b="1" dirty="0"/>
              <a:t>串口操作模块</a:t>
            </a:r>
          </a:p>
        </p:txBody>
      </p:sp>
      <p:sp>
        <p:nvSpPr>
          <p:cNvPr id="71" name="矩形: 剪去左右顶角 70">
            <a:extLst>
              <a:ext uri="{FF2B5EF4-FFF2-40B4-BE49-F238E27FC236}">
                <a16:creationId xmlns:a16="http://schemas.microsoft.com/office/drawing/2014/main" id="{512F2225-6D0D-4821-A90E-26D8C7A1374B}"/>
              </a:ext>
            </a:extLst>
          </p:cNvPr>
          <p:cNvSpPr/>
          <p:nvPr/>
        </p:nvSpPr>
        <p:spPr>
          <a:xfrm>
            <a:off x="8255958" y="4179499"/>
            <a:ext cx="2285349" cy="512064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显示模块</a:t>
            </a:r>
          </a:p>
        </p:txBody>
      </p:sp>
      <p:sp>
        <p:nvSpPr>
          <p:cNvPr id="72" name="矩形: 剪去左右顶角 71">
            <a:extLst>
              <a:ext uri="{FF2B5EF4-FFF2-40B4-BE49-F238E27FC236}">
                <a16:creationId xmlns:a16="http://schemas.microsoft.com/office/drawing/2014/main" id="{435A38C9-C6A9-4C42-B963-74DAABFAA195}"/>
              </a:ext>
            </a:extLst>
          </p:cNvPr>
          <p:cNvSpPr/>
          <p:nvPr/>
        </p:nvSpPr>
        <p:spPr>
          <a:xfrm>
            <a:off x="8255958" y="3172157"/>
            <a:ext cx="2285362" cy="512064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接收数据处理模块</a:t>
            </a:r>
          </a:p>
        </p:txBody>
      </p:sp>
      <p:sp>
        <p:nvSpPr>
          <p:cNvPr id="76" name="矩形: 剪去单角 75">
            <a:extLst>
              <a:ext uri="{FF2B5EF4-FFF2-40B4-BE49-F238E27FC236}">
                <a16:creationId xmlns:a16="http://schemas.microsoft.com/office/drawing/2014/main" id="{28EE3B8D-315C-4F4D-8C27-99597CE3C161}"/>
              </a:ext>
            </a:extLst>
          </p:cNvPr>
          <p:cNvSpPr/>
          <p:nvPr/>
        </p:nvSpPr>
        <p:spPr>
          <a:xfrm>
            <a:off x="1469136" y="3172968"/>
            <a:ext cx="1341120" cy="512064"/>
          </a:xfrm>
          <a:prstGeom prst="snip1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串口实例</a:t>
            </a:r>
          </a:p>
        </p:txBody>
      </p:sp>
      <p:sp>
        <p:nvSpPr>
          <p:cNvPr id="77" name="矩形: 剪去左右顶角 76">
            <a:extLst>
              <a:ext uri="{FF2B5EF4-FFF2-40B4-BE49-F238E27FC236}">
                <a16:creationId xmlns:a16="http://schemas.microsoft.com/office/drawing/2014/main" id="{116866FC-40A1-4E9D-83CA-4D22A4BB7F9D}"/>
              </a:ext>
            </a:extLst>
          </p:cNvPr>
          <p:cNvSpPr/>
          <p:nvPr/>
        </p:nvSpPr>
        <p:spPr>
          <a:xfrm>
            <a:off x="8255958" y="5229564"/>
            <a:ext cx="2285362" cy="512064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数据发送模块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E95B92F4-8DEC-4DE3-9057-4E612D0B790C}"/>
              </a:ext>
            </a:extLst>
          </p:cNvPr>
          <p:cNvCxnSpPr>
            <a:cxnSpLocks/>
            <a:stCxn id="76" idx="0"/>
            <a:endCxn id="72" idx="2"/>
          </p:cNvCxnSpPr>
          <p:nvPr/>
        </p:nvCxnSpPr>
        <p:spPr>
          <a:xfrm flipV="1">
            <a:off x="2810256" y="3428189"/>
            <a:ext cx="5445702" cy="8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B0C6CAF1-EC44-4640-A121-AF8B6D0A6F6D}"/>
              </a:ext>
            </a:extLst>
          </p:cNvPr>
          <p:cNvCxnSpPr>
            <a:cxnSpLocks/>
            <a:stCxn id="76" idx="0"/>
            <a:endCxn id="71" idx="2"/>
          </p:cNvCxnSpPr>
          <p:nvPr/>
        </p:nvCxnSpPr>
        <p:spPr>
          <a:xfrm>
            <a:off x="2810256" y="3429000"/>
            <a:ext cx="5445702" cy="100653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4B45FF5A-879B-41B4-9BD9-DB049C22854D}"/>
              </a:ext>
            </a:extLst>
          </p:cNvPr>
          <p:cNvCxnSpPr>
            <a:cxnSpLocks/>
            <a:stCxn id="71" idx="1"/>
            <a:endCxn id="76" idx="1"/>
          </p:cNvCxnSpPr>
          <p:nvPr/>
        </p:nvCxnSpPr>
        <p:spPr>
          <a:xfrm rot="5400000" flipH="1">
            <a:off x="5265899" y="558830"/>
            <a:ext cx="1006531" cy="7258937"/>
          </a:xfrm>
          <a:prstGeom prst="bentConnector3">
            <a:avLst>
              <a:gd name="adj1" fmla="val -22712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9CA5A3D8-EFD8-44FF-ACEA-CA223F12FC0C}"/>
              </a:ext>
            </a:extLst>
          </p:cNvPr>
          <p:cNvSpPr/>
          <p:nvPr/>
        </p:nvSpPr>
        <p:spPr>
          <a:xfrm>
            <a:off x="6477692" y="4098630"/>
            <a:ext cx="1102754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串口状态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95151A9-7EE6-4680-893A-D60DA1796DFC}"/>
              </a:ext>
            </a:extLst>
          </p:cNvPr>
          <p:cNvSpPr/>
          <p:nvPr/>
        </p:nvSpPr>
        <p:spPr>
          <a:xfrm>
            <a:off x="5045287" y="4576530"/>
            <a:ext cx="1102754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串口控制指令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3C98C25-863F-460B-8C64-94B89B7B4234}"/>
              </a:ext>
            </a:extLst>
          </p:cNvPr>
          <p:cNvSpPr/>
          <p:nvPr/>
        </p:nvSpPr>
        <p:spPr>
          <a:xfrm>
            <a:off x="4783003" y="5148495"/>
            <a:ext cx="1627322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发送数据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(byte[])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" name="矩形: 剪去左右顶角 106">
            <a:extLst>
              <a:ext uri="{FF2B5EF4-FFF2-40B4-BE49-F238E27FC236}">
                <a16:creationId xmlns:a16="http://schemas.microsoft.com/office/drawing/2014/main" id="{D7770F3F-6942-4138-AAFF-D56785E85A97}"/>
              </a:ext>
            </a:extLst>
          </p:cNvPr>
          <p:cNvSpPr/>
          <p:nvPr/>
        </p:nvSpPr>
        <p:spPr>
          <a:xfrm>
            <a:off x="1371600" y="2162959"/>
            <a:ext cx="6610351" cy="4070766"/>
          </a:xfrm>
          <a:prstGeom prst="snip2SameRect">
            <a:avLst/>
          </a:prstGeom>
          <a:solidFill>
            <a:srgbClr val="C55A11">
              <a:alpha val="6000"/>
            </a:srgbClr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745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F7369A2-1BD6-4E51-9AF5-8EE2782A5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904" y="143129"/>
            <a:ext cx="1225369" cy="1468147"/>
          </a:xfrm>
          <a:prstGeom prst="rect">
            <a:avLst/>
          </a:prstGeom>
        </p:spPr>
      </p:pic>
      <p:sp>
        <p:nvSpPr>
          <p:cNvPr id="58" name="矩形 57">
            <a:extLst>
              <a:ext uri="{FF2B5EF4-FFF2-40B4-BE49-F238E27FC236}">
                <a16:creationId xmlns:a16="http://schemas.microsoft.com/office/drawing/2014/main" id="{149412F5-2895-43D4-A738-B38BA643EECE}"/>
              </a:ext>
            </a:extLst>
          </p:cNvPr>
          <p:cNvSpPr/>
          <p:nvPr/>
        </p:nvSpPr>
        <p:spPr>
          <a:xfrm>
            <a:off x="1469136" y="361951"/>
            <a:ext cx="7376160" cy="707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400" b="1" dirty="0"/>
              <a:t>数据发送模块</a:t>
            </a:r>
          </a:p>
        </p:txBody>
      </p:sp>
      <p:sp>
        <p:nvSpPr>
          <p:cNvPr id="71" name="矩形: 剪去左右顶角 70">
            <a:extLst>
              <a:ext uri="{FF2B5EF4-FFF2-40B4-BE49-F238E27FC236}">
                <a16:creationId xmlns:a16="http://schemas.microsoft.com/office/drawing/2014/main" id="{512F2225-6D0D-4821-A90E-26D8C7A1374B}"/>
              </a:ext>
            </a:extLst>
          </p:cNvPr>
          <p:cNvSpPr/>
          <p:nvPr/>
        </p:nvSpPr>
        <p:spPr>
          <a:xfrm>
            <a:off x="9826455" y="2865586"/>
            <a:ext cx="2285349" cy="512064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显示模块</a:t>
            </a:r>
          </a:p>
        </p:txBody>
      </p:sp>
      <p:sp>
        <p:nvSpPr>
          <p:cNvPr id="72" name="矩形: 剪去左右顶角 71">
            <a:extLst>
              <a:ext uri="{FF2B5EF4-FFF2-40B4-BE49-F238E27FC236}">
                <a16:creationId xmlns:a16="http://schemas.microsoft.com/office/drawing/2014/main" id="{435A38C9-C6A9-4C42-B963-74DAABFAA195}"/>
              </a:ext>
            </a:extLst>
          </p:cNvPr>
          <p:cNvSpPr/>
          <p:nvPr/>
        </p:nvSpPr>
        <p:spPr>
          <a:xfrm>
            <a:off x="9826442" y="2083405"/>
            <a:ext cx="2285362" cy="512064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接收数据处理模块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3C98C25-863F-460B-8C64-94B89B7B4234}"/>
              </a:ext>
            </a:extLst>
          </p:cNvPr>
          <p:cNvSpPr/>
          <p:nvPr/>
        </p:nvSpPr>
        <p:spPr>
          <a:xfrm>
            <a:off x="6677087" y="1226483"/>
            <a:ext cx="1627322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发送数据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(byte[])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矩形: 剪去左右顶角 17">
            <a:extLst>
              <a:ext uri="{FF2B5EF4-FFF2-40B4-BE49-F238E27FC236}">
                <a16:creationId xmlns:a16="http://schemas.microsoft.com/office/drawing/2014/main" id="{410BCF3A-7416-4944-B52A-87C65991F487}"/>
              </a:ext>
            </a:extLst>
          </p:cNvPr>
          <p:cNvSpPr/>
          <p:nvPr/>
        </p:nvSpPr>
        <p:spPr>
          <a:xfrm>
            <a:off x="9826442" y="1301224"/>
            <a:ext cx="2285362" cy="512064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串口操作模块</a:t>
            </a: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3707D050-BF52-4F3B-9579-99314B5EEB48}"/>
              </a:ext>
            </a:extLst>
          </p:cNvPr>
          <p:cNvCxnSpPr>
            <a:cxnSpLocks/>
            <a:stCxn id="83" idx="2"/>
            <a:endCxn id="72" idx="2"/>
          </p:cNvCxnSpPr>
          <p:nvPr/>
        </p:nvCxnSpPr>
        <p:spPr>
          <a:xfrm rot="10800000" flipH="1">
            <a:off x="2037968" y="2339438"/>
            <a:ext cx="7788474" cy="2550259"/>
          </a:xfrm>
          <a:prstGeom prst="bentConnector3">
            <a:avLst>
              <a:gd name="adj1" fmla="val -12474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9BAB34F0-97CA-482A-8E14-3846B785592A}"/>
              </a:ext>
            </a:extLst>
          </p:cNvPr>
          <p:cNvCxnSpPr>
            <a:cxnSpLocks/>
            <a:stCxn id="143" idx="2"/>
            <a:endCxn id="18" idx="2"/>
          </p:cNvCxnSpPr>
          <p:nvPr/>
        </p:nvCxnSpPr>
        <p:spPr>
          <a:xfrm rot="10800000" flipH="1">
            <a:off x="361650" y="1557257"/>
            <a:ext cx="9464792" cy="4691021"/>
          </a:xfrm>
          <a:prstGeom prst="bentConnector3">
            <a:avLst>
              <a:gd name="adj1" fmla="val -241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17AAD459-186B-4526-836A-C043304AB18C}"/>
              </a:ext>
            </a:extLst>
          </p:cNvPr>
          <p:cNvCxnSpPr>
            <a:cxnSpLocks/>
            <a:stCxn id="71" idx="1"/>
            <a:endCxn id="32" idx="0"/>
          </p:cNvCxnSpPr>
          <p:nvPr/>
        </p:nvCxnSpPr>
        <p:spPr>
          <a:xfrm rot="5400000">
            <a:off x="9005726" y="1611952"/>
            <a:ext cx="197707" cy="3729103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09A6DDF2-73BB-4375-9FB8-AD4F5CE150F5}"/>
              </a:ext>
            </a:extLst>
          </p:cNvPr>
          <p:cNvSpPr/>
          <p:nvPr/>
        </p:nvSpPr>
        <p:spPr>
          <a:xfrm>
            <a:off x="7490099" y="3545318"/>
            <a:ext cx="3692400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发送内容  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| 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报文类型  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| 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发送模式  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| 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随机模式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39D23CC-8872-4ECC-B26F-903FF5F22433}"/>
              </a:ext>
            </a:extLst>
          </p:cNvPr>
          <p:cNvSpPr/>
          <p:nvPr/>
        </p:nvSpPr>
        <p:spPr>
          <a:xfrm>
            <a:off x="7474679" y="1955403"/>
            <a:ext cx="2082220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发送报文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</a:rPr>
              <a:t>MessageData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流程图: 准备 29">
            <a:extLst>
              <a:ext uri="{FF2B5EF4-FFF2-40B4-BE49-F238E27FC236}">
                <a16:creationId xmlns:a16="http://schemas.microsoft.com/office/drawing/2014/main" id="{036D46F3-BDDB-4D85-BF47-319E90652251}"/>
              </a:ext>
            </a:extLst>
          </p:cNvPr>
          <p:cNvSpPr/>
          <p:nvPr/>
        </p:nvSpPr>
        <p:spPr>
          <a:xfrm>
            <a:off x="9023381" y="4368176"/>
            <a:ext cx="1412732" cy="429286"/>
          </a:xfrm>
          <a:prstGeom prst="flowChartPreparation">
            <a:avLst/>
          </a:prstGeom>
          <a:solidFill>
            <a:srgbClr val="A02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模式选择</a:t>
            </a:r>
          </a:p>
        </p:txBody>
      </p:sp>
      <p:sp>
        <p:nvSpPr>
          <p:cNvPr id="32" name="矩形: 剪去单角 31">
            <a:extLst>
              <a:ext uri="{FF2B5EF4-FFF2-40B4-BE49-F238E27FC236}">
                <a16:creationId xmlns:a16="http://schemas.microsoft.com/office/drawing/2014/main" id="{9738570F-762C-4CAC-9818-E9D41384F501}"/>
              </a:ext>
            </a:extLst>
          </p:cNvPr>
          <p:cNvSpPr/>
          <p:nvPr/>
        </p:nvSpPr>
        <p:spPr>
          <a:xfrm>
            <a:off x="6317105" y="3399163"/>
            <a:ext cx="922922" cy="352388"/>
          </a:xfrm>
          <a:prstGeom prst="snip1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响应件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70F5F3E-C6A0-498E-B9B8-B52900AB5792}"/>
              </a:ext>
            </a:extLst>
          </p:cNvPr>
          <p:cNvSpPr/>
          <p:nvPr/>
        </p:nvSpPr>
        <p:spPr>
          <a:xfrm>
            <a:off x="6806884" y="4113100"/>
            <a:ext cx="866286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发送模式</a:t>
            </a:r>
          </a:p>
        </p:txBody>
      </p:sp>
      <p:sp>
        <p:nvSpPr>
          <p:cNvPr id="73" name="流程图: 准备 72">
            <a:extLst>
              <a:ext uri="{FF2B5EF4-FFF2-40B4-BE49-F238E27FC236}">
                <a16:creationId xmlns:a16="http://schemas.microsoft.com/office/drawing/2014/main" id="{8DF272E8-FFCC-41AA-9CB2-2DDA8AA0D8F8}"/>
              </a:ext>
            </a:extLst>
          </p:cNvPr>
          <p:cNvSpPr/>
          <p:nvPr/>
        </p:nvSpPr>
        <p:spPr>
          <a:xfrm>
            <a:off x="1755887" y="3963771"/>
            <a:ext cx="1706124" cy="429286"/>
          </a:xfrm>
          <a:prstGeom prst="flowChartPreparation">
            <a:avLst/>
          </a:prstGeom>
          <a:solidFill>
            <a:srgbClr val="A02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报文类型选择</a:t>
            </a:r>
          </a:p>
        </p:txBody>
      </p:sp>
      <p:sp>
        <p:nvSpPr>
          <p:cNvPr id="54" name="矩形: 剪去左右顶角 53">
            <a:extLst>
              <a:ext uri="{FF2B5EF4-FFF2-40B4-BE49-F238E27FC236}">
                <a16:creationId xmlns:a16="http://schemas.microsoft.com/office/drawing/2014/main" id="{A9CAA3AE-5CF2-4B3E-B881-32F1B1388339}"/>
              </a:ext>
            </a:extLst>
          </p:cNvPr>
          <p:cNvSpPr/>
          <p:nvPr/>
        </p:nvSpPr>
        <p:spPr>
          <a:xfrm>
            <a:off x="2922670" y="5992245"/>
            <a:ext cx="2319335" cy="512064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报文类型管理模块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CB65282-29F1-410B-B837-158C53AFFE84}"/>
              </a:ext>
            </a:extLst>
          </p:cNvPr>
          <p:cNvSpPr/>
          <p:nvPr/>
        </p:nvSpPr>
        <p:spPr>
          <a:xfrm>
            <a:off x="3549351" y="3943887"/>
            <a:ext cx="984680" cy="27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报文类型</a:t>
            </a:r>
          </a:p>
        </p:txBody>
      </p:sp>
      <p:sp>
        <p:nvSpPr>
          <p:cNvPr id="83" name="矩形: 剪去对角 82">
            <a:extLst>
              <a:ext uri="{FF2B5EF4-FFF2-40B4-BE49-F238E27FC236}">
                <a16:creationId xmlns:a16="http://schemas.microsoft.com/office/drawing/2014/main" id="{24A97E3C-B441-4B88-87A6-3A6AAB1B1944}"/>
              </a:ext>
            </a:extLst>
          </p:cNvPr>
          <p:cNvSpPr/>
          <p:nvPr/>
        </p:nvSpPr>
        <p:spPr>
          <a:xfrm>
            <a:off x="2037968" y="4713513"/>
            <a:ext cx="1141960" cy="352366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报文数据拼接</a:t>
            </a:r>
            <a:endParaRPr lang="en-US" altLang="zh-CN" sz="1100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9A71655-4DDF-4FF6-9091-77663713DEEC}"/>
              </a:ext>
            </a:extLst>
          </p:cNvPr>
          <p:cNvCxnSpPr>
            <a:cxnSpLocks/>
            <a:stCxn id="73" idx="2"/>
            <a:endCxn id="83" idx="3"/>
          </p:cNvCxnSpPr>
          <p:nvPr/>
        </p:nvCxnSpPr>
        <p:spPr>
          <a:xfrm flipH="1">
            <a:off x="2608948" y="4393057"/>
            <a:ext cx="1" cy="320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CCCEB10F-BD80-4F06-8F2C-C15D988F4261}"/>
              </a:ext>
            </a:extLst>
          </p:cNvPr>
          <p:cNvCxnSpPr>
            <a:cxnSpLocks/>
            <a:stCxn id="54" idx="0"/>
            <a:endCxn id="83" idx="3"/>
          </p:cNvCxnSpPr>
          <p:nvPr/>
        </p:nvCxnSpPr>
        <p:spPr>
          <a:xfrm flipH="1" flipV="1">
            <a:off x="2608948" y="4713513"/>
            <a:ext cx="2633057" cy="1534764"/>
          </a:xfrm>
          <a:prstGeom prst="bentConnector4">
            <a:avLst>
              <a:gd name="adj1" fmla="val -8682"/>
              <a:gd name="adj2" fmla="val 114895"/>
            </a:avLst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: 剪去对角 93">
            <a:extLst>
              <a:ext uri="{FF2B5EF4-FFF2-40B4-BE49-F238E27FC236}">
                <a16:creationId xmlns:a16="http://schemas.microsoft.com/office/drawing/2014/main" id="{9C63F782-144E-49BE-9AD8-FD54141ADBAB}"/>
              </a:ext>
            </a:extLst>
          </p:cNvPr>
          <p:cNvSpPr/>
          <p:nvPr/>
        </p:nvSpPr>
        <p:spPr>
          <a:xfrm>
            <a:off x="8099193" y="5468183"/>
            <a:ext cx="1242274" cy="352366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自动定时发送</a:t>
            </a:r>
            <a:endParaRPr lang="en-US" altLang="zh-CN" sz="1100" dirty="0"/>
          </a:p>
        </p:txBody>
      </p:sp>
      <p:sp>
        <p:nvSpPr>
          <p:cNvPr id="98" name="矩形: 剪去对角 97">
            <a:extLst>
              <a:ext uri="{FF2B5EF4-FFF2-40B4-BE49-F238E27FC236}">
                <a16:creationId xmlns:a16="http://schemas.microsoft.com/office/drawing/2014/main" id="{BFFE843F-0BD2-4276-8587-CBAB7AA6BFB0}"/>
              </a:ext>
            </a:extLst>
          </p:cNvPr>
          <p:cNvSpPr/>
          <p:nvPr/>
        </p:nvSpPr>
        <p:spPr>
          <a:xfrm>
            <a:off x="8100116" y="6030409"/>
            <a:ext cx="1242274" cy="352366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手动发送</a:t>
            </a:r>
            <a:endParaRPr lang="en-US" altLang="zh-CN" sz="1100" dirty="0"/>
          </a:p>
        </p:txBody>
      </p:sp>
      <p:sp>
        <p:nvSpPr>
          <p:cNvPr id="99" name="矩形: 剪去对角 98">
            <a:extLst>
              <a:ext uri="{FF2B5EF4-FFF2-40B4-BE49-F238E27FC236}">
                <a16:creationId xmlns:a16="http://schemas.microsoft.com/office/drawing/2014/main" id="{F4C5C236-EA75-4C32-8CCC-14D49EE817FC}"/>
              </a:ext>
            </a:extLst>
          </p:cNvPr>
          <p:cNvSpPr/>
          <p:nvPr/>
        </p:nvSpPr>
        <p:spPr>
          <a:xfrm>
            <a:off x="8094025" y="4903580"/>
            <a:ext cx="1242274" cy="352366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固定内容发送</a:t>
            </a:r>
            <a:endParaRPr lang="en-US" altLang="zh-CN" sz="1100" dirty="0"/>
          </a:p>
        </p:txBody>
      </p: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AB335845-3F14-4A7A-9685-686F89A467B3}"/>
              </a:ext>
            </a:extLst>
          </p:cNvPr>
          <p:cNvCxnSpPr>
            <a:cxnSpLocks/>
            <a:stCxn id="30" idx="2"/>
            <a:endCxn id="99" idx="0"/>
          </p:cNvCxnSpPr>
          <p:nvPr/>
        </p:nvCxnSpPr>
        <p:spPr>
          <a:xfrm rot="5400000">
            <a:off x="9391873" y="4741888"/>
            <a:ext cx="282301" cy="39344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7E2BF633-AAF1-41CA-A1D5-26DB33EF5B7D}"/>
              </a:ext>
            </a:extLst>
          </p:cNvPr>
          <p:cNvCxnSpPr>
            <a:cxnSpLocks/>
            <a:stCxn id="30" idx="2"/>
            <a:endCxn id="94" idx="0"/>
          </p:cNvCxnSpPr>
          <p:nvPr/>
        </p:nvCxnSpPr>
        <p:spPr>
          <a:xfrm rot="5400000">
            <a:off x="9112155" y="5026774"/>
            <a:ext cx="846904" cy="388280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C5853D72-37E5-49FE-AC91-3FB61D837C34}"/>
              </a:ext>
            </a:extLst>
          </p:cNvPr>
          <p:cNvCxnSpPr>
            <a:cxnSpLocks/>
            <a:stCxn id="30" idx="2"/>
            <a:endCxn id="98" idx="0"/>
          </p:cNvCxnSpPr>
          <p:nvPr/>
        </p:nvCxnSpPr>
        <p:spPr>
          <a:xfrm rot="5400000">
            <a:off x="8831504" y="5308349"/>
            <a:ext cx="1409130" cy="387357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CE68F91F-4136-49B8-B976-C99E5956213C}"/>
              </a:ext>
            </a:extLst>
          </p:cNvPr>
          <p:cNvCxnSpPr>
            <a:cxnSpLocks/>
            <a:stCxn id="32" idx="1"/>
            <a:endCxn id="30" idx="1"/>
          </p:cNvCxnSpPr>
          <p:nvPr/>
        </p:nvCxnSpPr>
        <p:spPr>
          <a:xfrm rot="16200000" flipH="1">
            <a:off x="7485339" y="3044777"/>
            <a:ext cx="831268" cy="2244815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DFE6426F-EFA6-473F-968D-27EF41BD72E9}"/>
              </a:ext>
            </a:extLst>
          </p:cNvPr>
          <p:cNvCxnSpPr>
            <a:cxnSpLocks/>
            <a:stCxn id="217" idx="2"/>
            <a:endCxn id="73" idx="3"/>
          </p:cNvCxnSpPr>
          <p:nvPr/>
        </p:nvCxnSpPr>
        <p:spPr>
          <a:xfrm rot="10800000" flipV="1">
            <a:off x="3462012" y="3874742"/>
            <a:ext cx="1146421" cy="303672"/>
          </a:xfrm>
          <a:prstGeom prst="bentConnector3">
            <a:avLst>
              <a:gd name="adj1" fmla="val 1925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BD7449AF-2C10-47F5-83E6-71871763B505}"/>
              </a:ext>
            </a:extLst>
          </p:cNvPr>
          <p:cNvCxnSpPr>
            <a:cxnSpLocks/>
            <a:stCxn id="99" idx="2"/>
            <a:endCxn id="54" idx="1"/>
          </p:cNvCxnSpPr>
          <p:nvPr/>
        </p:nvCxnSpPr>
        <p:spPr>
          <a:xfrm rot="10800000" flipV="1">
            <a:off x="4082339" y="5079763"/>
            <a:ext cx="4011687" cy="1424546"/>
          </a:xfrm>
          <a:prstGeom prst="bentConnector4">
            <a:avLst>
              <a:gd name="adj1" fmla="val 11803"/>
              <a:gd name="adj2" fmla="val 116047"/>
            </a:avLst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: 剪去单角 142">
            <a:extLst>
              <a:ext uri="{FF2B5EF4-FFF2-40B4-BE49-F238E27FC236}">
                <a16:creationId xmlns:a16="http://schemas.microsoft.com/office/drawing/2014/main" id="{AE7DDC64-03D8-4E2C-833B-A6DFEBC435DA}"/>
              </a:ext>
            </a:extLst>
          </p:cNvPr>
          <p:cNvSpPr/>
          <p:nvPr/>
        </p:nvSpPr>
        <p:spPr>
          <a:xfrm>
            <a:off x="361650" y="6072083"/>
            <a:ext cx="1599092" cy="352388"/>
          </a:xfrm>
          <a:prstGeom prst="snip1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待发送报文</a:t>
            </a:r>
            <a:r>
              <a:rPr lang="en-US" altLang="zh-CN" sz="1400" dirty="0"/>
              <a:t>(byte[])</a:t>
            </a:r>
            <a:endParaRPr lang="zh-CN" altLang="en-US" sz="1400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38495322-74BF-42DC-A894-E2EF8624C0A9}"/>
              </a:ext>
            </a:extLst>
          </p:cNvPr>
          <p:cNvCxnSpPr>
            <a:cxnSpLocks/>
            <a:stCxn id="54" idx="2"/>
            <a:endCxn id="143" idx="0"/>
          </p:cNvCxnSpPr>
          <p:nvPr/>
        </p:nvCxnSpPr>
        <p:spPr>
          <a:xfrm flipH="1">
            <a:off x="1960742" y="6248277"/>
            <a:ext cx="96192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流程图: 准备 153">
            <a:extLst>
              <a:ext uri="{FF2B5EF4-FFF2-40B4-BE49-F238E27FC236}">
                <a16:creationId xmlns:a16="http://schemas.microsoft.com/office/drawing/2014/main" id="{8C947391-5ABD-40E3-A594-F174EDFB3A4D}"/>
              </a:ext>
            </a:extLst>
          </p:cNvPr>
          <p:cNvSpPr/>
          <p:nvPr/>
        </p:nvSpPr>
        <p:spPr>
          <a:xfrm>
            <a:off x="5925504" y="2579709"/>
            <a:ext cx="1706124" cy="429286"/>
          </a:xfrm>
          <a:prstGeom prst="flowChartPreparation">
            <a:avLst/>
          </a:prstGeom>
          <a:solidFill>
            <a:srgbClr val="A02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随机模式</a:t>
            </a: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B1C9567D-8A86-4BE4-956B-03A8A35652B3}"/>
              </a:ext>
            </a:extLst>
          </p:cNvPr>
          <p:cNvCxnSpPr>
            <a:cxnSpLocks/>
            <a:stCxn id="32" idx="3"/>
            <a:endCxn id="154" idx="2"/>
          </p:cNvCxnSpPr>
          <p:nvPr/>
        </p:nvCxnSpPr>
        <p:spPr>
          <a:xfrm flipV="1">
            <a:off x="6778566" y="3008995"/>
            <a:ext cx="0" cy="3901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C29F7AF3-1670-4330-9748-63FAF8E0937D}"/>
              </a:ext>
            </a:extLst>
          </p:cNvPr>
          <p:cNvSpPr/>
          <p:nvPr/>
        </p:nvSpPr>
        <p:spPr>
          <a:xfrm>
            <a:off x="6806884" y="2992503"/>
            <a:ext cx="866286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随机模式</a:t>
            </a: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79902AC1-9571-44A8-864F-EF1ACA3403DC}"/>
              </a:ext>
            </a:extLst>
          </p:cNvPr>
          <p:cNvSpPr/>
          <p:nvPr/>
        </p:nvSpPr>
        <p:spPr>
          <a:xfrm>
            <a:off x="3257155" y="4475285"/>
            <a:ext cx="1553220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报文头 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|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报文尾</a:t>
            </a:r>
          </a:p>
        </p:txBody>
      </p:sp>
      <p:sp>
        <p:nvSpPr>
          <p:cNvPr id="164" name="矩形: 剪去单角 163">
            <a:extLst>
              <a:ext uri="{FF2B5EF4-FFF2-40B4-BE49-F238E27FC236}">
                <a16:creationId xmlns:a16="http://schemas.microsoft.com/office/drawing/2014/main" id="{DCC721AC-91BA-4687-9AB5-29C2082CF216}"/>
              </a:ext>
            </a:extLst>
          </p:cNvPr>
          <p:cNvSpPr/>
          <p:nvPr/>
        </p:nvSpPr>
        <p:spPr>
          <a:xfrm>
            <a:off x="2037968" y="5463665"/>
            <a:ext cx="1141955" cy="352388"/>
          </a:xfrm>
          <a:prstGeom prst="snip1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报文内容</a:t>
            </a:r>
          </a:p>
        </p:txBody>
      </p:sp>
      <p:sp>
        <p:nvSpPr>
          <p:cNvPr id="166" name="矩形: 剪去对角 165">
            <a:extLst>
              <a:ext uri="{FF2B5EF4-FFF2-40B4-BE49-F238E27FC236}">
                <a16:creationId xmlns:a16="http://schemas.microsoft.com/office/drawing/2014/main" id="{A6937C1C-BB5D-4840-8BF4-181DD27D1A81}"/>
              </a:ext>
            </a:extLst>
          </p:cNvPr>
          <p:cNvSpPr/>
          <p:nvPr/>
        </p:nvSpPr>
        <p:spPr>
          <a:xfrm>
            <a:off x="1480135" y="2618169"/>
            <a:ext cx="1141960" cy="352366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随机报文生成</a:t>
            </a:r>
            <a:endParaRPr lang="en-US" altLang="zh-CN" sz="1100" dirty="0"/>
          </a:p>
        </p:txBody>
      </p:sp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20D097DF-A19C-4E88-8901-840C466F92B0}"/>
              </a:ext>
            </a:extLst>
          </p:cNvPr>
          <p:cNvCxnSpPr>
            <a:cxnSpLocks/>
            <a:stCxn id="166" idx="2"/>
            <a:endCxn id="164" idx="2"/>
          </p:cNvCxnSpPr>
          <p:nvPr/>
        </p:nvCxnSpPr>
        <p:spPr>
          <a:xfrm rot="10800000" flipH="1" flipV="1">
            <a:off x="1480134" y="2794351"/>
            <a:ext cx="557833" cy="2845507"/>
          </a:xfrm>
          <a:prstGeom prst="bentConnector3">
            <a:avLst>
              <a:gd name="adj1" fmla="val -4098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连接符: 肘形 172">
            <a:extLst>
              <a:ext uri="{FF2B5EF4-FFF2-40B4-BE49-F238E27FC236}">
                <a16:creationId xmlns:a16="http://schemas.microsoft.com/office/drawing/2014/main" id="{F9DDD8E9-C5C0-4E63-88BF-1FECB1C3FE87}"/>
              </a:ext>
            </a:extLst>
          </p:cNvPr>
          <p:cNvCxnSpPr>
            <a:cxnSpLocks/>
            <a:stCxn id="217" idx="1"/>
            <a:endCxn id="164" idx="0"/>
          </p:cNvCxnSpPr>
          <p:nvPr/>
        </p:nvCxnSpPr>
        <p:spPr>
          <a:xfrm rot="5400000">
            <a:off x="3319223" y="3911625"/>
            <a:ext cx="1588934" cy="1867534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>
            <a:extLst>
              <a:ext uri="{FF2B5EF4-FFF2-40B4-BE49-F238E27FC236}">
                <a16:creationId xmlns:a16="http://schemas.microsoft.com/office/drawing/2014/main" id="{F90C2BEB-D364-428A-869B-562CC75B5A1A}"/>
              </a:ext>
            </a:extLst>
          </p:cNvPr>
          <p:cNvSpPr/>
          <p:nvPr/>
        </p:nvSpPr>
        <p:spPr>
          <a:xfrm>
            <a:off x="3166336" y="5350799"/>
            <a:ext cx="1741720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报文内容</a:t>
            </a:r>
          </a:p>
        </p:txBody>
      </p: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88703D7A-0941-421C-B932-3D9A4DA02DF7}"/>
              </a:ext>
            </a:extLst>
          </p:cNvPr>
          <p:cNvCxnSpPr>
            <a:cxnSpLocks/>
            <a:stCxn id="164" idx="3"/>
            <a:endCxn id="83" idx="1"/>
          </p:cNvCxnSpPr>
          <p:nvPr/>
        </p:nvCxnSpPr>
        <p:spPr>
          <a:xfrm flipV="1">
            <a:off x="2608946" y="5065879"/>
            <a:ext cx="2" cy="3977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25E0E6A2-89C9-446F-BF36-D08DB2F73C83}"/>
              </a:ext>
            </a:extLst>
          </p:cNvPr>
          <p:cNvCxnSpPr>
            <a:cxnSpLocks/>
            <a:stCxn id="83" idx="2"/>
            <a:endCxn id="143" idx="3"/>
          </p:cNvCxnSpPr>
          <p:nvPr/>
        </p:nvCxnSpPr>
        <p:spPr>
          <a:xfrm rot="10800000" flipV="1">
            <a:off x="1161196" y="4889695"/>
            <a:ext cx="876772" cy="1182387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A98BD8C1-1C59-4011-AE69-CC18E965AAF8}"/>
              </a:ext>
            </a:extLst>
          </p:cNvPr>
          <p:cNvCxnSpPr>
            <a:cxnSpLocks/>
            <a:stCxn id="154" idx="1"/>
            <a:endCxn id="166" idx="0"/>
          </p:cNvCxnSpPr>
          <p:nvPr/>
        </p:nvCxnSpPr>
        <p:spPr>
          <a:xfrm flipH="1">
            <a:off x="2622095" y="2794352"/>
            <a:ext cx="330340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>
            <a:extLst>
              <a:ext uri="{FF2B5EF4-FFF2-40B4-BE49-F238E27FC236}">
                <a16:creationId xmlns:a16="http://schemas.microsoft.com/office/drawing/2014/main" id="{F3937B05-495F-4617-9D97-2F535007C672}"/>
              </a:ext>
            </a:extLst>
          </p:cNvPr>
          <p:cNvSpPr/>
          <p:nvPr/>
        </p:nvSpPr>
        <p:spPr>
          <a:xfrm>
            <a:off x="1603923" y="6195963"/>
            <a:ext cx="1741720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固定报文</a:t>
            </a:r>
          </a:p>
        </p:txBody>
      </p:sp>
      <p:cxnSp>
        <p:nvCxnSpPr>
          <p:cNvPr id="202" name="连接符: 肘形 201">
            <a:extLst>
              <a:ext uri="{FF2B5EF4-FFF2-40B4-BE49-F238E27FC236}">
                <a16:creationId xmlns:a16="http://schemas.microsoft.com/office/drawing/2014/main" id="{ED892D0A-9DB3-476D-AC43-E0CF0398A539}"/>
              </a:ext>
            </a:extLst>
          </p:cNvPr>
          <p:cNvCxnSpPr>
            <a:cxnSpLocks/>
            <a:stCxn id="37" idx="2"/>
            <a:endCxn id="71" idx="2"/>
          </p:cNvCxnSpPr>
          <p:nvPr/>
        </p:nvCxnSpPr>
        <p:spPr>
          <a:xfrm rot="16200000" flipH="1">
            <a:off x="8780032" y="2075194"/>
            <a:ext cx="782181" cy="1310666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矩形: 剪去对角 216">
            <a:extLst>
              <a:ext uri="{FF2B5EF4-FFF2-40B4-BE49-F238E27FC236}">
                <a16:creationId xmlns:a16="http://schemas.microsoft.com/office/drawing/2014/main" id="{5EA8ED60-0AE9-47E1-819E-19930C5757E8}"/>
              </a:ext>
            </a:extLst>
          </p:cNvPr>
          <p:cNvSpPr/>
          <p:nvPr/>
        </p:nvSpPr>
        <p:spPr>
          <a:xfrm>
            <a:off x="4608432" y="3698559"/>
            <a:ext cx="878049" cy="352366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发送控制</a:t>
            </a:r>
            <a:endParaRPr lang="en-US" altLang="zh-CN" sz="1100" dirty="0"/>
          </a:p>
        </p:txBody>
      </p:sp>
      <p:cxnSp>
        <p:nvCxnSpPr>
          <p:cNvPr id="235" name="连接符: 肘形 234">
            <a:extLst>
              <a:ext uri="{FF2B5EF4-FFF2-40B4-BE49-F238E27FC236}">
                <a16:creationId xmlns:a16="http://schemas.microsoft.com/office/drawing/2014/main" id="{3E701966-2472-4C71-87D5-E75BBD4E2194}"/>
              </a:ext>
            </a:extLst>
          </p:cNvPr>
          <p:cNvCxnSpPr>
            <a:cxnSpLocks/>
            <a:stCxn id="267" idx="2"/>
            <a:endCxn id="217" idx="0"/>
          </p:cNvCxnSpPr>
          <p:nvPr/>
        </p:nvCxnSpPr>
        <p:spPr>
          <a:xfrm rot="10800000">
            <a:off x="5486482" y="3874742"/>
            <a:ext cx="1076127" cy="176511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连接符: 肘形 251">
            <a:extLst>
              <a:ext uri="{FF2B5EF4-FFF2-40B4-BE49-F238E27FC236}">
                <a16:creationId xmlns:a16="http://schemas.microsoft.com/office/drawing/2014/main" id="{B4303A61-9FF8-4D3D-864C-C9EC3AB3B396}"/>
              </a:ext>
            </a:extLst>
          </p:cNvPr>
          <p:cNvCxnSpPr>
            <a:cxnSpLocks/>
            <a:stCxn id="32" idx="2"/>
            <a:endCxn id="217" idx="3"/>
          </p:cNvCxnSpPr>
          <p:nvPr/>
        </p:nvCxnSpPr>
        <p:spPr>
          <a:xfrm rot="10800000" flipV="1">
            <a:off x="5047457" y="3575357"/>
            <a:ext cx="1269648" cy="12320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连接符: 肘形 254">
            <a:extLst>
              <a:ext uri="{FF2B5EF4-FFF2-40B4-BE49-F238E27FC236}">
                <a16:creationId xmlns:a16="http://schemas.microsoft.com/office/drawing/2014/main" id="{6C5EF3FA-04CF-4F3E-BBE1-54799B618994}"/>
              </a:ext>
            </a:extLst>
          </p:cNvPr>
          <p:cNvCxnSpPr>
            <a:cxnSpLocks/>
            <a:stCxn id="98" idx="2"/>
            <a:endCxn id="217" idx="0"/>
          </p:cNvCxnSpPr>
          <p:nvPr/>
        </p:nvCxnSpPr>
        <p:spPr>
          <a:xfrm rot="10800000">
            <a:off x="5486482" y="3874742"/>
            <a:ext cx="2613635" cy="2331850"/>
          </a:xfrm>
          <a:prstGeom prst="bentConnector3">
            <a:avLst>
              <a:gd name="adj1" fmla="val 78863"/>
            </a:avLst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矩形: 剪去对角 266">
            <a:extLst>
              <a:ext uri="{FF2B5EF4-FFF2-40B4-BE49-F238E27FC236}">
                <a16:creationId xmlns:a16="http://schemas.microsoft.com/office/drawing/2014/main" id="{6FD69E31-5BBD-41A6-974D-031715632382}"/>
              </a:ext>
            </a:extLst>
          </p:cNvPr>
          <p:cNvSpPr/>
          <p:nvPr/>
        </p:nvSpPr>
        <p:spPr>
          <a:xfrm>
            <a:off x="6562608" y="5463666"/>
            <a:ext cx="878049" cy="352388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定时控制</a:t>
            </a:r>
            <a:endParaRPr lang="en-US" altLang="zh-CN" sz="1100" dirty="0"/>
          </a:p>
        </p:txBody>
      </p: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8D00D9B1-18AE-4CDF-BA16-4AF79D3A08B3}"/>
              </a:ext>
            </a:extLst>
          </p:cNvPr>
          <p:cNvCxnSpPr>
            <a:cxnSpLocks/>
            <a:stCxn id="94" idx="2"/>
            <a:endCxn id="267" idx="0"/>
          </p:cNvCxnSpPr>
          <p:nvPr/>
        </p:nvCxnSpPr>
        <p:spPr>
          <a:xfrm flipH="1" flipV="1">
            <a:off x="7440657" y="5639860"/>
            <a:ext cx="658536" cy="45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943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: 剪去左右顶角 44">
            <a:extLst>
              <a:ext uri="{FF2B5EF4-FFF2-40B4-BE49-F238E27FC236}">
                <a16:creationId xmlns:a16="http://schemas.microsoft.com/office/drawing/2014/main" id="{7DBB9650-9A11-4276-BC8F-AF4870651A42}"/>
              </a:ext>
            </a:extLst>
          </p:cNvPr>
          <p:cNvSpPr/>
          <p:nvPr/>
        </p:nvSpPr>
        <p:spPr>
          <a:xfrm>
            <a:off x="3552829" y="2162959"/>
            <a:ext cx="8542070" cy="4070766"/>
          </a:xfrm>
          <a:prstGeom prst="snip2SameRect">
            <a:avLst/>
          </a:prstGeom>
          <a:solidFill>
            <a:srgbClr val="C55A11">
              <a:alpha val="6000"/>
            </a:srgbClr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7369A2-1BD6-4E51-9AF5-8EE2782A5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904" y="143129"/>
            <a:ext cx="1225369" cy="1468147"/>
          </a:xfrm>
          <a:prstGeom prst="rect">
            <a:avLst/>
          </a:prstGeom>
        </p:spPr>
      </p:pic>
      <p:sp>
        <p:nvSpPr>
          <p:cNvPr id="13" name="矩形: 剪去单角 12">
            <a:extLst>
              <a:ext uri="{FF2B5EF4-FFF2-40B4-BE49-F238E27FC236}">
                <a16:creationId xmlns:a16="http://schemas.microsoft.com/office/drawing/2014/main" id="{9EB41E12-65CB-4481-BEA0-853AB4602AAC}"/>
              </a:ext>
            </a:extLst>
          </p:cNvPr>
          <p:cNvSpPr/>
          <p:nvPr/>
        </p:nvSpPr>
        <p:spPr>
          <a:xfrm>
            <a:off x="3816096" y="2753868"/>
            <a:ext cx="1341120" cy="512064"/>
          </a:xfrm>
          <a:prstGeom prst="snip1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数据存储</a:t>
            </a:r>
          </a:p>
        </p:txBody>
      </p:sp>
      <p:sp>
        <p:nvSpPr>
          <p:cNvPr id="15" name="矩形: 剪去对角 14">
            <a:extLst>
              <a:ext uri="{FF2B5EF4-FFF2-40B4-BE49-F238E27FC236}">
                <a16:creationId xmlns:a16="http://schemas.microsoft.com/office/drawing/2014/main" id="{FF0AF58B-EFE0-46CF-8A9A-A9EFBD62BE84}"/>
              </a:ext>
            </a:extLst>
          </p:cNvPr>
          <p:cNvSpPr/>
          <p:nvPr/>
        </p:nvSpPr>
        <p:spPr>
          <a:xfrm>
            <a:off x="3816096" y="5277612"/>
            <a:ext cx="1798320" cy="512064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判断合法报文</a:t>
            </a:r>
          </a:p>
        </p:txBody>
      </p:sp>
      <p:sp>
        <p:nvSpPr>
          <p:cNvPr id="16" name="矩形: 剪去左右顶角 15">
            <a:extLst>
              <a:ext uri="{FF2B5EF4-FFF2-40B4-BE49-F238E27FC236}">
                <a16:creationId xmlns:a16="http://schemas.microsoft.com/office/drawing/2014/main" id="{08D0ED24-BF2D-4566-A442-198407C1D0E7}"/>
              </a:ext>
            </a:extLst>
          </p:cNvPr>
          <p:cNvSpPr/>
          <p:nvPr/>
        </p:nvSpPr>
        <p:spPr>
          <a:xfrm>
            <a:off x="8991600" y="2753868"/>
            <a:ext cx="1341120" cy="512064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显示模块</a:t>
            </a:r>
          </a:p>
        </p:txBody>
      </p:sp>
      <p:sp>
        <p:nvSpPr>
          <p:cNvPr id="17" name="矩形: 剪去对角 16">
            <a:extLst>
              <a:ext uri="{FF2B5EF4-FFF2-40B4-BE49-F238E27FC236}">
                <a16:creationId xmlns:a16="http://schemas.microsoft.com/office/drawing/2014/main" id="{4C6160CC-D2ED-4A89-810A-6AC499D82C77}"/>
              </a:ext>
            </a:extLst>
          </p:cNvPr>
          <p:cNvSpPr/>
          <p:nvPr/>
        </p:nvSpPr>
        <p:spPr>
          <a:xfrm>
            <a:off x="7486650" y="5277612"/>
            <a:ext cx="1880872" cy="512064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与发送报文对比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471422E-866C-41B2-9C16-5F274EA5B0A7}"/>
              </a:ext>
            </a:extLst>
          </p:cNvPr>
          <p:cNvCxnSpPr>
            <a:cxnSpLocks/>
            <a:stCxn id="2" idx="0"/>
            <a:endCxn id="13" idx="2"/>
          </p:cNvCxnSpPr>
          <p:nvPr/>
        </p:nvCxnSpPr>
        <p:spPr>
          <a:xfrm>
            <a:off x="1901129" y="3009900"/>
            <a:ext cx="19149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9354D21-2B2A-4534-AB26-ACE077291092}"/>
              </a:ext>
            </a:extLst>
          </p:cNvPr>
          <p:cNvCxnSpPr>
            <a:cxnSpLocks/>
            <a:stCxn id="13" idx="0"/>
            <a:endCxn id="16" idx="2"/>
          </p:cNvCxnSpPr>
          <p:nvPr/>
        </p:nvCxnSpPr>
        <p:spPr>
          <a:xfrm>
            <a:off x="5157216" y="3009900"/>
            <a:ext cx="383438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645C056-387E-49D9-89D5-3E5126CE68C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486656" y="3265932"/>
            <a:ext cx="0" cy="20116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7EE4D98-4D04-45FE-A4B8-643C84C9BC14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>
            <a:off x="5614416" y="5533644"/>
            <a:ext cx="187223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7E86C08A-4AF4-4541-A5D5-27BCBD8FAC35}"/>
              </a:ext>
            </a:extLst>
          </p:cNvPr>
          <p:cNvCxnSpPr>
            <a:cxnSpLocks/>
            <a:stCxn id="17" idx="0"/>
            <a:endCxn id="16" idx="1"/>
          </p:cNvCxnSpPr>
          <p:nvPr/>
        </p:nvCxnSpPr>
        <p:spPr>
          <a:xfrm flipV="1">
            <a:off x="9367522" y="3265932"/>
            <a:ext cx="294638" cy="226771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DBADAF5B-1D1D-4BBA-8B8B-06019975A020}"/>
              </a:ext>
            </a:extLst>
          </p:cNvPr>
          <p:cNvSpPr/>
          <p:nvPr/>
        </p:nvSpPr>
        <p:spPr>
          <a:xfrm>
            <a:off x="1901129" y="2662442"/>
            <a:ext cx="1578864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串口接收数据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(byte[])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951576E-88A0-4DC5-B067-9F4F1C811BFE}"/>
              </a:ext>
            </a:extLst>
          </p:cNvPr>
          <p:cNvSpPr/>
          <p:nvPr/>
        </p:nvSpPr>
        <p:spPr>
          <a:xfrm>
            <a:off x="6284976" y="2662442"/>
            <a:ext cx="1578864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串口接收数据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(byte[])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E51F950-8B26-45F7-AE81-7056B69885A2}"/>
              </a:ext>
            </a:extLst>
          </p:cNvPr>
          <p:cNvSpPr/>
          <p:nvPr/>
        </p:nvSpPr>
        <p:spPr>
          <a:xfrm>
            <a:off x="4486656" y="4079755"/>
            <a:ext cx="1578864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最新接收数据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(byte[])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BFDA626-FAAE-4E4B-A8DE-A95FA6CA3729}"/>
              </a:ext>
            </a:extLst>
          </p:cNvPr>
          <p:cNvSpPr/>
          <p:nvPr/>
        </p:nvSpPr>
        <p:spPr>
          <a:xfrm>
            <a:off x="5614411" y="5226812"/>
            <a:ext cx="1863606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合法报文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</a:rPr>
              <a:t>MessageData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8238D9E-6CE9-467E-99A9-8A505242E953}"/>
              </a:ext>
            </a:extLst>
          </p:cNvPr>
          <p:cNvSpPr/>
          <p:nvPr/>
        </p:nvSpPr>
        <p:spPr>
          <a:xfrm>
            <a:off x="9661144" y="4207771"/>
            <a:ext cx="2140331" cy="621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报文编号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(int)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 +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判断结果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(string)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+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接收时间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(datetime)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+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报文内容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(string)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49412F5-2895-43D4-A738-B38BA643EECE}"/>
              </a:ext>
            </a:extLst>
          </p:cNvPr>
          <p:cNvSpPr/>
          <p:nvPr/>
        </p:nvSpPr>
        <p:spPr>
          <a:xfrm>
            <a:off x="1469136" y="361951"/>
            <a:ext cx="7376160" cy="707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400" b="1" dirty="0"/>
              <a:t>接收数据处理模块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C3F9F6F-A955-4E3F-BEF6-29874E4BC3EC}"/>
              </a:ext>
            </a:extLst>
          </p:cNvPr>
          <p:cNvSpPr/>
          <p:nvPr/>
        </p:nvSpPr>
        <p:spPr>
          <a:xfrm>
            <a:off x="8427086" y="5922271"/>
            <a:ext cx="4060189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当前发送报文编号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(int) +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当前发送报文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</a:rPr>
              <a:t>MessageData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F76E7AB-52DB-45BD-B569-376EC4CAF957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 flipV="1">
            <a:off x="8427086" y="5789676"/>
            <a:ext cx="0" cy="5262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剪去对角 65">
            <a:extLst>
              <a:ext uri="{FF2B5EF4-FFF2-40B4-BE49-F238E27FC236}">
                <a16:creationId xmlns:a16="http://schemas.microsoft.com/office/drawing/2014/main" id="{DE036C4F-E2D7-45AC-AA00-80D6B4B6213F}"/>
              </a:ext>
            </a:extLst>
          </p:cNvPr>
          <p:cNvSpPr/>
          <p:nvPr/>
        </p:nvSpPr>
        <p:spPr>
          <a:xfrm>
            <a:off x="3855783" y="5316440"/>
            <a:ext cx="1718945" cy="434408"/>
          </a:xfrm>
          <a:prstGeom prst="snip2DiagRect">
            <a:avLst/>
          </a:prstGeom>
          <a:noFill/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: 剪去左右顶角 1">
            <a:extLst>
              <a:ext uri="{FF2B5EF4-FFF2-40B4-BE49-F238E27FC236}">
                <a16:creationId xmlns:a16="http://schemas.microsoft.com/office/drawing/2014/main" id="{209B6F27-9816-41A1-87DE-24F8D1F9A82C}"/>
              </a:ext>
            </a:extLst>
          </p:cNvPr>
          <p:cNvSpPr/>
          <p:nvPr/>
        </p:nvSpPr>
        <p:spPr>
          <a:xfrm>
            <a:off x="97102" y="2753868"/>
            <a:ext cx="1804027" cy="512064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串口操作模块</a:t>
            </a:r>
          </a:p>
        </p:txBody>
      </p:sp>
      <p:sp>
        <p:nvSpPr>
          <p:cNvPr id="27" name="矩形: 剪去左右顶角 26">
            <a:extLst>
              <a:ext uri="{FF2B5EF4-FFF2-40B4-BE49-F238E27FC236}">
                <a16:creationId xmlns:a16="http://schemas.microsoft.com/office/drawing/2014/main" id="{AF14FF55-5DCA-4788-9D48-60CF7A76D580}"/>
              </a:ext>
            </a:extLst>
          </p:cNvPr>
          <p:cNvSpPr/>
          <p:nvPr/>
        </p:nvSpPr>
        <p:spPr>
          <a:xfrm>
            <a:off x="7525072" y="6315963"/>
            <a:ext cx="1804027" cy="512064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数据发送模块</a:t>
            </a:r>
          </a:p>
        </p:txBody>
      </p:sp>
      <p:sp>
        <p:nvSpPr>
          <p:cNvPr id="30" name="矩形: 剪去左右顶角 29">
            <a:extLst>
              <a:ext uri="{FF2B5EF4-FFF2-40B4-BE49-F238E27FC236}">
                <a16:creationId xmlns:a16="http://schemas.microsoft.com/office/drawing/2014/main" id="{9A0989F6-68B5-466E-8270-832AA269B8BC}"/>
              </a:ext>
            </a:extLst>
          </p:cNvPr>
          <p:cNvSpPr/>
          <p:nvPr/>
        </p:nvSpPr>
        <p:spPr>
          <a:xfrm>
            <a:off x="3552827" y="6315963"/>
            <a:ext cx="2319335" cy="512064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报文类型管理模块</a:t>
            </a: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F6F813DA-406D-4247-B71C-B309842C97AE}"/>
              </a:ext>
            </a:extLst>
          </p:cNvPr>
          <p:cNvCxnSpPr>
            <a:cxnSpLocks/>
            <a:stCxn id="30" idx="3"/>
            <a:endCxn id="17" idx="1"/>
          </p:cNvCxnSpPr>
          <p:nvPr/>
        </p:nvCxnSpPr>
        <p:spPr>
          <a:xfrm rot="5400000" flipH="1" flipV="1">
            <a:off x="6306647" y="4195525"/>
            <a:ext cx="526287" cy="371459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CF08FE5-6B4F-4151-875B-A1B9C08BCCC7}"/>
              </a:ext>
            </a:extLst>
          </p:cNvPr>
          <p:cNvCxnSpPr>
            <a:cxnSpLocks/>
            <a:stCxn id="30" idx="3"/>
            <a:endCxn id="15" idx="1"/>
          </p:cNvCxnSpPr>
          <p:nvPr/>
        </p:nvCxnSpPr>
        <p:spPr>
          <a:xfrm flipV="1">
            <a:off x="4712495" y="5789676"/>
            <a:ext cx="2761" cy="526287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437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游戏机, 画, 标志&#10;&#10;描述已自动生成">
            <a:extLst>
              <a:ext uri="{FF2B5EF4-FFF2-40B4-BE49-F238E27FC236}">
                <a16:creationId xmlns:a16="http://schemas.microsoft.com/office/drawing/2014/main" id="{5F7369A2-1BD6-4E51-9AF5-8EE2782A5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" y="128016"/>
            <a:ext cx="1225369" cy="1498374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645C056-387E-49D9-89D5-3E5126CE68C8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-11121" y="3115672"/>
            <a:ext cx="286474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1951576E-88A0-4DC5-B067-9F4F1C811BFE}"/>
              </a:ext>
            </a:extLst>
          </p:cNvPr>
          <p:cNvSpPr/>
          <p:nvPr/>
        </p:nvSpPr>
        <p:spPr>
          <a:xfrm>
            <a:off x="9100098" y="4267732"/>
            <a:ext cx="934676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长度不够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49412F5-2895-43D4-A738-B38BA643EECE}"/>
              </a:ext>
            </a:extLst>
          </p:cNvPr>
          <p:cNvSpPr/>
          <p:nvPr/>
        </p:nvSpPr>
        <p:spPr>
          <a:xfrm>
            <a:off x="1469136" y="361951"/>
            <a:ext cx="7376160" cy="707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400" b="1" dirty="0"/>
              <a:t>判断合法报文</a:t>
            </a:r>
          </a:p>
        </p:txBody>
      </p:sp>
      <p:sp>
        <p:nvSpPr>
          <p:cNvPr id="25" name="矩形: 剪去对角 24">
            <a:extLst>
              <a:ext uri="{FF2B5EF4-FFF2-40B4-BE49-F238E27FC236}">
                <a16:creationId xmlns:a16="http://schemas.microsoft.com/office/drawing/2014/main" id="{5E68A7B9-3FD5-41A5-8050-B40A3A167B81}"/>
              </a:ext>
            </a:extLst>
          </p:cNvPr>
          <p:cNvSpPr/>
          <p:nvPr/>
        </p:nvSpPr>
        <p:spPr>
          <a:xfrm>
            <a:off x="2254249" y="2531039"/>
            <a:ext cx="9787219" cy="3437962"/>
          </a:xfrm>
          <a:prstGeom prst="snip2Diag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D3089A-A188-4516-9648-77116A976100}"/>
              </a:ext>
            </a:extLst>
          </p:cNvPr>
          <p:cNvSpPr/>
          <p:nvPr/>
        </p:nvSpPr>
        <p:spPr>
          <a:xfrm>
            <a:off x="150531" y="2798487"/>
            <a:ext cx="1578864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最新接收数据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(byte[])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矩形: 剪去单角 10">
            <a:extLst>
              <a:ext uri="{FF2B5EF4-FFF2-40B4-BE49-F238E27FC236}">
                <a16:creationId xmlns:a16="http://schemas.microsoft.com/office/drawing/2014/main" id="{C816C5CB-A5B0-4A93-8266-AEF94E547FB5}"/>
              </a:ext>
            </a:extLst>
          </p:cNvPr>
          <p:cNvSpPr/>
          <p:nvPr/>
        </p:nvSpPr>
        <p:spPr>
          <a:xfrm>
            <a:off x="2853620" y="2939478"/>
            <a:ext cx="922922" cy="352388"/>
          </a:xfrm>
          <a:prstGeom prst="snip1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NewData</a:t>
            </a:r>
            <a:endParaRPr lang="zh-CN" altLang="en-US" sz="1400" dirty="0"/>
          </a:p>
        </p:txBody>
      </p:sp>
      <p:sp>
        <p:nvSpPr>
          <p:cNvPr id="20" name="流程图: 准备 19">
            <a:extLst>
              <a:ext uri="{FF2B5EF4-FFF2-40B4-BE49-F238E27FC236}">
                <a16:creationId xmlns:a16="http://schemas.microsoft.com/office/drawing/2014/main" id="{6C2D4DBD-1DA4-499F-A85B-E06E233E1B9E}"/>
              </a:ext>
            </a:extLst>
          </p:cNvPr>
          <p:cNvSpPr/>
          <p:nvPr/>
        </p:nvSpPr>
        <p:spPr>
          <a:xfrm>
            <a:off x="2608715" y="3758314"/>
            <a:ext cx="1412732" cy="429286"/>
          </a:xfrm>
          <a:prstGeom prst="flowChartPreparation">
            <a:avLst/>
          </a:prstGeom>
          <a:solidFill>
            <a:srgbClr val="A02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是否存在旧数据？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37EE7E6-480B-4D3E-AE3C-985FF1F87605}"/>
              </a:ext>
            </a:extLst>
          </p:cNvPr>
          <p:cNvCxnSpPr>
            <a:cxnSpLocks/>
            <a:stCxn id="11" idx="1"/>
            <a:endCxn id="20" idx="0"/>
          </p:cNvCxnSpPr>
          <p:nvPr/>
        </p:nvCxnSpPr>
        <p:spPr>
          <a:xfrm>
            <a:off x="3315081" y="3291866"/>
            <a:ext cx="0" cy="4664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B999902-07BC-48E4-8E2A-3CB4FF48ED76}"/>
              </a:ext>
            </a:extLst>
          </p:cNvPr>
          <p:cNvCxnSpPr>
            <a:cxnSpLocks/>
            <a:stCxn id="20" idx="2"/>
            <a:endCxn id="51" idx="3"/>
          </p:cNvCxnSpPr>
          <p:nvPr/>
        </p:nvCxnSpPr>
        <p:spPr>
          <a:xfrm>
            <a:off x="3315081" y="4187600"/>
            <a:ext cx="0" cy="10631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5A1D7D06-80D2-4D24-A136-FFD736957898}"/>
              </a:ext>
            </a:extLst>
          </p:cNvPr>
          <p:cNvSpPr/>
          <p:nvPr/>
        </p:nvSpPr>
        <p:spPr>
          <a:xfrm>
            <a:off x="3021488" y="4542379"/>
            <a:ext cx="293592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是</a:t>
            </a:r>
          </a:p>
        </p:txBody>
      </p:sp>
      <p:sp>
        <p:nvSpPr>
          <p:cNvPr id="51" name="矩形: 剪去对角 50">
            <a:extLst>
              <a:ext uri="{FF2B5EF4-FFF2-40B4-BE49-F238E27FC236}">
                <a16:creationId xmlns:a16="http://schemas.microsoft.com/office/drawing/2014/main" id="{12E94B85-D0D0-43D4-B00F-ACCB1739D773}"/>
              </a:ext>
            </a:extLst>
          </p:cNvPr>
          <p:cNvSpPr/>
          <p:nvPr/>
        </p:nvSpPr>
        <p:spPr>
          <a:xfrm>
            <a:off x="2608714" y="5250720"/>
            <a:ext cx="1412734" cy="376198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拼接数据</a:t>
            </a:r>
            <a:endParaRPr lang="en-US" altLang="zh-CN" sz="1050" dirty="0"/>
          </a:p>
          <a:p>
            <a:pPr algn="ctr"/>
            <a:r>
              <a:rPr lang="zh-CN" altLang="en-US" sz="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使用最新接收数据补充旧数据</a:t>
            </a:r>
          </a:p>
        </p:txBody>
      </p:sp>
      <p:sp>
        <p:nvSpPr>
          <p:cNvPr id="79" name="矩形: 剪去对角 78">
            <a:extLst>
              <a:ext uri="{FF2B5EF4-FFF2-40B4-BE49-F238E27FC236}">
                <a16:creationId xmlns:a16="http://schemas.microsoft.com/office/drawing/2014/main" id="{DE75C9F7-67D4-4D62-8651-290345D363D0}"/>
              </a:ext>
            </a:extLst>
          </p:cNvPr>
          <p:cNvSpPr/>
          <p:nvPr/>
        </p:nvSpPr>
        <p:spPr>
          <a:xfrm>
            <a:off x="4646016" y="3796774"/>
            <a:ext cx="1020540" cy="352366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识别报文头</a:t>
            </a:r>
            <a:endParaRPr lang="en-US" altLang="zh-CN" sz="1100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B21724D-A4CA-4C2D-9260-871377D5E1DC}"/>
              </a:ext>
            </a:extLst>
          </p:cNvPr>
          <p:cNvCxnSpPr>
            <a:cxnSpLocks/>
            <a:stCxn id="20" idx="3"/>
            <a:endCxn id="79" idx="2"/>
          </p:cNvCxnSpPr>
          <p:nvPr/>
        </p:nvCxnSpPr>
        <p:spPr>
          <a:xfrm>
            <a:off x="4021447" y="3972957"/>
            <a:ext cx="62456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E39C03F-C269-4F41-B2FC-52DA8EF388A6}"/>
              </a:ext>
            </a:extLst>
          </p:cNvPr>
          <p:cNvCxnSpPr>
            <a:cxnSpLocks/>
            <a:stCxn id="79" idx="0"/>
            <a:endCxn id="123" idx="2"/>
          </p:cNvCxnSpPr>
          <p:nvPr/>
        </p:nvCxnSpPr>
        <p:spPr>
          <a:xfrm>
            <a:off x="5666556" y="3972957"/>
            <a:ext cx="42023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: 剪去对角 122">
            <a:extLst>
              <a:ext uri="{FF2B5EF4-FFF2-40B4-BE49-F238E27FC236}">
                <a16:creationId xmlns:a16="http://schemas.microsoft.com/office/drawing/2014/main" id="{0622FA97-26AD-4DBE-BB5F-B2572BC4904B}"/>
              </a:ext>
            </a:extLst>
          </p:cNvPr>
          <p:cNvSpPr/>
          <p:nvPr/>
        </p:nvSpPr>
        <p:spPr>
          <a:xfrm>
            <a:off x="6086792" y="3796774"/>
            <a:ext cx="1020540" cy="352366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生成正则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1" name="流程图: 准备 130">
            <a:extLst>
              <a:ext uri="{FF2B5EF4-FFF2-40B4-BE49-F238E27FC236}">
                <a16:creationId xmlns:a16="http://schemas.microsoft.com/office/drawing/2014/main" id="{7E263AA0-D63C-4C1D-AAB3-2A34973B4F4B}"/>
              </a:ext>
            </a:extLst>
          </p:cNvPr>
          <p:cNvSpPr/>
          <p:nvPr/>
        </p:nvSpPr>
        <p:spPr>
          <a:xfrm>
            <a:off x="8548885" y="3758314"/>
            <a:ext cx="1187807" cy="429286"/>
          </a:xfrm>
          <a:prstGeom prst="flowChartPreparation">
            <a:avLst/>
          </a:prstGeom>
          <a:solidFill>
            <a:srgbClr val="A02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检验数据长度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C20CA67E-0866-4D63-9567-4E6ED642A85A}"/>
              </a:ext>
            </a:extLst>
          </p:cNvPr>
          <p:cNvCxnSpPr>
            <a:cxnSpLocks/>
            <a:stCxn id="123" idx="0"/>
            <a:endCxn id="131" idx="1"/>
          </p:cNvCxnSpPr>
          <p:nvPr/>
        </p:nvCxnSpPr>
        <p:spPr>
          <a:xfrm>
            <a:off x="7107332" y="3972957"/>
            <a:ext cx="144155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20DCA5F7-46F6-4D5D-88CF-94B1646236DD}"/>
              </a:ext>
            </a:extLst>
          </p:cNvPr>
          <p:cNvCxnSpPr>
            <a:cxnSpLocks/>
            <a:stCxn id="51" idx="0"/>
            <a:endCxn id="165" idx="1"/>
          </p:cNvCxnSpPr>
          <p:nvPr/>
        </p:nvCxnSpPr>
        <p:spPr>
          <a:xfrm>
            <a:off x="4021448" y="5438819"/>
            <a:ext cx="635823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: 剪去单角 151">
            <a:extLst>
              <a:ext uri="{FF2B5EF4-FFF2-40B4-BE49-F238E27FC236}">
                <a16:creationId xmlns:a16="http://schemas.microsoft.com/office/drawing/2014/main" id="{F261A760-38E2-4F60-88E1-FA9E4737E0D0}"/>
              </a:ext>
            </a:extLst>
          </p:cNvPr>
          <p:cNvSpPr/>
          <p:nvPr/>
        </p:nvSpPr>
        <p:spPr>
          <a:xfrm>
            <a:off x="4648130" y="4555705"/>
            <a:ext cx="922922" cy="352388"/>
          </a:xfrm>
          <a:prstGeom prst="snip1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旧数据</a:t>
            </a:r>
          </a:p>
        </p:txBody>
      </p: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03356827-26B1-4269-83F6-E2D59B03BC6C}"/>
              </a:ext>
            </a:extLst>
          </p:cNvPr>
          <p:cNvCxnSpPr>
            <a:stCxn id="152" idx="2"/>
            <a:endCxn id="51" idx="3"/>
          </p:cNvCxnSpPr>
          <p:nvPr/>
        </p:nvCxnSpPr>
        <p:spPr>
          <a:xfrm rot="10800000" flipV="1">
            <a:off x="3315082" y="4731898"/>
            <a:ext cx="1333049" cy="518821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54072D70-80BB-4990-B4F9-4789081C03E6}"/>
              </a:ext>
            </a:extLst>
          </p:cNvPr>
          <p:cNvCxnSpPr>
            <a:cxnSpLocks/>
            <a:stCxn id="131" idx="2"/>
            <a:endCxn id="152" idx="0"/>
          </p:cNvCxnSpPr>
          <p:nvPr/>
        </p:nvCxnSpPr>
        <p:spPr>
          <a:xfrm rot="5400000">
            <a:off x="7084772" y="2673881"/>
            <a:ext cx="544299" cy="3571737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CDCDD4AC-0847-4B5F-ADF4-9D729ED78500}"/>
              </a:ext>
            </a:extLst>
          </p:cNvPr>
          <p:cNvCxnSpPr>
            <a:cxnSpLocks/>
            <a:stCxn id="131" idx="3"/>
            <a:endCxn id="165" idx="0"/>
          </p:cNvCxnSpPr>
          <p:nvPr/>
        </p:nvCxnSpPr>
        <p:spPr>
          <a:xfrm>
            <a:off x="9736692" y="3972957"/>
            <a:ext cx="1327133" cy="125121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矩形 160">
            <a:extLst>
              <a:ext uri="{FF2B5EF4-FFF2-40B4-BE49-F238E27FC236}">
                <a16:creationId xmlns:a16="http://schemas.microsoft.com/office/drawing/2014/main" id="{F7F9D69D-F782-4FD7-A8D3-750C3A3270A0}"/>
              </a:ext>
            </a:extLst>
          </p:cNvPr>
          <p:cNvSpPr/>
          <p:nvPr/>
        </p:nvSpPr>
        <p:spPr>
          <a:xfrm>
            <a:off x="9736692" y="3602598"/>
            <a:ext cx="934676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长度足够</a:t>
            </a:r>
          </a:p>
        </p:txBody>
      </p:sp>
      <p:sp>
        <p:nvSpPr>
          <p:cNvPr id="165" name="流程图: 准备 164">
            <a:extLst>
              <a:ext uri="{FF2B5EF4-FFF2-40B4-BE49-F238E27FC236}">
                <a16:creationId xmlns:a16="http://schemas.microsoft.com/office/drawing/2014/main" id="{D1C2CF85-69AD-4967-A497-DC0E0BB9568D}"/>
              </a:ext>
            </a:extLst>
          </p:cNvPr>
          <p:cNvSpPr/>
          <p:nvPr/>
        </p:nvSpPr>
        <p:spPr>
          <a:xfrm>
            <a:off x="10379686" y="5224176"/>
            <a:ext cx="1368278" cy="429286"/>
          </a:xfrm>
          <a:prstGeom prst="flowChartPreparation">
            <a:avLst/>
          </a:prstGeom>
          <a:solidFill>
            <a:srgbClr val="A02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正则判断</a:t>
            </a:r>
          </a:p>
        </p:txBody>
      </p:sp>
      <p:cxnSp>
        <p:nvCxnSpPr>
          <p:cNvPr id="185" name="连接符: 肘形 184">
            <a:extLst>
              <a:ext uri="{FF2B5EF4-FFF2-40B4-BE49-F238E27FC236}">
                <a16:creationId xmlns:a16="http://schemas.microsoft.com/office/drawing/2014/main" id="{8D33A99B-6E42-41B1-8428-1F7144DE6A0B}"/>
              </a:ext>
            </a:extLst>
          </p:cNvPr>
          <p:cNvCxnSpPr>
            <a:cxnSpLocks/>
            <a:stCxn id="165" idx="3"/>
            <a:endCxn id="192" idx="0"/>
          </p:cNvCxnSpPr>
          <p:nvPr/>
        </p:nvCxnSpPr>
        <p:spPr>
          <a:xfrm flipH="1" flipV="1">
            <a:off x="9653058" y="3365882"/>
            <a:ext cx="2094906" cy="2072937"/>
          </a:xfrm>
          <a:prstGeom prst="bentConnector3">
            <a:avLst>
              <a:gd name="adj1" fmla="val -10912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: 剪去对角 191">
            <a:extLst>
              <a:ext uri="{FF2B5EF4-FFF2-40B4-BE49-F238E27FC236}">
                <a16:creationId xmlns:a16="http://schemas.microsoft.com/office/drawing/2014/main" id="{B0494412-01D4-44B7-852E-21E9F4037F3B}"/>
              </a:ext>
            </a:extLst>
          </p:cNvPr>
          <p:cNvSpPr/>
          <p:nvPr/>
        </p:nvSpPr>
        <p:spPr>
          <a:xfrm>
            <a:off x="8632518" y="3189699"/>
            <a:ext cx="1020540" cy="352366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去除头部</a:t>
            </a:r>
            <a:endParaRPr lang="en-US" altLang="zh-CN" sz="1100" dirty="0"/>
          </a:p>
        </p:txBody>
      </p:sp>
      <p:cxnSp>
        <p:nvCxnSpPr>
          <p:cNvPr id="195" name="连接符: 肘形 194">
            <a:extLst>
              <a:ext uri="{FF2B5EF4-FFF2-40B4-BE49-F238E27FC236}">
                <a16:creationId xmlns:a16="http://schemas.microsoft.com/office/drawing/2014/main" id="{F0A82F6C-73A0-423F-B257-B0A3F4EE15B7}"/>
              </a:ext>
            </a:extLst>
          </p:cNvPr>
          <p:cNvCxnSpPr>
            <a:cxnSpLocks/>
            <a:stCxn id="192" idx="2"/>
            <a:endCxn id="79" idx="3"/>
          </p:cNvCxnSpPr>
          <p:nvPr/>
        </p:nvCxnSpPr>
        <p:spPr>
          <a:xfrm rot="10800000" flipV="1">
            <a:off x="5156286" y="3365882"/>
            <a:ext cx="3476232" cy="43089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 197">
            <a:extLst>
              <a:ext uri="{FF2B5EF4-FFF2-40B4-BE49-F238E27FC236}">
                <a16:creationId xmlns:a16="http://schemas.microsoft.com/office/drawing/2014/main" id="{BC006611-773A-418C-B398-FD5F972729AC}"/>
              </a:ext>
            </a:extLst>
          </p:cNvPr>
          <p:cNvSpPr/>
          <p:nvPr/>
        </p:nvSpPr>
        <p:spPr>
          <a:xfrm>
            <a:off x="10407252" y="3043951"/>
            <a:ext cx="934676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判断失败</a:t>
            </a: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80FFFEDB-B0A4-458F-B6FA-1D8C7742BEA7}"/>
              </a:ext>
            </a:extLst>
          </p:cNvPr>
          <p:cNvSpPr/>
          <p:nvPr/>
        </p:nvSpPr>
        <p:spPr>
          <a:xfrm>
            <a:off x="11063825" y="5631350"/>
            <a:ext cx="934676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判断成功</a:t>
            </a:r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726510BE-5736-4CA0-A28F-CC6B59E42F81}"/>
              </a:ext>
            </a:extLst>
          </p:cNvPr>
          <p:cNvCxnSpPr>
            <a:cxnSpLocks/>
            <a:stCxn id="165" idx="2"/>
          </p:cNvCxnSpPr>
          <p:nvPr/>
        </p:nvCxnSpPr>
        <p:spPr>
          <a:xfrm>
            <a:off x="11063825" y="5653462"/>
            <a:ext cx="0" cy="12045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矩形 203">
            <a:extLst>
              <a:ext uri="{FF2B5EF4-FFF2-40B4-BE49-F238E27FC236}">
                <a16:creationId xmlns:a16="http://schemas.microsoft.com/office/drawing/2014/main" id="{AA4A92D9-B5C5-4D21-A507-AAB7FA6028B1}"/>
              </a:ext>
            </a:extLst>
          </p:cNvPr>
          <p:cNvSpPr/>
          <p:nvPr/>
        </p:nvSpPr>
        <p:spPr>
          <a:xfrm>
            <a:off x="9763064" y="6020780"/>
            <a:ext cx="1578864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合法报文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(byte[])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9" name="图片 208">
            <a:extLst>
              <a:ext uri="{FF2B5EF4-FFF2-40B4-BE49-F238E27FC236}">
                <a16:creationId xmlns:a16="http://schemas.microsoft.com/office/drawing/2014/main" id="{0154707A-B092-4D92-A806-732146324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904" y="143129"/>
            <a:ext cx="1225369" cy="146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55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355</Words>
  <Application>Microsoft Office PowerPoint</Application>
  <PresentationFormat>宽屏</PresentationFormat>
  <Paragraphs>114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Suy Kinglign</dc:creator>
  <cp:lastModifiedBy>Suy Kinglign</cp:lastModifiedBy>
  <cp:revision>142</cp:revision>
  <dcterms:created xsi:type="dcterms:W3CDTF">2020-08-15T09:24:47Z</dcterms:created>
  <dcterms:modified xsi:type="dcterms:W3CDTF">2020-08-15T21:46:05Z</dcterms:modified>
</cp:coreProperties>
</file>