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5" r:id="rId15"/>
    <p:sldId id="276" r:id="rId16"/>
    <p:sldId id="270" r:id="rId17"/>
    <p:sldId id="274" r:id="rId18"/>
    <p:sldId id="273" r:id="rId19"/>
    <p:sldId id="269" r:id="rId20"/>
    <p:sldId id="272" r:id="rId21"/>
    <p:sldId id="267"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CF9"/>
          </a:solidFill>
        </a:fill>
      </a:tcStyle>
    </a:wholeTbl>
    <a:band2H>
      <a:tcTxStyle/>
      <a:tcStyle>
        <a:tcBdr/>
        <a:fill>
          <a:solidFill>
            <a:srgbClr val="E9F6F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36" d="100"/>
          <a:sy n="36" d="100"/>
        </p:scale>
        <p:origin x="16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xfrm>
            <a:off x="1143000" y="685800"/>
            <a:ext cx="4572000" cy="3429000"/>
          </a:xfrm>
          <a:prstGeom prst="rect">
            <a:avLst/>
          </a:prstGeom>
        </p:spPr>
        <p:txBody>
          <a:bodyPr/>
          <a:lstStyle/>
          <a:p>
            <a:endParaRPr/>
          </a:p>
        </p:txBody>
      </p:sp>
      <p:sp>
        <p:nvSpPr>
          <p:cNvPr id="262" name="Shape 2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107" name="Body Level One…"/>
          <p:cNvSpPr txBox="1">
            <a:spLocks noGrp="1"/>
          </p:cNvSpPr>
          <p:nvPr>
            <p:ph type="body" sz="half" idx="1"/>
          </p:nvPr>
        </p:nvSpPr>
        <p:spPr>
          <a:xfrm>
            <a:off x="650159" y="2282039"/>
            <a:ext cx="11703602" cy="26978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PlaceHolder 3"/>
          <p:cNvSpPr>
            <a:spLocks noGrp="1"/>
          </p:cNvSpPr>
          <p:nvPr>
            <p:ph type="body" sz="half" idx="21"/>
          </p:nvPr>
        </p:nvSpPr>
        <p:spPr>
          <a:xfrm>
            <a:off x="650159" y="5236559"/>
            <a:ext cx="11703602" cy="2697841"/>
          </a:xfrm>
          <a:prstGeom prst="rect">
            <a:avLst/>
          </a:prstGeom>
        </p:spPr>
        <p:txBody>
          <a:bodyPr/>
          <a:lstStyle/>
          <a:p>
            <a:pPr>
              <a:defRPr spc="-100"/>
            </a:pPr>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116"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117" name="Body Level One…"/>
          <p:cNvSpPr txBox="1">
            <a:spLocks noGrp="1"/>
          </p:cNvSpPr>
          <p:nvPr>
            <p:ph type="body" sz="quarter" idx="1"/>
          </p:nvPr>
        </p:nvSpPr>
        <p:spPr>
          <a:xfrm>
            <a:off x="650159" y="2282039"/>
            <a:ext cx="5711042" cy="26978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8" name="PlaceHolder 3"/>
          <p:cNvSpPr/>
          <p:nvPr/>
        </p:nvSpPr>
        <p:spPr>
          <a:xfrm>
            <a:off x="6647040" y="2282039"/>
            <a:ext cx="571104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19" name="PlaceHolder 4"/>
          <p:cNvSpPr/>
          <p:nvPr/>
        </p:nvSpPr>
        <p:spPr>
          <a:xfrm>
            <a:off x="650159" y="5236559"/>
            <a:ext cx="5711042"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20" name="PlaceHolder 5"/>
          <p:cNvSpPr>
            <a:spLocks noGrp="1"/>
          </p:cNvSpPr>
          <p:nvPr>
            <p:ph type="body" sz="quarter" idx="21"/>
          </p:nvPr>
        </p:nvSpPr>
        <p:spPr>
          <a:xfrm>
            <a:off x="6647040" y="5236559"/>
            <a:ext cx="5711041" cy="2697841"/>
          </a:xfrm>
          <a:prstGeom prst="rect">
            <a:avLst/>
          </a:prstGeom>
        </p:spPr>
        <p:txBody>
          <a:bodyPr/>
          <a:lstStyle/>
          <a:p>
            <a:pPr>
              <a:defRPr spc="-100"/>
            </a:pPr>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129" name="Body Level One…"/>
          <p:cNvSpPr txBox="1">
            <a:spLocks noGrp="1"/>
          </p:cNvSpPr>
          <p:nvPr>
            <p:ph type="body" sz="quarter" idx="1"/>
          </p:nvPr>
        </p:nvSpPr>
        <p:spPr>
          <a:xfrm>
            <a:off x="650159" y="2282039"/>
            <a:ext cx="3768482" cy="26978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0" name="PlaceHolder 3"/>
          <p:cNvSpPr/>
          <p:nvPr/>
        </p:nvSpPr>
        <p:spPr>
          <a:xfrm>
            <a:off x="4607280" y="2282039"/>
            <a:ext cx="376848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31" name="PlaceHolder 4"/>
          <p:cNvSpPr/>
          <p:nvPr/>
        </p:nvSpPr>
        <p:spPr>
          <a:xfrm>
            <a:off x="8564760" y="2282039"/>
            <a:ext cx="376848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32" name="PlaceHolder 5"/>
          <p:cNvSpPr/>
          <p:nvPr/>
        </p:nvSpPr>
        <p:spPr>
          <a:xfrm>
            <a:off x="650159" y="5236559"/>
            <a:ext cx="376848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33" name="PlaceHolder 6"/>
          <p:cNvSpPr/>
          <p:nvPr/>
        </p:nvSpPr>
        <p:spPr>
          <a:xfrm>
            <a:off x="4607280" y="5236559"/>
            <a:ext cx="376848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134" name="PlaceHolder 7"/>
          <p:cNvSpPr>
            <a:spLocks noGrp="1"/>
          </p:cNvSpPr>
          <p:nvPr>
            <p:ph type="body" sz="quarter" idx="21"/>
          </p:nvPr>
        </p:nvSpPr>
        <p:spPr>
          <a:xfrm>
            <a:off x="8564760" y="5236559"/>
            <a:ext cx="3768481" cy="2697841"/>
          </a:xfrm>
          <a:prstGeom prst="rect">
            <a:avLst/>
          </a:prstGeom>
        </p:spPr>
        <p:txBody>
          <a:bodyPr/>
          <a:lstStyle/>
          <a:p>
            <a:pPr>
              <a:defRPr spc="-100"/>
            </a:pPr>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150" name="Body Level One…"/>
          <p:cNvSpPr txBox="1">
            <a:spLocks noGrp="1"/>
          </p:cNvSpPr>
          <p:nvPr>
            <p:ph type="body" idx="1"/>
          </p:nvPr>
        </p:nvSpPr>
        <p:spPr>
          <a:xfrm>
            <a:off x="650159" y="2282039"/>
            <a:ext cx="11703602" cy="5656321"/>
          </a:xfrm>
          <a:prstGeom prst="rect">
            <a:avLst/>
          </a:prstGeom>
        </p:spPr>
        <p:txBody>
          <a:bodyPr anchor="ct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159" name="Body Level One…"/>
          <p:cNvSpPr txBox="1">
            <a:spLocks noGrp="1"/>
          </p:cNvSpPr>
          <p:nvPr>
            <p:ph type="body" idx="1"/>
          </p:nvPr>
        </p:nvSpPr>
        <p:spPr>
          <a:xfrm>
            <a:off x="650159" y="2282039"/>
            <a:ext cx="11703602" cy="565632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168" name="Body Level One…"/>
          <p:cNvSpPr txBox="1">
            <a:spLocks noGrp="1"/>
          </p:cNvSpPr>
          <p:nvPr>
            <p:ph type="body" sz="half" idx="1"/>
          </p:nvPr>
        </p:nvSpPr>
        <p:spPr>
          <a:xfrm>
            <a:off x="650159" y="2282039"/>
            <a:ext cx="5711042" cy="565632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69" name="PlaceHolder 3"/>
          <p:cNvSpPr>
            <a:spLocks noGrp="1"/>
          </p:cNvSpPr>
          <p:nvPr>
            <p:ph type="body" sz="half" idx="21"/>
          </p:nvPr>
        </p:nvSpPr>
        <p:spPr>
          <a:xfrm>
            <a:off x="6647040" y="2282039"/>
            <a:ext cx="5711041" cy="5656322"/>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185" name="Body Level One…"/>
          <p:cNvSpPr txBox="1">
            <a:spLocks noGrp="1"/>
          </p:cNvSpPr>
          <p:nvPr>
            <p:ph type="body" idx="1"/>
          </p:nvPr>
        </p:nvSpPr>
        <p:spPr>
          <a:xfrm>
            <a:off x="650159" y="389159"/>
            <a:ext cx="11703602" cy="7549201"/>
          </a:xfrm>
          <a:prstGeom prst="rect">
            <a:avLst/>
          </a:prstGeom>
        </p:spPr>
        <p:txBody>
          <a:bodyPr anchor="ct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193"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194" name="Body Level One…"/>
          <p:cNvSpPr txBox="1">
            <a:spLocks noGrp="1"/>
          </p:cNvSpPr>
          <p:nvPr>
            <p:ph type="body" sz="quarter" idx="1"/>
          </p:nvPr>
        </p:nvSpPr>
        <p:spPr>
          <a:xfrm>
            <a:off x="650159" y="2282039"/>
            <a:ext cx="5711042" cy="269784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5" name="PlaceHolder 3"/>
          <p:cNvSpPr/>
          <p:nvPr/>
        </p:nvSpPr>
        <p:spPr>
          <a:xfrm>
            <a:off x="6647040" y="2282039"/>
            <a:ext cx="5711041" cy="5656322"/>
          </a:xfrm>
          <a:prstGeom prst="rect">
            <a:avLst/>
          </a:prstGeom>
          <a:ln w="12700">
            <a:miter lim="400000"/>
          </a:ln>
        </p:spPr>
        <p:txBody>
          <a:bodyPr lIns="0" tIns="0" rIns="0" bIns="0">
            <a:normAutofit/>
          </a:bodyPr>
          <a:lstStyle/>
          <a:p>
            <a:endParaRPr/>
          </a:p>
        </p:txBody>
      </p:sp>
      <p:sp>
        <p:nvSpPr>
          <p:cNvPr id="196" name="PlaceHolder 4"/>
          <p:cNvSpPr>
            <a:spLocks noGrp="1"/>
          </p:cNvSpPr>
          <p:nvPr>
            <p:ph type="body" sz="quarter" idx="21"/>
          </p:nvPr>
        </p:nvSpPr>
        <p:spPr>
          <a:xfrm>
            <a:off x="650159" y="5236559"/>
            <a:ext cx="5711042"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1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30" name="Body Level One…"/>
          <p:cNvSpPr txBox="1">
            <a:spLocks noGrp="1"/>
          </p:cNvSpPr>
          <p:nvPr>
            <p:ph type="body" idx="1"/>
          </p:nvPr>
        </p:nvSpPr>
        <p:spPr>
          <a:xfrm>
            <a:off x="650159" y="2282039"/>
            <a:ext cx="11703602" cy="565632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205" name="Body Level One…"/>
          <p:cNvSpPr txBox="1">
            <a:spLocks noGrp="1"/>
          </p:cNvSpPr>
          <p:nvPr>
            <p:ph type="body" sz="half" idx="1"/>
          </p:nvPr>
        </p:nvSpPr>
        <p:spPr>
          <a:xfrm>
            <a:off x="650159" y="2282039"/>
            <a:ext cx="5711042" cy="565632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06" name="PlaceHolder 3"/>
          <p:cNvSpPr/>
          <p:nvPr/>
        </p:nvSpPr>
        <p:spPr>
          <a:xfrm>
            <a:off x="6647040" y="2282039"/>
            <a:ext cx="5711041" cy="2697841"/>
          </a:xfrm>
          <a:prstGeom prst="rect">
            <a:avLst/>
          </a:prstGeom>
          <a:ln w="12700">
            <a:miter lim="400000"/>
          </a:ln>
        </p:spPr>
        <p:txBody>
          <a:bodyPr lIns="0" tIns="0" rIns="0" bIns="0">
            <a:normAutofit/>
          </a:bodyPr>
          <a:lstStyle/>
          <a:p>
            <a:endParaRPr/>
          </a:p>
        </p:txBody>
      </p:sp>
      <p:sp>
        <p:nvSpPr>
          <p:cNvPr id="207" name="PlaceHolder 4"/>
          <p:cNvSpPr>
            <a:spLocks noGrp="1"/>
          </p:cNvSpPr>
          <p:nvPr>
            <p:ph type="body" sz="quarter" idx="21"/>
          </p:nvPr>
        </p:nvSpPr>
        <p:spPr>
          <a:xfrm>
            <a:off x="6647040" y="5236559"/>
            <a:ext cx="5711041"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215"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216" name="Body Level One…"/>
          <p:cNvSpPr txBox="1">
            <a:spLocks noGrp="1"/>
          </p:cNvSpPr>
          <p:nvPr>
            <p:ph type="body" sz="quarter" idx="1"/>
          </p:nvPr>
        </p:nvSpPr>
        <p:spPr>
          <a:xfrm>
            <a:off x="650159" y="2282039"/>
            <a:ext cx="5711042" cy="269784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17" name="PlaceHolder 3"/>
          <p:cNvSpPr/>
          <p:nvPr/>
        </p:nvSpPr>
        <p:spPr>
          <a:xfrm>
            <a:off x="6647040" y="2282039"/>
            <a:ext cx="5711041" cy="2697841"/>
          </a:xfrm>
          <a:prstGeom prst="rect">
            <a:avLst/>
          </a:prstGeom>
          <a:ln w="12700">
            <a:miter lim="400000"/>
          </a:ln>
        </p:spPr>
        <p:txBody>
          <a:bodyPr lIns="0" tIns="0" rIns="0" bIns="0">
            <a:normAutofit/>
          </a:bodyPr>
          <a:lstStyle/>
          <a:p>
            <a:endParaRPr/>
          </a:p>
        </p:txBody>
      </p:sp>
      <p:sp>
        <p:nvSpPr>
          <p:cNvPr id="218" name="PlaceHolder 4"/>
          <p:cNvSpPr>
            <a:spLocks noGrp="1"/>
          </p:cNvSpPr>
          <p:nvPr>
            <p:ph type="body" sz="half" idx="21"/>
          </p:nvPr>
        </p:nvSpPr>
        <p:spPr>
          <a:xfrm>
            <a:off x="650159" y="5236559"/>
            <a:ext cx="11703602"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227" name="Body Level One…"/>
          <p:cNvSpPr txBox="1">
            <a:spLocks noGrp="1"/>
          </p:cNvSpPr>
          <p:nvPr>
            <p:ph type="body" sz="half" idx="1"/>
          </p:nvPr>
        </p:nvSpPr>
        <p:spPr>
          <a:xfrm>
            <a:off x="650159" y="2282039"/>
            <a:ext cx="11703602" cy="269784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28" name="PlaceHolder 3"/>
          <p:cNvSpPr>
            <a:spLocks noGrp="1"/>
          </p:cNvSpPr>
          <p:nvPr>
            <p:ph type="body" sz="half" idx="21"/>
          </p:nvPr>
        </p:nvSpPr>
        <p:spPr>
          <a:xfrm>
            <a:off x="650159" y="5236559"/>
            <a:ext cx="11703602"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2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236"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237" name="Body Level One…"/>
          <p:cNvSpPr txBox="1">
            <a:spLocks noGrp="1"/>
          </p:cNvSpPr>
          <p:nvPr>
            <p:ph type="body" sz="quarter" idx="1"/>
          </p:nvPr>
        </p:nvSpPr>
        <p:spPr>
          <a:xfrm>
            <a:off x="650159" y="2282039"/>
            <a:ext cx="5711042" cy="269784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38" name="PlaceHolder 3"/>
          <p:cNvSpPr/>
          <p:nvPr/>
        </p:nvSpPr>
        <p:spPr>
          <a:xfrm>
            <a:off x="6647040" y="2282039"/>
            <a:ext cx="5711041" cy="2697841"/>
          </a:xfrm>
          <a:prstGeom prst="rect">
            <a:avLst/>
          </a:prstGeom>
          <a:ln w="12700">
            <a:miter lim="400000"/>
          </a:ln>
        </p:spPr>
        <p:txBody>
          <a:bodyPr lIns="0" tIns="0" rIns="0" bIns="0">
            <a:normAutofit/>
          </a:bodyPr>
          <a:lstStyle/>
          <a:p>
            <a:endParaRPr/>
          </a:p>
        </p:txBody>
      </p:sp>
      <p:sp>
        <p:nvSpPr>
          <p:cNvPr id="239" name="PlaceHolder 4"/>
          <p:cNvSpPr/>
          <p:nvPr/>
        </p:nvSpPr>
        <p:spPr>
          <a:xfrm>
            <a:off x="650159" y="5236559"/>
            <a:ext cx="5711042" cy="2697841"/>
          </a:xfrm>
          <a:prstGeom prst="rect">
            <a:avLst/>
          </a:prstGeom>
          <a:ln w="12700">
            <a:miter lim="400000"/>
          </a:ln>
        </p:spPr>
        <p:txBody>
          <a:bodyPr lIns="0" tIns="0" rIns="0" bIns="0">
            <a:normAutofit/>
          </a:bodyPr>
          <a:lstStyle/>
          <a:p>
            <a:endParaRPr/>
          </a:p>
        </p:txBody>
      </p:sp>
      <p:sp>
        <p:nvSpPr>
          <p:cNvPr id="240" name="PlaceHolder 5"/>
          <p:cNvSpPr>
            <a:spLocks noGrp="1"/>
          </p:cNvSpPr>
          <p:nvPr>
            <p:ph type="body" sz="quarter" idx="21"/>
          </p:nvPr>
        </p:nvSpPr>
        <p:spPr>
          <a:xfrm>
            <a:off x="6647040" y="5236559"/>
            <a:ext cx="5711041"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2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248" name="Title Text"/>
          <p:cNvSpPr txBox="1">
            <a:spLocks noGrp="1"/>
          </p:cNvSpPr>
          <p:nvPr>
            <p:ph type="title"/>
          </p:nvPr>
        </p:nvSpPr>
        <p:spPr>
          <a:xfrm>
            <a:off x="650159" y="389159"/>
            <a:ext cx="11703602" cy="1628282"/>
          </a:xfrm>
          <a:prstGeom prst="rect">
            <a:avLst/>
          </a:prstGeom>
        </p:spPr>
        <p:txBody>
          <a:bodyPr>
            <a:normAutofit/>
          </a:bodyPr>
          <a:lstStyle>
            <a:lvl1pPr>
              <a:defRPr sz="1800" spc="0">
                <a:latin typeface="+mj-lt"/>
                <a:ea typeface="+mj-ea"/>
                <a:cs typeface="+mj-cs"/>
                <a:sym typeface="Helvetica"/>
              </a:defRPr>
            </a:lvl1pPr>
          </a:lstStyle>
          <a:p>
            <a:r>
              <a:t>Title Text</a:t>
            </a:r>
          </a:p>
        </p:txBody>
      </p:sp>
      <p:sp>
        <p:nvSpPr>
          <p:cNvPr id="249" name="Body Level One…"/>
          <p:cNvSpPr txBox="1">
            <a:spLocks noGrp="1"/>
          </p:cNvSpPr>
          <p:nvPr>
            <p:ph type="body" sz="quarter" idx="1"/>
          </p:nvPr>
        </p:nvSpPr>
        <p:spPr>
          <a:xfrm>
            <a:off x="650159" y="2282039"/>
            <a:ext cx="3768482" cy="2697841"/>
          </a:xfrm>
          <a:prstGeom prst="rect">
            <a:avLst/>
          </a:prstGeom>
        </p:spPr>
        <p:txBody>
          <a:bodyPr/>
          <a:lstStyle>
            <a:lvl1pPr marL="0" indent="0">
              <a:spcBef>
                <a:spcPts val="0"/>
              </a:spcBef>
              <a:buClrTx/>
              <a:buSzTx/>
              <a:buNone/>
              <a:defRPr sz="1800" spc="0">
                <a:solidFill>
                  <a:srgbClr val="000000"/>
                </a:solidFill>
                <a:latin typeface="+mj-lt"/>
                <a:ea typeface="+mj-ea"/>
                <a:cs typeface="+mj-cs"/>
                <a:sym typeface="Helvetica"/>
              </a:defRPr>
            </a:lvl1pPr>
            <a:lvl2pPr marL="0" indent="0">
              <a:spcBef>
                <a:spcPts val="0"/>
              </a:spcBef>
              <a:buClrTx/>
              <a:buSzTx/>
              <a:buFontTx/>
              <a:buNone/>
              <a:defRPr sz="1800" spc="0">
                <a:solidFill>
                  <a:srgbClr val="000000"/>
                </a:solidFill>
                <a:latin typeface="+mj-lt"/>
                <a:ea typeface="+mj-ea"/>
                <a:cs typeface="+mj-cs"/>
                <a:sym typeface="Helvetica"/>
              </a:defRPr>
            </a:lvl2pPr>
            <a:lvl3pPr marL="0" indent="0">
              <a:spcBef>
                <a:spcPts val="0"/>
              </a:spcBef>
              <a:buClrTx/>
              <a:buSzTx/>
              <a:buFontTx/>
              <a:buNone/>
              <a:defRPr sz="1800" spc="0">
                <a:solidFill>
                  <a:srgbClr val="000000"/>
                </a:solidFill>
                <a:latin typeface="+mj-lt"/>
                <a:ea typeface="+mj-ea"/>
                <a:cs typeface="+mj-cs"/>
                <a:sym typeface="Helvetica"/>
              </a:defRPr>
            </a:lvl3pPr>
            <a:lvl4pPr marL="0" indent="0">
              <a:spcBef>
                <a:spcPts val="0"/>
              </a:spcBef>
              <a:buClrTx/>
              <a:buSzTx/>
              <a:buFontTx/>
              <a:buNone/>
              <a:defRPr sz="1800" spc="0">
                <a:solidFill>
                  <a:srgbClr val="000000"/>
                </a:solidFill>
                <a:latin typeface="+mj-lt"/>
                <a:ea typeface="+mj-ea"/>
                <a:cs typeface="+mj-cs"/>
                <a:sym typeface="Helvetica"/>
              </a:defRPr>
            </a:lvl4pPr>
            <a:lvl5pPr marL="0" indent="0">
              <a:spcBef>
                <a:spcPts val="0"/>
              </a:spcBef>
              <a:buClrTx/>
              <a:buSzTx/>
              <a:buFontTx/>
              <a:buNone/>
              <a:defRPr sz="1800" spc="0">
                <a:solidFill>
                  <a:srgbClr val="000000"/>
                </a:solid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50" name="PlaceHolder 3"/>
          <p:cNvSpPr/>
          <p:nvPr/>
        </p:nvSpPr>
        <p:spPr>
          <a:xfrm>
            <a:off x="4607280" y="2282039"/>
            <a:ext cx="3768481" cy="2697841"/>
          </a:xfrm>
          <a:prstGeom prst="rect">
            <a:avLst/>
          </a:prstGeom>
          <a:ln w="12700">
            <a:miter lim="400000"/>
          </a:ln>
        </p:spPr>
        <p:txBody>
          <a:bodyPr lIns="0" tIns="0" rIns="0" bIns="0">
            <a:normAutofit/>
          </a:bodyPr>
          <a:lstStyle/>
          <a:p>
            <a:endParaRPr/>
          </a:p>
        </p:txBody>
      </p:sp>
      <p:sp>
        <p:nvSpPr>
          <p:cNvPr id="251" name="PlaceHolder 4"/>
          <p:cNvSpPr/>
          <p:nvPr/>
        </p:nvSpPr>
        <p:spPr>
          <a:xfrm>
            <a:off x="8564760" y="2282039"/>
            <a:ext cx="3768481" cy="2697841"/>
          </a:xfrm>
          <a:prstGeom prst="rect">
            <a:avLst/>
          </a:prstGeom>
          <a:ln w="12700">
            <a:miter lim="400000"/>
          </a:ln>
        </p:spPr>
        <p:txBody>
          <a:bodyPr lIns="0" tIns="0" rIns="0" bIns="0">
            <a:normAutofit/>
          </a:bodyPr>
          <a:lstStyle/>
          <a:p>
            <a:endParaRPr/>
          </a:p>
        </p:txBody>
      </p:sp>
      <p:sp>
        <p:nvSpPr>
          <p:cNvPr id="252" name="PlaceHolder 5"/>
          <p:cNvSpPr/>
          <p:nvPr/>
        </p:nvSpPr>
        <p:spPr>
          <a:xfrm>
            <a:off x="650159" y="5236559"/>
            <a:ext cx="3768481" cy="2697841"/>
          </a:xfrm>
          <a:prstGeom prst="rect">
            <a:avLst/>
          </a:prstGeom>
          <a:ln w="12700">
            <a:miter lim="400000"/>
          </a:ln>
        </p:spPr>
        <p:txBody>
          <a:bodyPr lIns="0" tIns="0" rIns="0" bIns="0">
            <a:normAutofit/>
          </a:bodyPr>
          <a:lstStyle/>
          <a:p>
            <a:endParaRPr/>
          </a:p>
        </p:txBody>
      </p:sp>
      <p:sp>
        <p:nvSpPr>
          <p:cNvPr id="253" name="PlaceHolder 6"/>
          <p:cNvSpPr/>
          <p:nvPr/>
        </p:nvSpPr>
        <p:spPr>
          <a:xfrm>
            <a:off x="4607280" y="5236559"/>
            <a:ext cx="3768481" cy="2697841"/>
          </a:xfrm>
          <a:prstGeom prst="rect">
            <a:avLst/>
          </a:prstGeom>
          <a:ln w="12700">
            <a:miter lim="400000"/>
          </a:ln>
        </p:spPr>
        <p:txBody>
          <a:bodyPr lIns="0" tIns="0" rIns="0" bIns="0">
            <a:normAutofit/>
          </a:bodyPr>
          <a:lstStyle/>
          <a:p>
            <a:endParaRPr/>
          </a:p>
        </p:txBody>
      </p:sp>
      <p:sp>
        <p:nvSpPr>
          <p:cNvPr id="254" name="PlaceHolder 7"/>
          <p:cNvSpPr>
            <a:spLocks noGrp="1"/>
          </p:cNvSpPr>
          <p:nvPr>
            <p:ph type="body" sz="quarter" idx="21"/>
          </p:nvPr>
        </p:nvSpPr>
        <p:spPr>
          <a:xfrm>
            <a:off x="8564760" y="5236559"/>
            <a:ext cx="3768481" cy="2697841"/>
          </a:xfrm>
          <a:prstGeom prst="rect">
            <a:avLst/>
          </a:prstGeom>
        </p:spPr>
        <p:txBody>
          <a:bodyPr/>
          <a:lstStyle/>
          <a:p>
            <a:pPr marL="0" indent="0">
              <a:spcBef>
                <a:spcPts val="0"/>
              </a:spcBef>
              <a:buClrTx/>
              <a:buSzTx/>
              <a:buNone/>
              <a:defRPr sz="1800" spc="0">
                <a:solidFill>
                  <a:srgbClr val="000000"/>
                </a:solidFill>
                <a:latin typeface="Arial"/>
                <a:ea typeface="Arial"/>
                <a:cs typeface="Arial"/>
                <a:sym typeface="Arial"/>
              </a:defRPr>
            </a:pPr>
            <a:endParaRP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39" name="Body Level One…"/>
          <p:cNvSpPr txBox="1">
            <a:spLocks noGrp="1"/>
          </p:cNvSpPr>
          <p:nvPr>
            <p:ph type="body" idx="1"/>
          </p:nvPr>
        </p:nvSpPr>
        <p:spPr>
          <a:xfrm>
            <a:off x="650159" y="2282039"/>
            <a:ext cx="11703602" cy="56563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48" name="Body Level One…"/>
          <p:cNvSpPr txBox="1">
            <a:spLocks noGrp="1"/>
          </p:cNvSpPr>
          <p:nvPr>
            <p:ph type="body" sz="half" idx="1"/>
          </p:nvPr>
        </p:nvSpPr>
        <p:spPr>
          <a:xfrm>
            <a:off x="650159" y="2282039"/>
            <a:ext cx="5711042" cy="56563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PlaceHolder 3"/>
          <p:cNvSpPr>
            <a:spLocks noGrp="1"/>
          </p:cNvSpPr>
          <p:nvPr>
            <p:ph type="body" sz="half" idx="21"/>
          </p:nvPr>
        </p:nvSpPr>
        <p:spPr>
          <a:xfrm>
            <a:off x="6647040" y="2282039"/>
            <a:ext cx="5711041" cy="5656322"/>
          </a:xfrm>
          <a:prstGeom prst="rect">
            <a:avLst/>
          </a:prstGeom>
        </p:spPr>
        <p:txBody>
          <a:bodyPr/>
          <a:lstStyle/>
          <a:p>
            <a:pPr>
              <a:defRPr spc="-100"/>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65" name="Body Level One…"/>
          <p:cNvSpPr txBox="1">
            <a:spLocks noGrp="1"/>
          </p:cNvSpPr>
          <p:nvPr>
            <p:ph type="body" idx="1"/>
          </p:nvPr>
        </p:nvSpPr>
        <p:spPr>
          <a:xfrm>
            <a:off x="650159" y="389159"/>
            <a:ext cx="11703602" cy="754920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73"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74" name="Body Level One…"/>
          <p:cNvSpPr txBox="1">
            <a:spLocks noGrp="1"/>
          </p:cNvSpPr>
          <p:nvPr>
            <p:ph type="body" sz="quarter" idx="1"/>
          </p:nvPr>
        </p:nvSpPr>
        <p:spPr>
          <a:xfrm>
            <a:off x="650159" y="2282039"/>
            <a:ext cx="5711042" cy="26978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PlaceHolder 3"/>
          <p:cNvSpPr/>
          <p:nvPr/>
        </p:nvSpPr>
        <p:spPr>
          <a:xfrm>
            <a:off x="6647040" y="2282039"/>
            <a:ext cx="5711041" cy="565632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76" name="PlaceHolder 4"/>
          <p:cNvSpPr>
            <a:spLocks noGrp="1"/>
          </p:cNvSpPr>
          <p:nvPr>
            <p:ph type="body" sz="quarter" idx="21"/>
          </p:nvPr>
        </p:nvSpPr>
        <p:spPr>
          <a:xfrm>
            <a:off x="650159" y="5236559"/>
            <a:ext cx="5711042" cy="2697841"/>
          </a:xfrm>
          <a:prstGeom prst="rect">
            <a:avLst/>
          </a:prstGeom>
        </p:spPr>
        <p:txBody>
          <a:bodyPr/>
          <a:lstStyle/>
          <a:p>
            <a:pPr>
              <a:defRPr spc="-1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84"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85" name="Body Level One…"/>
          <p:cNvSpPr txBox="1">
            <a:spLocks noGrp="1"/>
          </p:cNvSpPr>
          <p:nvPr>
            <p:ph type="body" sz="half" idx="1"/>
          </p:nvPr>
        </p:nvSpPr>
        <p:spPr>
          <a:xfrm>
            <a:off x="650159" y="2282039"/>
            <a:ext cx="5711042" cy="56563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 name="PlaceHolder 3"/>
          <p:cNvSpPr/>
          <p:nvPr/>
        </p:nvSpPr>
        <p:spPr>
          <a:xfrm>
            <a:off x="6647040" y="2282039"/>
            <a:ext cx="571104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87" name="PlaceHolder 4"/>
          <p:cNvSpPr>
            <a:spLocks noGrp="1"/>
          </p:cNvSpPr>
          <p:nvPr>
            <p:ph type="body" sz="quarter" idx="21"/>
          </p:nvPr>
        </p:nvSpPr>
        <p:spPr>
          <a:xfrm>
            <a:off x="6647040" y="5236559"/>
            <a:ext cx="5711041" cy="2697841"/>
          </a:xfrm>
          <a:prstGeom prst="rect">
            <a:avLst/>
          </a:prstGeom>
        </p:spPr>
        <p:txBody>
          <a:bodyPr/>
          <a:lstStyle/>
          <a:p>
            <a:pPr>
              <a:defRPr spc="-100"/>
            </a:pPr>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95" name="Title Text"/>
          <p:cNvSpPr txBox="1">
            <a:spLocks noGrp="1"/>
          </p:cNvSpPr>
          <p:nvPr>
            <p:ph type="title"/>
          </p:nvPr>
        </p:nvSpPr>
        <p:spPr>
          <a:xfrm>
            <a:off x="650159" y="389159"/>
            <a:ext cx="11703602" cy="1628282"/>
          </a:xfrm>
          <a:prstGeom prst="rect">
            <a:avLst/>
          </a:prstGeom>
        </p:spPr>
        <p:txBody>
          <a:bodyPr>
            <a:normAutofit/>
          </a:bodyPr>
          <a:lstStyle/>
          <a:p>
            <a:r>
              <a:t>Title Text</a:t>
            </a:r>
          </a:p>
        </p:txBody>
      </p:sp>
      <p:sp>
        <p:nvSpPr>
          <p:cNvPr id="96" name="Body Level One…"/>
          <p:cNvSpPr txBox="1">
            <a:spLocks noGrp="1"/>
          </p:cNvSpPr>
          <p:nvPr>
            <p:ph type="body" sz="quarter" idx="1"/>
          </p:nvPr>
        </p:nvSpPr>
        <p:spPr>
          <a:xfrm>
            <a:off x="650159" y="2282039"/>
            <a:ext cx="5711042" cy="26978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PlaceHolder 3"/>
          <p:cNvSpPr/>
          <p:nvPr/>
        </p:nvSpPr>
        <p:spPr>
          <a:xfrm>
            <a:off x="6647040" y="2282039"/>
            <a:ext cx="5711041" cy="269784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2400" spc="-100">
                <a:solidFill>
                  <a:srgbClr val="404040"/>
                </a:solidFill>
                <a:latin typeface="Trebuchet MS"/>
                <a:ea typeface="Trebuchet MS"/>
                <a:cs typeface="Trebuchet MS"/>
                <a:sym typeface="Trebuchet MS"/>
              </a:defRPr>
            </a:pPr>
            <a:endParaRPr/>
          </a:p>
        </p:txBody>
      </p:sp>
      <p:sp>
        <p:nvSpPr>
          <p:cNvPr id="98" name="PlaceHolder 4"/>
          <p:cNvSpPr>
            <a:spLocks noGrp="1"/>
          </p:cNvSpPr>
          <p:nvPr>
            <p:ph type="body" sz="half" idx="21"/>
          </p:nvPr>
        </p:nvSpPr>
        <p:spPr>
          <a:xfrm>
            <a:off x="650159" y="5236559"/>
            <a:ext cx="11703602" cy="2697841"/>
          </a:xfrm>
          <a:prstGeom prst="rect">
            <a:avLst/>
          </a:prstGeom>
        </p:spPr>
        <p:txBody>
          <a:bodyPr/>
          <a:lstStyle/>
          <a:p>
            <a:pPr>
              <a:defRPr spc="-100"/>
            </a:pP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1"/>
          <p:cNvGrpSpPr/>
          <p:nvPr/>
        </p:nvGrpSpPr>
        <p:grpSpPr>
          <a:xfrm>
            <a:off x="-9720" y="-12241"/>
            <a:ext cx="13050361" cy="9781922"/>
            <a:chOff x="0" y="0"/>
            <a:chExt cx="13050360" cy="9781920"/>
          </a:xfrm>
        </p:grpSpPr>
        <p:sp>
          <p:nvSpPr>
            <p:cNvPr id="2" name="CustomShape 2"/>
            <p:cNvSpPr/>
            <p:nvPr/>
          </p:nvSpPr>
          <p:spPr>
            <a:xfrm>
              <a:off x="-1" y="5722920"/>
              <a:ext cx="651241" cy="4059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536"/>
                  </a:lnTo>
                  <a:cubicBezTo>
                    <a:pt x="133" y="14421"/>
                    <a:pt x="267" y="7307"/>
                    <a:pt x="0" y="0"/>
                  </a:cubicBezTo>
                  <a:close/>
                </a:path>
              </a:pathLst>
            </a:custGeom>
            <a:solidFill>
              <a:schemeClr val="accent1">
                <a:alpha val="70195"/>
              </a:schemeClr>
            </a:solidFill>
            <a:ln w="12700" cap="flat">
              <a:noFill/>
              <a:miter lim="400000"/>
            </a:ln>
            <a:effectLst/>
          </p:spPr>
          <p:txBody>
            <a:bodyPr wrap="square" lIns="0" tIns="0" rIns="0" bIns="0" numCol="1" anchor="t">
              <a:noAutofit/>
            </a:bodyPr>
            <a:lstStyle/>
            <a:p>
              <a:endParaRPr/>
            </a:p>
          </p:txBody>
        </p:sp>
        <p:sp>
          <p:nvSpPr>
            <p:cNvPr id="3" name="Line 3"/>
            <p:cNvSpPr/>
            <p:nvPr/>
          </p:nvSpPr>
          <p:spPr>
            <a:xfrm flipV="1">
              <a:off x="7313040" y="5952239"/>
              <a:ext cx="5723281" cy="3817441"/>
            </a:xfrm>
            <a:prstGeom prst="line">
              <a:avLst/>
            </a:prstGeom>
            <a:noFill/>
            <a:ln w="3240" cap="flat">
              <a:solidFill>
                <a:schemeClr val="accent1">
                  <a:alpha val="70195"/>
                </a:schemeClr>
              </a:solidFill>
              <a:prstDash val="solid"/>
              <a:round/>
            </a:ln>
            <a:effectLst/>
          </p:spPr>
          <p:txBody>
            <a:bodyPr wrap="square" lIns="0" tIns="0" rIns="0" bIns="0" numCol="1" anchor="t">
              <a:noAutofit/>
            </a:bodyPr>
            <a:lstStyle/>
            <a:p>
              <a:endParaRPr/>
            </a:p>
          </p:txBody>
        </p:sp>
        <p:sp>
          <p:nvSpPr>
            <p:cNvPr id="4" name="Line 4"/>
            <p:cNvSpPr/>
            <p:nvPr/>
          </p:nvSpPr>
          <p:spPr>
            <a:xfrm>
              <a:off x="10034279" y="12239"/>
              <a:ext cx="1733403" cy="9757442"/>
            </a:xfrm>
            <a:prstGeom prst="line">
              <a:avLst/>
            </a:prstGeom>
            <a:noFill/>
            <a:ln w="3240" cap="flat">
              <a:solidFill>
                <a:schemeClr val="accent1">
                  <a:alpha val="70195"/>
                </a:schemeClr>
              </a:solidFill>
              <a:prstDash val="solid"/>
              <a:round/>
            </a:ln>
            <a:effectLst/>
          </p:spPr>
          <p:txBody>
            <a:bodyPr wrap="square" lIns="0" tIns="0" rIns="0" bIns="0" numCol="1" anchor="t">
              <a:noAutofit/>
            </a:bodyPr>
            <a:lstStyle/>
            <a:p>
              <a:endParaRPr/>
            </a:p>
          </p:txBody>
        </p:sp>
        <p:sp>
          <p:nvSpPr>
            <p:cNvPr id="5" name="CustomShape 5"/>
            <p:cNvSpPr/>
            <p:nvPr/>
          </p:nvSpPr>
          <p:spPr>
            <a:xfrm>
              <a:off x="9819360" y="12239"/>
              <a:ext cx="3228783" cy="9769682"/>
            </a:xfrm>
            <a:custGeom>
              <a:avLst/>
              <a:gdLst/>
              <a:ahLst/>
              <a:cxnLst>
                <a:cxn ang="0">
                  <a:pos x="wd2" y="hd2"/>
                </a:cxn>
                <a:cxn ang="5400000">
                  <a:pos x="wd2" y="hd2"/>
                </a:cxn>
                <a:cxn ang="10800000">
                  <a:pos x="wd2" y="hd2"/>
                </a:cxn>
                <a:cxn ang="16200000">
                  <a:pos x="wd2" y="hd2"/>
                </a:cxn>
              </a:cxnLst>
              <a:rect l="0" t="0" r="r" b="b"/>
              <a:pathLst>
                <a:path w="21577" h="21600" extrusionOk="0">
                  <a:moveTo>
                    <a:pt x="19239" y="0"/>
                  </a:moveTo>
                  <a:lnTo>
                    <a:pt x="0" y="21573"/>
                  </a:lnTo>
                  <a:lnTo>
                    <a:pt x="21573" y="21600"/>
                  </a:lnTo>
                  <a:cubicBezTo>
                    <a:pt x="21600" y="14409"/>
                    <a:pt x="21466" y="7218"/>
                    <a:pt x="21493" y="27"/>
                  </a:cubicBezTo>
                  <a:lnTo>
                    <a:pt x="19239" y="0"/>
                  </a:lnTo>
                  <a:close/>
                </a:path>
              </a:pathLst>
            </a:custGeom>
            <a:solidFill>
              <a:schemeClr val="accent1">
                <a:alpha val="36077"/>
              </a:schemeClr>
            </a:solidFill>
            <a:ln w="12700" cap="flat">
              <a:noFill/>
              <a:miter lim="400000"/>
            </a:ln>
            <a:effectLst/>
          </p:spPr>
          <p:txBody>
            <a:bodyPr wrap="square" lIns="0" tIns="0" rIns="0" bIns="0" numCol="1" anchor="t">
              <a:noAutofit/>
            </a:bodyPr>
            <a:lstStyle/>
            <a:p>
              <a:endParaRPr/>
            </a:p>
          </p:txBody>
        </p:sp>
        <p:sp>
          <p:nvSpPr>
            <p:cNvPr id="6" name="CustomShape 6"/>
            <p:cNvSpPr/>
            <p:nvPr/>
          </p:nvSpPr>
          <p:spPr>
            <a:xfrm>
              <a:off x="10263960" y="-1"/>
              <a:ext cx="2771981" cy="9769682"/>
            </a:xfrm>
            <a:custGeom>
              <a:avLst/>
              <a:gdLst/>
              <a:ahLst/>
              <a:cxnLst>
                <a:cxn ang="0">
                  <a:pos x="wd2" y="hd2"/>
                </a:cxn>
                <a:cxn ang="5400000">
                  <a:pos x="wd2" y="hd2"/>
                </a:cxn>
                <a:cxn ang="10800000">
                  <a:pos x="wd2" y="hd2"/>
                </a:cxn>
                <a:cxn ang="16200000">
                  <a:pos x="wd2" y="hd2"/>
                </a:cxn>
              </a:cxnLst>
              <a:rect l="0" t="0" r="r" b="b"/>
              <a:pathLst>
                <a:path w="21578" h="21600" extrusionOk="0">
                  <a:moveTo>
                    <a:pt x="0" y="0"/>
                  </a:moveTo>
                  <a:lnTo>
                    <a:pt x="13316" y="21600"/>
                  </a:lnTo>
                  <a:lnTo>
                    <a:pt x="21569" y="21600"/>
                  </a:lnTo>
                  <a:cubicBezTo>
                    <a:pt x="21537" y="14400"/>
                    <a:pt x="21600" y="7200"/>
                    <a:pt x="21569" y="0"/>
                  </a:cubicBezTo>
                  <a:lnTo>
                    <a:pt x="0" y="0"/>
                  </a:lnTo>
                  <a:close/>
                </a:path>
              </a:pathLst>
            </a:custGeom>
            <a:solidFill>
              <a:schemeClr val="accent1">
                <a:alpha val="19999"/>
              </a:schemeClr>
            </a:solidFill>
            <a:ln w="12700" cap="flat">
              <a:noFill/>
              <a:miter lim="400000"/>
            </a:ln>
            <a:effectLst/>
          </p:spPr>
          <p:txBody>
            <a:bodyPr wrap="square" lIns="0" tIns="0" rIns="0" bIns="0" numCol="1" anchor="t">
              <a:noAutofit/>
            </a:bodyPr>
            <a:lstStyle/>
            <a:p>
              <a:endParaRPr/>
            </a:p>
          </p:txBody>
        </p:sp>
        <p:sp>
          <p:nvSpPr>
            <p:cNvPr id="7" name="CustomShape 7"/>
            <p:cNvSpPr/>
            <p:nvPr/>
          </p:nvSpPr>
          <p:spPr>
            <a:xfrm>
              <a:off x="9458639" y="5589720"/>
              <a:ext cx="3575161" cy="4179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44" y="0"/>
                  </a:lnTo>
                  <a:cubicBezTo>
                    <a:pt x="21563" y="7200"/>
                    <a:pt x="21581" y="14400"/>
                    <a:pt x="21600" y="21600"/>
                  </a:cubicBezTo>
                  <a:lnTo>
                    <a:pt x="0" y="21600"/>
                  </a:lnTo>
                  <a:close/>
                </a:path>
              </a:pathLst>
            </a:custGeom>
            <a:solidFill>
              <a:srgbClr val="17B0E4">
                <a:alpha val="66000"/>
              </a:srgbClr>
            </a:solidFill>
            <a:ln w="12700" cap="flat">
              <a:noFill/>
              <a:miter lim="400000"/>
            </a:ln>
            <a:effectLst/>
          </p:spPr>
          <p:txBody>
            <a:bodyPr wrap="square" lIns="0" tIns="0" rIns="0" bIns="0" numCol="1" anchor="t">
              <a:noAutofit/>
            </a:bodyPr>
            <a:lstStyle/>
            <a:p>
              <a:endParaRPr/>
            </a:p>
          </p:txBody>
        </p:sp>
        <p:sp>
          <p:nvSpPr>
            <p:cNvPr id="8" name="CustomShape 8"/>
            <p:cNvSpPr/>
            <p:nvPr/>
          </p:nvSpPr>
          <p:spPr>
            <a:xfrm>
              <a:off x="9987480" y="-1"/>
              <a:ext cx="3048841" cy="97696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716" y="21600"/>
                  </a:lnTo>
                  <a:lnTo>
                    <a:pt x="21600" y="21573"/>
                  </a:lnTo>
                  <a:lnTo>
                    <a:pt x="21600" y="0"/>
                  </a:lnTo>
                  <a:lnTo>
                    <a:pt x="0" y="0"/>
                  </a:lnTo>
                  <a:close/>
                </a:path>
              </a:pathLst>
            </a:custGeom>
            <a:solidFill>
              <a:srgbClr val="17B0E4">
                <a:alpha val="51000"/>
              </a:srgbClr>
            </a:solidFill>
            <a:ln w="12700" cap="flat">
              <a:noFill/>
              <a:miter lim="400000"/>
            </a:ln>
            <a:effectLst/>
          </p:spPr>
          <p:txBody>
            <a:bodyPr wrap="square" lIns="0" tIns="0" rIns="0" bIns="0" numCol="1" anchor="t">
              <a:noAutofit/>
            </a:bodyPr>
            <a:lstStyle/>
            <a:p>
              <a:endParaRPr/>
            </a:p>
          </p:txBody>
        </p:sp>
        <p:sp>
          <p:nvSpPr>
            <p:cNvPr id="9" name="CustomShape 9"/>
            <p:cNvSpPr/>
            <p:nvPr/>
          </p:nvSpPr>
          <p:spPr>
            <a:xfrm>
              <a:off x="11817000" y="-1"/>
              <a:ext cx="1218961" cy="9769682"/>
            </a:xfrm>
            <a:custGeom>
              <a:avLst/>
              <a:gdLst/>
              <a:ahLst/>
              <a:cxnLst>
                <a:cxn ang="0">
                  <a:pos x="wd2" y="hd2"/>
                </a:cxn>
                <a:cxn ang="5400000">
                  <a:pos x="wd2" y="hd2"/>
                </a:cxn>
                <a:cxn ang="10800000">
                  <a:pos x="wd2" y="hd2"/>
                </a:cxn>
                <a:cxn ang="16200000">
                  <a:pos x="wd2" y="hd2"/>
                </a:cxn>
              </a:cxnLst>
              <a:rect l="0" t="0" r="r" b="b"/>
              <a:pathLst>
                <a:path w="21600" h="21600" extrusionOk="0">
                  <a:moveTo>
                    <a:pt x="17053" y="0"/>
                  </a:moveTo>
                  <a:lnTo>
                    <a:pt x="0" y="21600"/>
                  </a:lnTo>
                  <a:lnTo>
                    <a:pt x="21600" y="21600"/>
                  </a:lnTo>
                  <a:cubicBezTo>
                    <a:pt x="21553" y="14400"/>
                    <a:pt x="21505" y="7200"/>
                    <a:pt x="21458" y="0"/>
                  </a:cubicBezTo>
                  <a:lnTo>
                    <a:pt x="17053" y="0"/>
                  </a:lnTo>
                  <a:close/>
                </a:path>
              </a:pathLst>
            </a:custGeom>
            <a:solidFill>
              <a:schemeClr val="accent2">
                <a:alpha val="70195"/>
              </a:schemeClr>
            </a:solidFill>
            <a:ln w="12700" cap="flat">
              <a:noFill/>
              <a:miter lim="400000"/>
            </a:ln>
            <a:effectLst/>
          </p:spPr>
          <p:txBody>
            <a:bodyPr wrap="square" lIns="0" tIns="0" rIns="0" bIns="0" numCol="1" anchor="t">
              <a:noAutofit/>
            </a:bodyPr>
            <a:lstStyle/>
            <a:p>
              <a:endParaRPr/>
            </a:p>
          </p:txBody>
        </p:sp>
        <p:sp>
          <p:nvSpPr>
            <p:cNvPr id="10" name="CustomShape 10"/>
            <p:cNvSpPr/>
            <p:nvPr/>
          </p:nvSpPr>
          <p:spPr>
            <a:xfrm>
              <a:off x="11530440" y="-1"/>
              <a:ext cx="1518133" cy="9769682"/>
            </a:xfrm>
            <a:custGeom>
              <a:avLst/>
              <a:gdLst/>
              <a:ahLst/>
              <a:cxnLst>
                <a:cxn ang="0">
                  <a:pos x="wd2" y="hd2"/>
                </a:cxn>
                <a:cxn ang="5400000">
                  <a:pos x="wd2" y="hd2"/>
                </a:cxn>
                <a:cxn ang="10800000">
                  <a:pos x="wd2" y="hd2"/>
                </a:cxn>
                <a:cxn ang="16200000">
                  <a:pos x="wd2" y="hd2"/>
                </a:cxn>
              </a:cxnLst>
              <a:rect l="0" t="0" r="r" b="b"/>
              <a:pathLst>
                <a:path w="21556" h="21600" extrusionOk="0">
                  <a:moveTo>
                    <a:pt x="0" y="0"/>
                  </a:moveTo>
                  <a:lnTo>
                    <a:pt x="18966" y="21600"/>
                  </a:lnTo>
                  <a:lnTo>
                    <a:pt x="21552" y="21600"/>
                  </a:lnTo>
                  <a:cubicBezTo>
                    <a:pt x="21600" y="14391"/>
                    <a:pt x="21217" y="7209"/>
                    <a:pt x="21265" y="0"/>
                  </a:cubicBezTo>
                  <a:lnTo>
                    <a:pt x="0" y="0"/>
                  </a:lnTo>
                  <a:close/>
                </a:path>
              </a:pathLst>
            </a:custGeom>
            <a:solidFill>
              <a:srgbClr val="236292">
                <a:alpha val="82000"/>
              </a:srgbClr>
            </a:solidFill>
            <a:ln w="12700" cap="flat">
              <a:noFill/>
              <a:miter lim="400000"/>
            </a:ln>
            <a:effectLst/>
          </p:spPr>
          <p:txBody>
            <a:bodyPr wrap="square" lIns="0" tIns="0" rIns="0" bIns="0" numCol="1" anchor="t">
              <a:noAutofit/>
            </a:bodyPr>
            <a:lstStyle/>
            <a:p>
              <a:endParaRPr/>
            </a:p>
          </p:txBody>
        </p:sp>
        <p:sp>
          <p:nvSpPr>
            <p:cNvPr id="11" name="CustomShape 11"/>
            <p:cNvSpPr/>
            <p:nvPr/>
          </p:nvSpPr>
          <p:spPr>
            <a:xfrm>
              <a:off x="11493360" y="6974999"/>
              <a:ext cx="1557001" cy="27946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00" y="0"/>
                  </a:lnTo>
                  <a:cubicBezTo>
                    <a:pt x="21533" y="7181"/>
                    <a:pt x="21567" y="14363"/>
                    <a:pt x="21600" y="21544"/>
                  </a:cubicBezTo>
                  <a:lnTo>
                    <a:pt x="0" y="21600"/>
                  </a:lnTo>
                  <a:close/>
                </a:path>
              </a:pathLst>
            </a:custGeom>
            <a:solidFill>
              <a:srgbClr val="17B0E4">
                <a:alpha val="66000"/>
              </a:srgbClr>
            </a:solidFill>
            <a:ln w="12700" cap="flat">
              <a:noFill/>
              <a:miter lim="400000"/>
            </a:ln>
            <a:effectLst/>
          </p:spPr>
          <p:txBody>
            <a:bodyPr wrap="square" lIns="0" tIns="0" rIns="0" bIns="0" numCol="1" anchor="t">
              <a:noAutofit/>
            </a:bodyPr>
            <a:lstStyle/>
            <a:p>
              <a:endParaRPr/>
            </a:p>
          </p:txBody>
        </p:sp>
      </p:grpSp>
      <p:sp>
        <p:nvSpPr>
          <p:cNvPr id="13" name="Title Text"/>
          <p:cNvSpPr txBox="1">
            <a:spLocks noGrp="1"/>
          </p:cNvSpPr>
          <p:nvPr>
            <p:ph type="title"/>
          </p:nvPr>
        </p:nvSpPr>
        <p:spPr>
          <a:xfrm>
            <a:off x="650240" y="130951"/>
            <a:ext cx="11704320" cy="2144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14" name="Body Level One…"/>
          <p:cNvSpPr txBox="1">
            <a:spLocks noGrp="1"/>
          </p:cNvSpPr>
          <p:nvPr>
            <p:ph type="body" idx="1"/>
          </p:nvPr>
        </p:nvSpPr>
        <p:spPr>
          <a:xfrm>
            <a:off x="650240" y="2275839"/>
            <a:ext cx="11704320" cy="7477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6285652" y="8779791"/>
            <a:ext cx="3034455" cy="520701"/>
          </a:xfrm>
          <a:prstGeom prst="rect">
            <a:avLst/>
          </a:prstGeom>
          <a:ln w="12700">
            <a:miter lim="400000"/>
          </a:ln>
        </p:spPr>
        <p:txBody>
          <a:bodyPr wrap="none" lIns="59040" tIns="59040" rIns="59040" bIns="59040" anchor="ctr">
            <a:spAutoFit/>
          </a:bodyPr>
          <a:lstStyle>
            <a:lvl1pPr algn="r">
              <a:defRPr sz="1100" spc="-1">
                <a:solidFill>
                  <a:schemeClr val="accent1"/>
                </a:solidFill>
                <a:latin typeface="Trebuchet MS"/>
                <a:ea typeface="Trebuchet MS"/>
                <a:cs typeface="Trebuchet MS"/>
                <a:sym typeface="Trebuchet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9pPr>
    </p:titleStyle>
    <p:bodyStyle>
      <a:lvl1pPr marL="431999" marR="0" indent="-323999" algn="l" defTabSz="914400" rtl="0" latinLnBrk="0">
        <a:lnSpc>
          <a:spcPct val="100000"/>
        </a:lnSpc>
        <a:spcBef>
          <a:spcPts val="1400"/>
        </a:spcBef>
        <a:spcAft>
          <a:spcPts val="0"/>
        </a:spcAft>
        <a:buClr>
          <a:srgbClr val="000000"/>
        </a:buClr>
        <a:buSzPct val="45000"/>
        <a:buFontTx/>
        <a:buChar char="●"/>
        <a:tabLst/>
        <a:defRPr sz="2400" b="0" i="0" u="none" strike="noStrike" cap="none" spc="-1" baseline="0">
          <a:solidFill>
            <a:srgbClr val="404040"/>
          </a:solidFill>
          <a:uFillTx/>
          <a:latin typeface="Trebuchet MS"/>
          <a:ea typeface="Trebuchet MS"/>
          <a:cs typeface="Trebuchet MS"/>
          <a:sym typeface="Trebuchet MS"/>
        </a:defRPr>
      </a:lvl1pPr>
      <a:lvl2pPr marL="863999" marR="0" indent="-323999" algn="l" defTabSz="914400" rtl="0" latinLnBrk="0">
        <a:lnSpc>
          <a:spcPct val="100000"/>
        </a:lnSpc>
        <a:spcBef>
          <a:spcPts val="1400"/>
        </a:spcBef>
        <a:spcAft>
          <a:spcPts val="0"/>
        </a:spcAft>
        <a:buClr>
          <a:srgbClr val="000000"/>
        </a:buClr>
        <a:buSzPct val="7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2pPr>
      <a:lvl3pPr marL="1295999" marR="0" indent="-288000" algn="l" defTabSz="914400" rtl="0" latinLnBrk="0">
        <a:lnSpc>
          <a:spcPct val="100000"/>
        </a:lnSpc>
        <a:spcBef>
          <a:spcPts val="1400"/>
        </a:spcBef>
        <a:spcAft>
          <a:spcPts val="0"/>
        </a:spcAft>
        <a:buClr>
          <a:srgbClr val="000000"/>
        </a:buClr>
        <a:buSzPct val="4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3pPr>
      <a:lvl4pPr marL="1727999" marR="0" indent="-215999" algn="l" defTabSz="914400" rtl="0" latinLnBrk="0">
        <a:lnSpc>
          <a:spcPct val="100000"/>
        </a:lnSpc>
        <a:spcBef>
          <a:spcPts val="1400"/>
        </a:spcBef>
        <a:spcAft>
          <a:spcPts val="0"/>
        </a:spcAft>
        <a:buClr>
          <a:srgbClr val="000000"/>
        </a:buClr>
        <a:buSzPct val="7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4pPr>
      <a:lvl5pPr marL="2203200" marR="0" indent="-259200" algn="l" defTabSz="914400" rtl="0" latinLnBrk="0">
        <a:lnSpc>
          <a:spcPct val="100000"/>
        </a:lnSpc>
        <a:spcBef>
          <a:spcPts val="1400"/>
        </a:spcBef>
        <a:spcAft>
          <a:spcPts val="0"/>
        </a:spcAft>
        <a:buClr>
          <a:srgbClr val="000000"/>
        </a:buClr>
        <a:buSzPct val="4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5pPr>
      <a:lvl6pPr marL="2635200" marR="0" indent="-259200" algn="l" defTabSz="914400" rtl="0" latinLnBrk="0">
        <a:lnSpc>
          <a:spcPct val="100000"/>
        </a:lnSpc>
        <a:spcBef>
          <a:spcPts val="1400"/>
        </a:spcBef>
        <a:spcAft>
          <a:spcPts val="0"/>
        </a:spcAft>
        <a:buClr>
          <a:srgbClr val="000000"/>
        </a:buClr>
        <a:buSzPct val="4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6pPr>
      <a:lvl7pPr marL="3067199" marR="0" indent="-259200" algn="l" defTabSz="914400" rtl="0" latinLnBrk="0">
        <a:lnSpc>
          <a:spcPct val="100000"/>
        </a:lnSpc>
        <a:spcBef>
          <a:spcPts val="1400"/>
        </a:spcBef>
        <a:spcAft>
          <a:spcPts val="0"/>
        </a:spcAft>
        <a:buClr>
          <a:srgbClr val="000000"/>
        </a:buClr>
        <a:buSzPct val="45000"/>
        <a:buFont typeface="Wingdings"/>
        <a:buChar char=""/>
        <a:tabLst/>
        <a:defRPr sz="2400" b="0" i="0" u="none" strike="noStrike" cap="none" spc="-1" baseline="0">
          <a:solidFill>
            <a:srgbClr val="404040"/>
          </a:solidFill>
          <a:uFillTx/>
          <a:latin typeface="Trebuchet MS"/>
          <a:ea typeface="Trebuchet MS"/>
          <a:cs typeface="Trebuchet MS"/>
          <a:sym typeface="Trebuchet MS"/>
        </a:defRPr>
      </a:lvl7pPr>
      <a:lvl8pPr marL="0" marR="0" indent="0" algn="l" defTabSz="914400" rtl="0" latinLnBrk="0">
        <a:lnSpc>
          <a:spcPct val="100000"/>
        </a:lnSpc>
        <a:spcBef>
          <a:spcPts val="1400"/>
        </a:spcBef>
        <a:spcAft>
          <a:spcPts val="0"/>
        </a:spcAft>
        <a:buClr>
          <a:srgbClr val="000000"/>
        </a:buClr>
        <a:buSzTx/>
        <a:buFont typeface="Wingdings"/>
        <a:buNone/>
        <a:tabLst/>
        <a:defRPr sz="2400" b="0" i="0" u="none" strike="noStrike" cap="none" spc="-1" baseline="0">
          <a:solidFill>
            <a:srgbClr val="404040"/>
          </a:solidFill>
          <a:uFillTx/>
          <a:latin typeface="Trebuchet MS"/>
          <a:ea typeface="Trebuchet MS"/>
          <a:cs typeface="Trebuchet MS"/>
          <a:sym typeface="Trebuchet MS"/>
        </a:defRPr>
      </a:lvl8pPr>
      <a:lvl9pPr marL="0" marR="0" indent="0" algn="l" defTabSz="914400" rtl="0" latinLnBrk="0">
        <a:lnSpc>
          <a:spcPct val="100000"/>
        </a:lnSpc>
        <a:spcBef>
          <a:spcPts val="1400"/>
        </a:spcBef>
        <a:spcAft>
          <a:spcPts val="0"/>
        </a:spcAft>
        <a:buClr>
          <a:srgbClr val="000000"/>
        </a:buClr>
        <a:buSzTx/>
        <a:buFont typeface="Wingdings"/>
        <a:buNone/>
        <a:tabLst/>
        <a:defRPr sz="2400" b="0" i="0" u="none" strike="noStrike" cap="none" spc="-1" baseline="0">
          <a:solidFill>
            <a:srgbClr val="404040"/>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sz="1100" b="0" i="0" u="none" strike="noStrike" cap="none" spc="-1"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arget="../media/image6.jpeg" Type="http://schemas.openxmlformats.org/officeDocument/2006/relationships/image"/><Relationship Id="rId1" Target="../slideLayouts/slideLayout15.xml" Type="http://schemas.openxmlformats.org/officeDocument/2006/relationships/slideLayout"/></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260796/" TargetMode="External"/><Relationship Id="rId2" Type="http://schemas.openxmlformats.org/officeDocument/2006/relationships/hyperlink" Target="https://www.researchgate.net/publication/358670122_A_Multipurpose_Wearable_Sensor-Based_System_for_Weight_Training" TargetMode="External"/><Relationship Id="rId1" Type="http://schemas.openxmlformats.org/officeDocument/2006/relationships/slideLayout" Target="../slideLayouts/slideLayout15.xml"/><Relationship Id="rId6" Type="http://schemas.openxmlformats.org/officeDocument/2006/relationships/hyperlink" Target="http://www.irjet.net/archives/V4/i5/IRJET-V4I5128.pdf" TargetMode="External"/><Relationship Id="rId5" Type="http://schemas.openxmlformats.org/officeDocument/2006/relationships/hyperlink" Target="https://www.irjet.net/archives/V9/i4/IRJET-V9I4323.pdf" TargetMode="External"/><Relationship Id="rId4" Type="http://schemas.openxmlformats.org/officeDocument/2006/relationships/hyperlink" Target="https://ieeexplore.ieee.org/abstract/document/789407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txBox="1"/>
          <p:nvPr/>
        </p:nvSpPr>
        <p:spPr>
          <a:xfrm>
            <a:off x="652319" y="2726014"/>
            <a:ext cx="11707922" cy="6211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lnSpc>
                <a:spcPct val="93000"/>
              </a:lnSpc>
              <a:defRPr spc="-1"/>
            </a:pPr>
            <a:endParaRPr dirty="0"/>
          </a:p>
          <a:p>
            <a:pPr algn="ctr">
              <a:lnSpc>
                <a:spcPct val="93000"/>
              </a:lnSpc>
              <a:defRPr spc="-1"/>
            </a:pPr>
            <a:endParaRPr dirty="0"/>
          </a:p>
          <a:p>
            <a:pPr algn="ctr">
              <a:lnSpc>
                <a:spcPct val="93000"/>
              </a:lnSpc>
              <a:defRPr sz="4600" b="1" spc="-1">
                <a:latin typeface="Times New Roman"/>
                <a:ea typeface="Times New Roman"/>
                <a:cs typeface="Times New Roman"/>
                <a:sym typeface="Times New Roman"/>
              </a:defRPr>
            </a:pPr>
            <a:r>
              <a:rPr dirty="0" err="1"/>
              <a:t>FitGeek</a:t>
            </a:r>
            <a:r>
              <a:rPr dirty="0"/>
              <a:t> – Interactive fitness website</a:t>
            </a:r>
            <a:r>
              <a:rPr b="0" dirty="0"/>
              <a:t> </a:t>
            </a:r>
          </a:p>
          <a:p>
            <a:pPr algn="ctr">
              <a:lnSpc>
                <a:spcPct val="93000"/>
              </a:lnSpc>
              <a:defRPr sz="4600" spc="-1"/>
            </a:pPr>
            <a:endParaRPr b="0" dirty="0"/>
          </a:p>
          <a:p>
            <a:pPr algn="ctr">
              <a:lnSpc>
                <a:spcPct val="93000"/>
              </a:lnSpc>
              <a:defRPr sz="4000" b="1" u="sng" spc="-1">
                <a:latin typeface="Times New Roman"/>
                <a:ea typeface="Times New Roman"/>
                <a:cs typeface="Times New Roman"/>
                <a:sym typeface="Times New Roman"/>
              </a:defRPr>
            </a:pPr>
            <a:r>
              <a:rPr dirty="0"/>
              <a:t>Group Members</a:t>
            </a:r>
          </a:p>
          <a:p>
            <a:pPr algn="ctr">
              <a:lnSpc>
                <a:spcPct val="93000"/>
              </a:lnSpc>
              <a:defRPr sz="4000" spc="-1"/>
            </a:pPr>
            <a:endParaRPr lang="en-IN" dirty="0"/>
          </a:p>
          <a:p>
            <a:pPr algn="ctr">
              <a:lnSpc>
                <a:spcPct val="93000"/>
              </a:lnSpc>
              <a:defRPr sz="4000" spc="-1">
                <a:latin typeface="Times New Roman"/>
                <a:ea typeface="Times New Roman"/>
                <a:cs typeface="Times New Roman"/>
                <a:sym typeface="Times New Roman"/>
              </a:defRPr>
            </a:pPr>
            <a:r>
              <a:rPr dirty="0"/>
              <a:t>Shreya Mahajan        </a:t>
            </a:r>
            <a:r>
              <a:rPr lang="en-IN" dirty="0"/>
              <a:t>   </a:t>
            </a:r>
            <a:r>
              <a:rPr dirty="0"/>
              <a:t>20104001</a:t>
            </a:r>
            <a:endParaRPr lang="en-IN" dirty="0"/>
          </a:p>
          <a:p>
            <a:pPr algn="ctr">
              <a:lnSpc>
                <a:spcPct val="93000"/>
              </a:lnSpc>
              <a:defRPr sz="4000" spc="-1">
                <a:latin typeface="Times New Roman"/>
                <a:ea typeface="Times New Roman"/>
                <a:cs typeface="Times New Roman"/>
                <a:sym typeface="Times New Roman"/>
              </a:defRPr>
            </a:pPr>
            <a:r>
              <a:rPr dirty="0"/>
              <a:t>Saniya Dutta            </a:t>
            </a:r>
            <a:r>
              <a:rPr lang="en-IN" dirty="0"/>
              <a:t>   </a:t>
            </a:r>
            <a:r>
              <a:rPr dirty="0"/>
              <a:t> 2010404</a:t>
            </a:r>
            <a:r>
              <a:rPr lang="en-IN" dirty="0"/>
              <a:t>1</a:t>
            </a:r>
          </a:p>
          <a:p>
            <a:pPr algn="ctr">
              <a:lnSpc>
                <a:spcPct val="93000"/>
              </a:lnSpc>
              <a:defRPr sz="4000" spc="-1">
                <a:latin typeface="Times New Roman"/>
                <a:ea typeface="Times New Roman"/>
                <a:cs typeface="Times New Roman"/>
                <a:sym typeface="Times New Roman"/>
              </a:defRPr>
            </a:pPr>
            <a:r>
              <a:rPr lang="en-IN" dirty="0"/>
              <a:t>Anusha Gondhalekar   20104127</a:t>
            </a:r>
          </a:p>
          <a:p>
            <a:pPr algn="ctr">
              <a:lnSpc>
                <a:spcPct val="93000"/>
              </a:lnSpc>
              <a:defRPr sz="4000" spc="-1"/>
            </a:pPr>
            <a:endParaRPr dirty="0"/>
          </a:p>
          <a:p>
            <a:pPr algn="ctr">
              <a:lnSpc>
                <a:spcPct val="93000"/>
              </a:lnSpc>
              <a:defRPr sz="3600" b="1" spc="-1">
                <a:latin typeface="Times New Roman"/>
                <a:ea typeface="Times New Roman"/>
                <a:cs typeface="Times New Roman"/>
                <a:sym typeface="Times New Roman"/>
              </a:defRPr>
            </a:pPr>
            <a:r>
              <a:rPr dirty="0"/>
              <a:t>Project Guide</a:t>
            </a:r>
          </a:p>
          <a:p>
            <a:pPr algn="ctr">
              <a:lnSpc>
                <a:spcPct val="93000"/>
              </a:lnSpc>
              <a:defRPr sz="3000" b="1" spc="-1">
                <a:latin typeface="Times New Roman"/>
                <a:ea typeface="Times New Roman"/>
                <a:cs typeface="Times New Roman"/>
                <a:sym typeface="Times New Roman"/>
              </a:defRPr>
            </a:pPr>
            <a:r>
              <a:rPr dirty="0"/>
              <a:t>Prof. Sneha Dalvi</a:t>
            </a:r>
          </a:p>
        </p:txBody>
      </p:sp>
      <p:pic>
        <p:nvPicPr>
          <p:cNvPr id="265" name="image.png" descr="image.png"/>
          <p:cNvPicPr>
            <a:picLocks noChangeAspect="1"/>
          </p:cNvPicPr>
          <p:nvPr/>
        </p:nvPicPr>
        <p:blipFill>
          <a:blip r:embed="rId2"/>
          <a:stretch>
            <a:fillRect/>
          </a:stretch>
        </p:blipFill>
        <p:spPr>
          <a:xfrm>
            <a:off x="189360" y="2159"/>
            <a:ext cx="12824640" cy="2415602"/>
          </a:xfrm>
          <a:prstGeom prst="rect">
            <a:avLst/>
          </a:prstGeom>
          <a:ln w="12700">
            <a:miter lim="400000"/>
          </a:ln>
        </p:spPr>
      </p:pic>
      <p:sp>
        <p:nvSpPr>
          <p:cNvPr id="266" name="Line 2"/>
          <p:cNvSpPr/>
          <p:nvPr/>
        </p:nvSpPr>
        <p:spPr>
          <a:xfrm>
            <a:off x="2520" y="2249640"/>
            <a:ext cx="13011840" cy="1"/>
          </a:xfrm>
          <a:prstGeom prst="line">
            <a:avLst/>
          </a:prstGeom>
          <a:ln w="25560">
            <a:solidFill>
              <a:srgbClr val="000000"/>
            </a:solidFill>
          </a:ln>
        </p:spPr>
        <p:txBody>
          <a:bodyPr lIns="0" tIns="0" rIns="0" bIns="0"/>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03999" y="879158"/>
            <a:ext cx="1170360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4600" b="1" spc="-1">
                <a:latin typeface="Times New Roman"/>
                <a:ea typeface="Times New Roman"/>
                <a:cs typeface="Times New Roman"/>
                <a:sym typeface="Times New Roman"/>
              </a:defRPr>
            </a:lvl1pPr>
          </a:lstStyle>
          <a:p>
            <a:r>
              <a:rPr dirty="0"/>
              <a:t>8. Use Case Diagram</a:t>
            </a:r>
          </a:p>
        </p:txBody>
      </p:sp>
      <p:pic>
        <p:nvPicPr>
          <p:cNvPr id="294" name="image2.png" descr="image2.png"/>
          <p:cNvPicPr>
            <a:picLocks noChangeAspect="1"/>
          </p:cNvPicPr>
          <p:nvPr/>
        </p:nvPicPr>
        <p:blipFill>
          <a:blip r:embed="rId2"/>
          <a:stretch>
            <a:fillRect/>
          </a:stretch>
        </p:blipFill>
        <p:spPr>
          <a:xfrm>
            <a:off x="1194479" y="1994039"/>
            <a:ext cx="8309521" cy="693396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9. Technology Stack</a:t>
            </a:r>
          </a:p>
        </p:txBody>
      </p:sp>
      <p:sp>
        <p:nvSpPr>
          <p:cNvPr id="297" name="CustomShape 2"/>
          <p:cNvSpPr txBox="1"/>
          <p:nvPr/>
        </p:nvSpPr>
        <p:spPr>
          <a:xfrm>
            <a:off x="648359" y="1782720"/>
            <a:ext cx="11707922" cy="3895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spcBef>
                <a:spcPts val="1800"/>
              </a:spcBef>
              <a:defRPr sz="3000" spc="-1">
                <a:latin typeface="Times New Roman"/>
                <a:ea typeface="Times New Roman"/>
                <a:cs typeface="Times New Roman"/>
                <a:sym typeface="Times New Roman"/>
              </a:defRPr>
            </a:pPr>
            <a:r>
              <a:t>FRONT-END: HTML, CSS, JS</a:t>
            </a:r>
          </a:p>
          <a:p>
            <a:pPr>
              <a:lnSpc>
                <a:spcPct val="150000"/>
              </a:lnSpc>
              <a:spcBef>
                <a:spcPts val="1800"/>
              </a:spcBef>
              <a:defRPr sz="3000" spc="-1"/>
            </a:pPr>
            <a:endParaRPr/>
          </a:p>
          <a:p>
            <a:pPr>
              <a:lnSpc>
                <a:spcPct val="150000"/>
              </a:lnSpc>
              <a:spcBef>
                <a:spcPts val="1800"/>
              </a:spcBef>
              <a:defRPr sz="3000" spc="-1"/>
            </a:pPr>
            <a:endParaRPr/>
          </a:p>
          <a:p>
            <a:pPr>
              <a:lnSpc>
                <a:spcPct val="150000"/>
              </a:lnSpc>
              <a:spcBef>
                <a:spcPts val="1800"/>
              </a:spcBef>
              <a:defRPr sz="3000" spc="-1">
                <a:latin typeface="Times New Roman"/>
                <a:ea typeface="Times New Roman"/>
                <a:cs typeface="Times New Roman"/>
                <a:sym typeface="Times New Roman"/>
              </a:defRPr>
            </a:pPr>
            <a:r>
              <a:t>BACK-END: DJANGO</a:t>
            </a:r>
          </a:p>
        </p:txBody>
      </p:sp>
      <p:pic>
        <p:nvPicPr>
          <p:cNvPr id="298" name="Unknown.png" descr="Unknown.png"/>
          <p:cNvPicPr>
            <a:picLocks noChangeAspect="1"/>
          </p:cNvPicPr>
          <p:nvPr/>
        </p:nvPicPr>
        <p:blipFill>
          <a:blip r:embed="rId2"/>
          <a:stretch>
            <a:fillRect/>
          </a:stretch>
        </p:blipFill>
        <p:spPr>
          <a:xfrm>
            <a:off x="800759" y="2545119"/>
            <a:ext cx="4197962" cy="1827361"/>
          </a:xfrm>
          <a:prstGeom prst="rect">
            <a:avLst/>
          </a:prstGeom>
          <a:ln w="25560">
            <a:solidFill>
              <a:srgbClr val="DDDDDD"/>
            </a:solidFill>
            <a:miter/>
          </a:ln>
        </p:spPr>
      </p:pic>
      <p:pic>
        <p:nvPicPr>
          <p:cNvPr id="299" name="django-logo-negative.png" descr="django-logo-negative.png"/>
          <p:cNvPicPr>
            <a:picLocks noChangeAspect="1"/>
          </p:cNvPicPr>
          <p:nvPr/>
        </p:nvPicPr>
        <p:blipFill>
          <a:blip r:embed="rId3"/>
          <a:stretch>
            <a:fillRect/>
          </a:stretch>
        </p:blipFill>
        <p:spPr>
          <a:xfrm>
            <a:off x="648359" y="5353077"/>
            <a:ext cx="4197962" cy="1909801"/>
          </a:xfrm>
          <a:prstGeom prst="rect">
            <a:avLst/>
          </a:prstGeom>
          <a:ln w="25560">
            <a:solidFill>
              <a:srgbClr val="DDDDDD"/>
            </a:solidFill>
            <a:miter/>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74E7-7F83-9BC1-F057-C8BB6BB264A4}"/>
              </a:ext>
            </a:extLst>
          </p:cNvPr>
          <p:cNvSpPr>
            <a:spLocks noGrp="1"/>
          </p:cNvSpPr>
          <p:nvPr>
            <p:ph type="title"/>
          </p:nvPr>
        </p:nvSpPr>
        <p:spPr/>
        <p:txBody>
          <a:bodyPr>
            <a:normAutofit/>
          </a:bodyPr>
          <a:lstStyle/>
          <a:p>
            <a:r>
              <a:rPr lang="en-IN" sz="4600" b="1" dirty="0">
                <a:latin typeface="Times New Roman" panose="02020603050405020304" pitchFamily="18" charset="0"/>
                <a:cs typeface="Times New Roman" panose="02020603050405020304" pitchFamily="18" charset="0"/>
              </a:rPr>
              <a:t>10. Suggestions in review-1</a:t>
            </a:r>
          </a:p>
        </p:txBody>
      </p:sp>
      <p:sp>
        <p:nvSpPr>
          <p:cNvPr id="3" name="Text Placeholder 2">
            <a:extLst>
              <a:ext uri="{FF2B5EF4-FFF2-40B4-BE49-F238E27FC236}">
                <a16:creationId xmlns:a16="http://schemas.microsoft.com/office/drawing/2014/main" id="{8B2FA2BB-5CF4-54BE-210A-8F47A3C299BF}"/>
              </a:ext>
            </a:extLst>
          </p:cNvPr>
          <p:cNvSpPr>
            <a:spLocks noGrp="1"/>
          </p:cNvSpPr>
          <p:nvPr>
            <p:ph type="body" idx="1"/>
          </p:nvPr>
        </p:nvSpPr>
        <p:spPr>
          <a:xfrm>
            <a:off x="650159" y="2322983"/>
            <a:ext cx="11703602" cy="5656321"/>
          </a:xfrm>
        </p:spPr>
        <p:txBody>
          <a:bodyPr>
            <a:normAutofit/>
          </a:bodyPr>
          <a:lstStyle/>
          <a:p>
            <a:pPr marL="514350" indent="-514350" algn="just">
              <a:lnSpc>
                <a:spcPct val="150000"/>
              </a:lnSpc>
              <a:buFont typeface="+mj-lt"/>
              <a:buAutoNum type="arabicPeriod"/>
            </a:pPr>
            <a:r>
              <a:rPr lang="en-IN" sz="3000" dirty="0">
                <a:latin typeface="Times New Roman" panose="02020603050405020304" pitchFamily="18" charset="0"/>
                <a:cs typeface="Times New Roman" panose="02020603050405020304" pitchFamily="18" charset="0"/>
              </a:rPr>
              <a:t>All the premium features can be accessed only after the user logs in with his credentials.</a:t>
            </a:r>
          </a:p>
          <a:p>
            <a:pPr marL="514350" indent="-514350" algn="just">
              <a:lnSpc>
                <a:spcPct val="150000"/>
              </a:lnSpc>
              <a:buFont typeface="+mj-lt"/>
              <a:buAutoNum type="arabicPeriod"/>
            </a:pPr>
            <a:r>
              <a:rPr lang="en-IN" sz="3000" dirty="0">
                <a:latin typeface="Times New Roman" panose="02020603050405020304" pitchFamily="18" charset="0"/>
                <a:cs typeface="Times New Roman" panose="02020603050405020304" pitchFamily="18" charset="0"/>
              </a:rPr>
              <a:t>Input validations should be applied for registration and appointment form.</a:t>
            </a:r>
          </a:p>
          <a:p>
            <a:pPr marL="514350" indent="-514350" algn="just">
              <a:lnSpc>
                <a:spcPct val="150000"/>
              </a:lnSpc>
              <a:buFont typeface="+mj-lt"/>
              <a:buAutoNum type="arabicPeriod"/>
            </a:pPr>
            <a:r>
              <a:rPr lang="en-IN" sz="3000" dirty="0">
                <a:latin typeface="Times New Roman" panose="02020603050405020304" pitchFamily="18" charset="0"/>
                <a:cs typeface="Times New Roman" panose="02020603050405020304" pitchFamily="18" charset="0"/>
              </a:rPr>
              <a:t>There should animations for exercises rather than hyperlinks of youTube videos.</a:t>
            </a:r>
          </a:p>
          <a:p>
            <a:pPr marL="514350" indent="-514350" algn="just">
              <a:lnSpc>
                <a:spcPct val="150000"/>
              </a:lnSpc>
              <a:buFont typeface="+mj-lt"/>
              <a:buAutoNum type="arabicPeriod"/>
            </a:pPr>
            <a:r>
              <a:rPr lang="en-IN" sz="3000" dirty="0">
                <a:latin typeface="Times New Roman" panose="02020603050405020304" pitchFamily="18" charset="0"/>
                <a:cs typeface="Times New Roman" panose="02020603050405020304" pitchFamily="18" charset="0"/>
              </a:rPr>
              <a:t>Implementation of calorie tracking on daily basis.</a:t>
            </a:r>
          </a:p>
          <a:p>
            <a:pPr marL="514350" indent="-514350" algn="just">
              <a:lnSpc>
                <a:spcPct val="150000"/>
              </a:lnSpc>
              <a:buFont typeface="+mj-lt"/>
              <a:buAutoNum type="arabicPeriod"/>
            </a:pPr>
            <a:r>
              <a:rPr lang="en-IN" sz="3000" dirty="0">
                <a:latin typeface="Times New Roman" panose="02020603050405020304" pitchFamily="18" charset="0"/>
                <a:cs typeface="Times New Roman" panose="02020603050405020304" pitchFamily="18" charset="0"/>
              </a:rPr>
              <a:t>Adding more features and functionalities to the website.</a:t>
            </a:r>
          </a:p>
          <a:p>
            <a:pPr marL="514350" indent="-514350" algn="just">
              <a:lnSpc>
                <a:spcPct val="150000"/>
              </a:lnSpc>
              <a:buFont typeface="+mj-lt"/>
              <a:buAutoNum type="arabicPeriod"/>
            </a:pPr>
            <a:endParaRPr lang="en-IN" sz="30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8117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30F2-5AFD-B643-E465-00556FF87323}"/>
              </a:ext>
            </a:extLst>
          </p:cNvPr>
          <p:cNvSpPr>
            <a:spLocks noGrp="1"/>
          </p:cNvSpPr>
          <p:nvPr>
            <p:ph type="title"/>
          </p:nvPr>
        </p:nvSpPr>
        <p:spPr>
          <a:xfrm>
            <a:off x="650158" y="107281"/>
            <a:ext cx="11703602" cy="1628282"/>
          </a:xfrm>
        </p:spPr>
        <p:txBody>
          <a:bodyPr/>
          <a:lstStyle/>
          <a:p>
            <a:r>
              <a:rPr kumimoji="0" lang="en-US" sz="41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Helvetica"/>
              </a:rPr>
              <a:t>11. Results and Discussion</a:t>
            </a:r>
            <a:endParaRPr lang="en-IN" dirty="0"/>
          </a:p>
        </p:txBody>
      </p:sp>
      <p:pic>
        <p:nvPicPr>
          <p:cNvPr id="7" name="Picture 6">
            <a:extLst>
              <a:ext uri="{FF2B5EF4-FFF2-40B4-BE49-F238E27FC236}">
                <a16:creationId xmlns:a16="http://schemas.microsoft.com/office/drawing/2014/main" id="{C2B4A66B-C816-B512-BF63-063B28377B1C}"/>
              </a:ext>
            </a:extLst>
          </p:cNvPr>
          <p:cNvPicPr>
            <a:picLocks noChangeAspect="1"/>
          </p:cNvPicPr>
          <p:nvPr/>
        </p:nvPicPr>
        <p:blipFill>
          <a:blip r:embed="rId2"/>
          <a:stretch>
            <a:fillRect/>
          </a:stretch>
        </p:blipFill>
        <p:spPr>
          <a:xfrm>
            <a:off x="1217482" y="2710182"/>
            <a:ext cx="10569836" cy="6604218"/>
          </a:xfrm>
          <a:prstGeom prst="rect">
            <a:avLst/>
          </a:prstGeom>
        </p:spPr>
      </p:pic>
      <p:sp>
        <p:nvSpPr>
          <p:cNvPr id="5" name="Title 1">
            <a:extLst>
              <a:ext uri="{FF2B5EF4-FFF2-40B4-BE49-F238E27FC236}">
                <a16:creationId xmlns:a16="http://schemas.microsoft.com/office/drawing/2014/main" id="{DD1976F3-88C0-96ED-AED8-3AE431E2ACDC}"/>
              </a:ext>
            </a:extLst>
          </p:cNvPr>
          <p:cNvSpPr txBox="1">
            <a:spLocks/>
          </p:cNvSpPr>
          <p:nvPr/>
        </p:nvSpPr>
        <p:spPr>
          <a:xfrm>
            <a:off x="650158" y="1735563"/>
            <a:ext cx="11703602" cy="67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lnSpcReduction="10000"/>
          </a:bodyPr>
          <a:lst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Helvetica"/>
              </a:defRPr>
            </a:lvl1pPr>
            <a:lvl2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sz="2200" b="0" i="0" u="none" strike="noStrike" cap="none" spc="-1" baseline="0">
                <a:solidFill>
                  <a:srgbClr val="000000"/>
                </a:solidFill>
                <a:uFillTx/>
                <a:latin typeface="Trebuchet MS"/>
                <a:ea typeface="Trebuchet MS"/>
                <a:cs typeface="Trebuchet MS"/>
                <a:sym typeface="Trebuchet MS"/>
              </a:defRPr>
            </a:lvl9pPr>
          </a:lstStyle>
          <a:p>
            <a:pPr hangingPunct="1"/>
            <a:r>
              <a:rPr lang="en-US" sz="4600" dirty="0">
                <a:latin typeface="Times New Roman" panose="02020603050405020304" pitchFamily="18" charset="0"/>
                <a:cs typeface="Times New Roman" panose="02020603050405020304" pitchFamily="18" charset="0"/>
              </a:rPr>
              <a:t>Home Page:</a:t>
            </a:r>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5476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F19E1-DF52-72D0-B49A-DDC9D7011231}"/>
              </a:ext>
            </a:extLst>
          </p:cNvPr>
          <p:cNvPicPr>
            <a:picLocks noChangeAspect="1"/>
          </p:cNvPicPr>
          <p:nvPr/>
        </p:nvPicPr>
        <p:blipFill rotWithShape="1">
          <a:blip r:embed="rId2"/>
          <a:srcRect t="1350" b="12176"/>
          <a:stretch/>
        </p:blipFill>
        <p:spPr>
          <a:xfrm>
            <a:off x="3699802" y="2238481"/>
            <a:ext cx="5140291" cy="7515119"/>
          </a:xfrm>
          <a:prstGeom prst="rect">
            <a:avLst/>
          </a:prstGeom>
        </p:spPr>
      </p:pic>
      <p:sp>
        <p:nvSpPr>
          <p:cNvPr id="5" name="Title 1">
            <a:extLst>
              <a:ext uri="{FF2B5EF4-FFF2-40B4-BE49-F238E27FC236}">
                <a16:creationId xmlns:a16="http://schemas.microsoft.com/office/drawing/2014/main" id="{C1A610EB-C7CB-DA67-44D4-CF29D6A151E8}"/>
              </a:ext>
            </a:extLst>
          </p:cNvPr>
          <p:cNvSpPr>
            <a:spLocks noGrp="1"/>
          </p:cNvSpPr>
          <p:nvPr>
            <p:ph type="title"/>
          </p:nvPr>
        </p:nvSpPr>
        <p:spPr>
          <a:xfrm>
            <a:off x="650159" y="389159"/>
            <a:ext cx="11703602" cy="1628282"/>
          </a:xfrm>
        </p:spPr>
        <p:txBody>
          <a:bodyPr>
            <a:normAutofit/>
          </a:bodyPr>
          <a:lstStyle/>
          <a:p>
            <a:r>
              <a:rPr lang="en-US" sz="4600" dirty="0">
                <a:latin typeface="Times New Roman" panose="02020603050405020304" pitchFamily="18" charset="0"/>
                <a:cs typeface="Times New Roman" panose="02020603050405020304" pitchFamily="18" charset="0"/>
              </a:rPr>
              <a:t>Body Picker:</a:t>
            </a:r>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2258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2C00-57AE-64C6-614E-ED749BAF4889}"/>
              </a:ext>
            </a:extLst>
          </p:cNvPr>
          <p:cNvSpPr>
            <a:spLocks noGrp="1"/>
          </p:cNvSpPr>
          <p:nvPr>
            <p:ph type="title"/>
          </p:nvPr>
        </p:nvSpPr>
        <p:spPr/>
        <p:txBody>
          <a:bodyPr>
            <a:normAutofit/>
          </a:bodyPr>
          <a:lstStyle/>
          <a:p>
            <a:r>
              <a:rPr lang="en-US" sz="4600" dirty="0">
                <a:latin typeface="Times New Roman" panose="02020603050405020304" pitchFamily="18" charset="0"/>
                <a:cs typeface="Times New Roman" panose="02020603050405020304" pitchFamily="18" charset="0"/>
              </a:rPr>
              <a:t>Appointment Form:</a:t>
            </a:r>
            <a:endParaRPr lang="en-IN" sz="4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5C6AAC-62CA-19E2-4F30-B47D319DB06A}"/>
              </a:ext>
            </a:extLst>
          </p:cNvPr>
          <p:cNvPicPr>
            <a:picLocks noChangeAspect="1"/>
          </p:cNvPicPr>
          <p:nvPr/>
        </p:nvPicPr>
        <p:blipFill>
          <a:blip r:embed="rId2"/>
          <a:stretch>
            <a:fillRect/>
          </a:stretch>
        </p:blipFill>
        <p:spPr>
          <a:xfrm>
            <a:off x="804995" y="2377572"/>
            <a:ext cx="11394810" cy="6661921"/>
          </a:xfrm>
          <a:prstGeom prst="rect">
            <a:avLst/>
          </a:prstGeom>
        </p:spPr>
      </p:pic>
    </p:spTree>
    <p:extLst>
      <p:ext uri="{BB962C8B-B14F-4D97-AF65-F5344CB8AC3E}">
        <p14:creationId xmlns:p14="http://schemas.microsoft.com/office/powerpoint/2010/main" val="16387330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BD1A9F-BFDB-5945-E7FC-30531DD31128}"/>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40E49502-420B-E1CF-8F29-86CA7F9E0210}"/>
              </a:ext>
            </a:extLst>
          </p:cNvPr>
          <p:cNvPicPr>
            <a:picLocks noChangeAspect="1"/>
          </p:cNvPicPr>
          <p:nvPr/>
        </p:nvPicPr>
        <p:blipFill>
          <a:blip r:embed="rId2"/>
          <a:stretch>
            <a:fillRect/>
          </a:stretch>
        </p:blipFill>
        <p:spPr>
          <a:xfrm>
            <a:off x="756898" y="2167648"/>
            <a:ext cx="11490124" cy="7196793"/>
          </a:xfrm>
          <a:prstGeom prst="rect">
            <a:avLst/>
          </a:prstGeom>
        </p:spPr>
      </p:pic>
      <p:sp>
        <p:nvSpPr>
          <p:cNvPr id="6" name="Title 1">
            <a:extLst>
              <a:ext uri="{FF2B5EF4-FFF2-40B4-BE49-F238E27FC236}">
                <a16:creationId xmlns:a16="http://schemas.microsoft.com/office/drawing/2014/main" id="{EAD829E1-FDAB-BC67-1784-E13E66B8A63D}"/>
              </a:ext>
            </a:extLst>
          </p:cNvPr>
          <p:cNvSpPr>
            <a:spLocks noGrp="1"/>
          </p:cNvSpPr>
          <p:nvPr>
            <p:ph type="title"/>
          </p:nvPr>
        </p:nvSpPr>
        <p:spPr>
          <a:xfrm>
            <a:off x="650159" y="389159"/>
            <a:ext cx="11703602" cy="1628282"/>
          </a:xfrm>
        </p:spPr>
        <p:txBody>
          <a:bodyPr>
            <a:normAutofit/>
          </a:bodyPr>
          <a:lstStyle/>
          <a:p>
            <a:r>
              <a:rPr lang="en-US" sz="4600" dirty="0">
                <a:latin typeface="Times New Roman" panose="02020603050405020304" pitchFamily="18" charset="0"/>
                <a:cs typeface="Times New Roman" panose="02020603050405020304" pitchFamily="18" charset="0"/>
              </a:rPr>
              <a:t>Membership Portal:</a:t>
            </a:r>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4581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8F26E-561B-0463-34EA-62D1EC856873}"/>
              </a:ext>
            </a:extLst>
          </p:cNvPr>
          <p:cNvPicPr>
            <a:picLocks noChangeAspect="1"/>
          </p:cNvPicPr>
          <p:nvPr/>
        </p:nvPicPr>
        <p:blipFill>
          <a:blip r:embed="rId2"/>
          <a:stretch>
            <a:fillRect/>
          </a:stretch>
        </p:blipFill>
        <p:spPr>
          <a:xfrm>
            <a:off x="570394" y="2198690"/>
            <a:ext cx="11783367" cy="7382038"/>
          </a:xfrm>
          <a:prstGeom prst="rect">
            <a:avLst/>
          </a:prstGeom>
        </p:spPr>
      </p:pic>
      <p:sp>
        <p:nvSpPr>
          <p:cNvPr id="6" name="Title 1">
            <a:extLst>
              <a:ext uri="{FF2B5EF4-FFF2-40B4-BE49-F238E27FC236}">
                <a16:creationId xmlns:a16="http://schemas.microsoft.com/office/drawing/2014/main" id="{171F5546-C4E4-2DF9-1635-B79C2D3CEE3B}"/>
              </a:ext>
            </a:extLst>
          </p:cNvPr>
          <p:cNvSpPr>
            <a:spLocks noGrp="1"/>
          </p:cNvSpPr>
          <p:nvPr>
            <p:ph type="title"/>
          </p:nvPr>
        </p:nvSpPr>
        <p:spPr>
          <a:xfrm>
            <a:off x="650159" y="389159"/>
            <a:ext cx="11703602" cy="1628282"/>
          </a:xfrm>
        </p:spPr>
        <p:txBody>
          <a:bodyPr>
            <a:normAutofit/>
          </a:bodyPr>
          <a:lstStyle/>
          <a:p>
            <a:r>
              <a:rPr lang="en-US" sz="4600" dirty="0">
                <a:latin typeface="Times New Roman" panose="02020603050405020304" pitchFamily="18" charset="0"/>
                <a:cs typeface="Times New Roman" panose="02020603050405020304" pitchFamily="18" charset="0"/>
              </a:rPr>
              <a:t>Dashboard:</a:t>
            </a:r>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1188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1EDAB3-CC7D-40B5-B91F-2CA649A6FD7D}"/>
              </a:ext>
            </a:extLst>
          </p:cNvPr>
          <p:cNvSpPr>
            <a:spLocks noGrp="1"/>
          </p:cNvSpPr>
          <p:nvPr>
            <p:ph type="body" idx="1"/>
          </p:nvPr>
        </p:nvSpPr>
        <p:spPr>
          <a:xfrm>
            <a:off x="527330" y="2393094"/>
            <a:ext cx="12008126" cy="5656321"/>
          </a:xfrm>
        </p:spPr>
        <p:txBody>
          <a:bodyPr>
            <a:noAutofit/>
          </a:bodyPr>
          <a:lstStyle/>
          <a:p>
            <a:pPr marL="514350" indent="-514350" algn="just">
              <a:buFont typeface="+mj-lt"/>
              <a:buAutoNum type="arabicPeriod"/>
            </a:pPr>
            <a:r>
              <a:rPr lang="en-IN" sz="3000" dirty="0">
                <a:latin typeface="Times New Roman" panose="02020603050405020304" pitchFamily="18" charset="0"/>
                <a:cs typeface="Times New Roman" panose="02020603050405020304" pitchFamily="18" charset="0"/>
              </a:rPr>
              <a:t>We’ll introduce a reward based system in the future which will motivate users.</a:t>
            </a:r>
          </a:p>
          <a:p>
            <a:pPr marL="514350" indent="-514350" algn="just">
              <a:buFont typeface="+mj-lt"/>
              <a:buAutoNum type="arabicPeriod"/>
            </a:pPr>
            <a:r>
              <a:rPr lang="en-IN" sz="3000" dirty="0">
                <a:latin typeface="Times New Roman" panose="02020603050405020304" pitchFamily="18" charset="0"/>
                <a:cs typeface="Times New Roman" panose="02020603050405020304" pitchFamily="18" charset="0"/>
              </a:rPr>
              <a:t>Users will earn reward based points after every successful training session which can be redeemed to purchase customized goodies available on the platform.</a:t>
            </a:r>
          </a:p>
          <a:p>
            <a:pPr marL="514350" indent="-514350" algn="just">
              <a:lnSpc>
                <a:spcPct val="160000"/>
              </a:lnSpc>
              <a:buFont typeface="+mj-lt"/>
              <a:buAutoNum type="arabicPeriod"/>
            </a:pPr>
            <a:r>
              <a:rPr lang="en-IN" sz="3000" dirty="0">
                <a:latin typeface="Times New Roman" panose="02020603050405020304" pitchFamily="18" charset="0"/>
                <a:cs typeface="Times New Roman" panose="02020603050405020304" pitchFamily="18" charset="0"/>
              </a:rPr>
              <a:t>Chatbot for additional queries of users regarding exercises and diet plans.</a:t>
            </a:r>
          </a:p>
          <a:p>
            <a:pPr marL="514350" indent="-514350" algn="just">
              <a:lnSpc>
                <a:spcPct val="160000"/>
              </a:lnSpc>
              <a:buFont typeface="+mj-lt"/>
              <a:buAutoNum type="arabicPeriod"/>
            </a:pPr>
            <a:r>
              <a:rPr lang="en-IN" sz="3000" dirty="0">
                <a:latin typeface="Times New Roman" panose="02020603050405020304" pitchFamily="18" charset="0"/>
                <a:cs typeface="Times New Roman" panose="02020603050405020304" pitchFamily="18" charset="0"/>
              </a:rPr>
              <a:t>Memberships designed specially for senior citizens. </a:t>
            </a:r>
          </a:p>
          <a:p>
            <a:pPr marL="514350" indent="-514350" algn="just">
              <a:lnSpc>
                <a:spcPct val="160000"/>
              </a:lnSpc>
              <a:buFont typeface="+mj-lt"/>
              <a:buAutoNum type="arabicPeriod"/>
            </a:pPr>
            <a:r>
              <a:rPr lang="en-IN" sz="3000" dirty="0">
                <a:latin typeface="Times New Roman" panose="02020603050405020304" pitchFamily="18" charset="0"/>
                <a:cs typeface="Times New Roman" panose="02020603050405020304" pitchFamily="18" charset="0"/>
              </a:rPr>
              <a:t>Ecommerce for merchandises so customers can shop directly from the website.</a:t>
            </a:r>
          </a:p>
          <a:p>
            <a:pPr marL="342900" indent="-342900">
              <a:buFont typeface="+mj-lt"/>
              <a:buAutoNum type="arabicPeriod"/>
            </a:pPr>
            <a:endParaRPr lang="en-IN" sz="3000" dirty="0"/>
          </a:p>
        </p:txBody>
      </p:sp>
      <p:sp>
        <p:nvSpPr>
          <p:cNvPr id="5" name="Title 1">
            <a:extLst>
              <a:ext uri="{FF2B5EF4-FFF2-40B4-BE49-F238E27FC236}">
                <a16:creationId xmlns:a16="http://schemas.microsoft.com/office/drawing/2014/main" id="{467FA365-020A-E81E-62BC-7808313109A1}"/>
              </a:ext>
            </a:extLst>
          </p:cNvPr>
          <p:cNvSpPr>
            <a:spLocks noGrp="1"/>
          </p:cNvSpPr>
          <p:nvPr>
            <p:ph type="title"/>
          </p:nvPr>
        </p:nvSpPr>
        <p:spPr>
          <a:xfrm>
            <a:off x="527330" y="436728"/>
            <a:ext cx="11703602" cy="1628282"/>
          </a:xfrm>
        </p:spPr>
        <p:txBody>
          <a:bodyPr>
            <a:normAutofit/>
          </a:bodyPr>
          <a:lstStyle/>
          <a:p>
            <a:r>
              <a:rPr lang="en-US" sz="4600" b="1" dirty="0">
                <a:latin typeface="Times New Roman" panose="02020603050405020304" pitchFamily="18" charset="0"/>
                <a:cs typeface="Times New Roman" panose="02020603050405020304" pitchFamily="18" charset="0"/>
              </a:rPr>
              <a:t>12. Future Scope</a:t>
            </a:r>
            <a:endParaRPr lang="en-IN" sz="4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22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E3C77D-F104-CEA5-56FE-C3467C194293}"/>
              </a:ext>
            </a:extLst>
          </p:cNvPr>
          <p:cNvSpPr>
            <a:spLocks noGrp="1"/>
          </p:cNvSpPr>
          <p:nvPr>
            <p:ph type="body" idx="1"/>
          </p:nvPr>
        </p:nvSpPr>
        <p:spPr>
          <a:xfrm>
            <a:off x="527330" y="1250869"/>
            <a:ext cx="11703602" cy="4909023"/>
          </a:xfrm>
        </p:spPr>
        <p:txBody>
          <a:bodyPr>
            <a:normAutofit/>
          </a:bodyPr>
          <a:lstStyle/>
          <a:p>
            <a:pPr algn="just"/>
            <a:endParaRPr lang="en-US" sz="30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For now, this website is static and still in development and currently provide some functions and tools and all the data in field of fitness. We are working on more knowledge and technologies and tools which are going to help in future. Its going to grow more and help many people.</a:t>
            </a:r>
          </a:p>
          <a:p>
            <a:pPr algn="just"/>
            <a:endParaRPr lang="en-US" sz="3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7D12119-CC0C-611F-3C7B-9B8AF68D721B}"/>
              </a:ext>
            </a:extLst>
          </p:cNvPr>
          <p:cNvSpPr>
            <a:spLocks noGrp="1"/>
          </p:cNvSpPr>
          <p:nvPr>
            <p:ph type="title"/>
          </p:nvPr>
        </p:nvSpPr>
        <p:spPr>
          <a:xfrm>
            <a:off x="527330" y="436728"/>
            <a:ext cx="11703602" cy="1628282"/>
          </a:xfrm>
        </p:spPr>
        <p:txBody>
          <a:bodyPr>
            <a:normAutofit/>
          </a:bodyPr>
          <a:lstStyle/>
          <a:p>
            <a:r>
              <a:rPr lang="en-US" sz="4600" b="1" dirty="0">
                <a:latin typeface="Times New Roman" panose="02020603050405020304" pitchFamily="18" charset="0"/>
                <a:cs typeface="Times New Roman" panose="02020603050405020304" pitchFamily="18" charset="0"/>
              </a:rPr>
              <a:t>13. Conclusion</a:t>
            </a:r>
            <a:endParaRPr lang="en-IN" sz="4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13820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txBox="1"/>
          <p:nvPr/>
        </p:nvSpPr>
        <p:spPr>
          <a:xfrm>
            <a:off x="648439" y="324731"/>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lnSpc>
                <a:spcPct val="93000"/>
              </a:lnSpc>
              <a:defRPr sz="4600" b="1" spc="-1">
                <a:latin typeface="Times New Roman"/>
                <a:ea typeface="Times New Roman"/>
                <a:cs typeface="Times New Roman"/>
                <a:sym typeface="Times New Roman"/>
              </a:defRPr>
            </a:lvl1pPr>
          </a:lstStyle>
          <a:p>
            <a:r>
              <a:rPr dirty="0"/>
              <a:t>Contents</a:t>
            </a:r>
          </a:p>
        </p:txBody>
      </p:sp>
      <p:sp>
        <p:nvSpPr>
          <p:cNvPr id="269" name="CustomShape 2"/>
          <p:cNvSpPr txBox="1"/>
          <p:nvPr/>
        </p:nvSpPr>
        <p:spPr>
          <a:xfrm>
            <a:off x="984737" y="778422"/>
            <a:ext cx="8604739" cy="8919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Introduction</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Objectives</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Scope</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Literature Survey</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Proposed System</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Project Outcomes</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Block Diagram </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Use Case/DFD</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Technology Stack</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Suggestions in Review-1</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Result and Discussion</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Conclusion and Future Scope</a:t>
            </a:r>
          </a:p>
          <a:p>
            <a:pPr marL="622709" indent="-514350" algn="just">
              <a:lnSpc>
                <a:spcPct val="150000"/>
              </a:lnSpc>
              <a:buClr>
                <a:srgbClr val="000000"/>
              </a:buClr>
              <a:buSzPct val="45000"/>
              <a:buFont typeface="+mj-lt"/>
              <a:buAutoNum type="arabicPeriod"/>
              <a:defRPr sz="3000" spc="-1">
                <a:latin typeface="Times New Roman"/>
                <a:ea typeface="Times New Roman"/>
                <a:cs typeface="Times New Roman"/>
                <a:sym typeface="Times New Roman"/>
              </a:defRPr>
            </a:pPr>
            <a:r>
              <a:rPr lang="en-US" dirty="0"/>
              <a:t>References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1DCD-C835-F265-20E6-B37176F29A53}"/>
              </a:ext>
            </a:extLst>
          </p:cNvPr>
          <p:cNvSpPr>
            <a:spLocks noGrp="1"/>
          </p:cNvSpPr>
          <p:nvPr>
            <p:ph type="title"/>
          </p:nvPr>
        </p:nvSpPr>
        <p:spPr/>
        <p:txBody>
          <a:bodyPr>
            <a:normAutofit/>
          </a:bodyPr>
          <a:lstStyle/>
          <a:p>
            <a:r>
              <a:rPr lang="en-US" sz="4600" b="1" dirty="0">
                <a:latin typeface="Times New Roman" panose="02020603050405020304" pitchFamily="18" charset="0"/>
                <a:cs typeface="Times New Roman" panose="02020603050405020304" pitchFamily="18" charset="0"/>
              </a:rPr>
              <a:t>14. References</a:t>
            </a:r>
            <a:br>
              <a:rPr lang="en-US" sz="4600" b="1" dirty="0">
                <a:latin typeface="Times New Roman" panose="02020603050405020304" pitchFamily="18" charset="0"/>
                <a:cs typeface="Times New Roman" panose="02020603050405020304" pitchFamily="18" charset="0"/>
              </a:rPr>
            </a:br>
            <a:endParaRPr lang="en-IN" sz="4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139DCB4-881B-F531-1224-3E999A6F3AF0}"/>
              </a:ext>
            </a:extLst>
          </p:cNvPr>
          <p:cNvSpPr>
            <a:spLocks noGrp="1"/>
          </p:cNvSpPr>
          <p:nvPr>
            <p:ph type="body" idx="1"/>
          </p:nvPr>
        </p:nvSpPr>
        <p:spPr>
          <a:xfrm>
            <a:off x="324639" y="1899902"/>
            <a:ext cx="12354641" cy="5656321"/>
          </a:xfrm>
        </p:spPr>
        <p:txBody>
          <a:bodyPr/>
          <a:lstStyle/>
          <a:p>
            <a:pPr marL="285750" indent="-285750">
              <a:buFont typeface="Arial" panose="020B0604020202020204" pitchFamily="34" charset="0"/>
              <a:buChar char="•"/>
            </a:pPr>
            <a:r>
              <a:rPr lang="en-GB" altLang="en-US" dirty="0">
                <a:hlinkClick r:id="rId2"/>
              </a:rPr>
              <a:t>www.researchgate.net/publication/358670122_A_Multipurpose_Wearable_Sensor-Based_System_for_Weight_Training</a:t>
            </a:r>
            <a:r>
              <a:rPr lang="en-GB" altLang="en-US" dirty="0"/>
              <a:t> </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hlinkClick r:id="rId3"/>
              </a:rPr>
              <a:t>ieeexplore.ieee.org/document/8260796/</a:t>
            </a:r>
            <a:r>
              <a:rPr lang="en-GB" altLang="en-US" dirty="0"/>
              <a:t> </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hlinkClick r:id="rId4"/>
              </a:rPr>
              <a:t>ieeexplore.ieee.org/abstract/document/7894077</a:t>
            </a:r>
            <a:r>
              <a:rPr lang="en-GB" altLang="en-US" dirty="0"/>
              <a:t> </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hlinkClick r:id="rId5"/>
              </a:rPr>
              <a:t>www.irjet.net/archives/V9/i4/IRJET-V9I4323.pdf</a:t>
            </a:r>
            <a:endParaRPr lang="en-GB" altLang="en-US" dirty="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hlinkClick r:id="rId6"/>
              </a:rPr>
              <a:t>w</a:t>
            </a:r>
            <a:r>
              <a:rPr lang="en-GB" altLang="en-US" dirty="0">
                <a:hlinkClick r:id="rId6"/>
              </a:rPr>
              <a:t>ww.irjet.net/archives/V4/i5/IRJET-V4I5128.pdf</a:t>
            </a:r>
            <a:endParaRPr lang="en-GB" altLang="en-US" dirty="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endParaRPr lang="en-GB" altLang="en-US" dirty="0"/>
          </a:p>
          <a:p>
            <a:endParaRPr lang="en-IN" dirty="0"/>
          </a:p>
        </p:txBody>
      </p:sp>
    </p:spTree>
    <p:extLst>
      <p:ext uri="{BB962C8B-B14F-4D97-AF65-F5344CB8AC3E}">
        <p14:creationId xmlns:p14="http://schemas.microsoft.com/office/powerpoint/2010/main" val="2085431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txBox="1"/>
          <p:nvPr/>
        </p:nvSpPr>
        <p:spPr>
          <a:xfrm>
            <a:off x="838799" y="445701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lnSpc>
                <a:spcPct val="93000"/>
              </a:lnSpc>
              <a:defRPr sz="4600" spc="-1">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1. Introduction</a:t>
            </a:r>
          </a:p>
        </p:txBody>
      </p:sp>
      <p:sp>
        <p:nvSpPr>
          <p:cNvPr id="272" name="CustomShape 2"/>
          <p:cNvSpPr txBox="1"/>
          <p:nvPr/>
        </p:nvSpPr>
        <p:spPr>
          <a:xfrm>
            <a:off x="560159" y="1838880"/>
            <a:ext cx="11800442" cy="7395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622350" indent="-514350">
              <a:lnSpc>
                <a:spcPct val="93000"/>
              </a:lnSpc>
              <a:spcBef>
                <a:spcPts val="1800"/>
              </a:spcBef>
              <a:buClr>
                <a:srgbClr val="000000"/>
              </a:buClr>
              <a:buSzPct val="100000"/>
              <a:buFont typeface="+mj-lt"/>
              <a:buAutoNum type="arabicPeriod"/>
              <a:defRPr sz="3000" spc="-1">
                <a:latin typeface="Times New Roman"/>
                <a:ea typeface="Times New Roman"/>
                <a:cs typeface="Times New Roman"/>
                <a:sym typeface="Times New Roman"/>
              </a:defRPr>
            </a:pPr>
            <a:r>
              <a:rPr dirty="0"/>
              <a:t>In today’s world fitness is the new trend which everyone is trying to catch. Yet some fitness geeks find it difficult to train their body in the right way</a:t>
            </a:r>
          </a:p>
          <a:p>
            <a:pPr marL="622350" indent="-514350">
              <a:lnSpc>
                <a:spcPct val="93000"/>
              </a:lnSpc>
              <a:spcBef>
                <a:spcPts val="1800"/>
              </a:spcBef>
              <a:buClr>
                <a:srgbClr val="000000"/>
              </a:buClr>
              <a:buSzPct val="100000"/>
              <a:buFont typeface="+mj-lt"/>
              <a:buAutoNum type="arabicPeriod"/>
              <a:defRPr sz="3000" spc="-1">
                <a:latin typeface="Times New Roman"/>
                <a:ea typeface="Times New Roman"/>
                <a:cs typeface="Times New Roman"/>
                <a:sym typeface="Times New Roman"/>
              </a:defRPr>
            </a:pPr>
            <a:r>
              <a:rPr dirty="0"/>
              <a:t>Problem Identified : </a:t>
            </a:r>
          </a:p>
          <a:p>
            <a:pPr marL="1106550" lvl="2" indent="-514350">
              <a:lnSpc>
                <a:spcPct val="93000"/>
              </a:lnSpc>
              <a:spcBef>
                <a:spcPts val="1800"/>
              </a:spcBef>
              <a:buClr>
                <a:srgbClr val="000000"/>
              </a:buClr>
              <a:buSzPct val="100000"/>
              <a:buFont typeface="+mj-lt"/>
              <a:buAutoNum type="arabicParenR"/>
              <a:defRPr sz="3000" spc="-1">
                <a:latin typeface="Times New Roman"/>
                <a:ea typeface="Times New Roman"/>
                <a:cs typeface="Times New Roman"/>
                <a:sym typeface="Times New Roman"/>
              </a:defRPr>
            </a:pPr>
            <a:r>
              <a:rPr dirty="0"/>
              <a:t>People rely on irrelevant knowledge and incorrect workout plans available on the internet which can cause some serious injuries or which isn’t suitable for their body type. </a:t>
            </a:r>
          </a:p>
          <a:p>
            <a:pPr marL="1106550" lvl="2" indent="-514350">
              <a:lnSpc>
                <a:spcPct val="93000"/>
              </a:lnSpc>
              <a:spcBef>
                <a:spcPts val="1800"/>
              </a:spcBef>
              <a:buClr>
                <a:srgbClr val="000000"/>
              </a:buClr>
              <a:buSzPct val="100000"/>
              <a:buFont typeface="+mj-lt"/>
              <a:buAutoNum type="arabicParenR"/>
              <a:defRPr sz="3000" spc="-1">
                <a:latin typeface="Times New Roman"/>
                <a:ea typeface="Times New Roman"/>
                <a:cs typeface="Times New Roman"/>
                <a:sym typeface="Times New Roman"/>
              </a:defRPr>
            </a:pPr>
            <a:r>
              <a:rPr dirty="0"/>
              <a:t>The right guidance available is not feasible for everyone economically.</a:t>
            </a:r>
          </a:p>
          <a:p>
            <a:pPr marL="622350" indent="-514350">
              <a:lnSpc>
                <a:spcPct val="93000"/>
              </a:lnSpc>
              <a:spcBef>
                <a:spcPts val="1800"/>
              </a:spcBef>
              <a:buClr>
                <a:srgbClr val="000000"/>
              </a:buClr>
              <a:buSzPct val="100000"/>
              <a:buFont typeface="+mj-lt"/>
              <a:buAutoNum type="arabicPeriod"/>
              <a:defRPr sz="3000" spc="-1">
                <a:latin typeface="Times New Roman"/>
                <a:ea typeface="Times New Roman"/>
                <a:cs typeface="Times New Roman"/>
                <a:sym typeface="Times New Roman"/>
              </a:defRPr>
            </a:pPr>
            <a:r>
              <a:rPr dirty="0"/>
              <a:t>Solution Proposed :</a:t>
            </a:r>
          </a:p>
          <a:p>
            <a:pPr marL="1106550" lvl="2" indent="-514350">
              <a:lnSpc>
                <a:spcPct val="93000"/>
              </a:lnSpc>
              <a:spcBef>
                <a:spcPts val="1800"/>
              </a:spcBef>
              <a:buClr>
                <a:srgbClr val="000000"/>
              </a:buClr>
              <a:buSzPct val="100000"/>
              <a:buFont typeface="+mj-lt"/>
              <a:buAutoNum type="arabicParenR"/>
              <a:defRPr sz="3000" spc="-1">
                <a:latin typeface="Times New Roman"/>
                <a:ea typeface="Times New Roman"/>
                <a:cs typeface="Times New Roman"/>
                <a:sym typeface="Times New Roman"/>
              </a:defRPr>
            </a:pPr>
            <a:r>
              <a:rPr dirty="0"/>
              <a:t>To overcome this issue </a:t>
            </a:r>
            <a:r>
              <a:rPr dirty="0" err="1"/>
              <a:t>FitGeek</a:t>
            </a:r>
            <a:r>
              <a:rPr dirty="0"/>
              <a:t> is here. Fitness geeks can gain knowledge to come closer to their fitness goal.</a:t>
            </a:r>
          </a:p>
          <a:p>
            <a:pPr marL="1106550" lvl="2" indent="-514350">
              <a:lnSpc>
                <a:spcPct val="93000"/>
              </a:lnSpc>
              <a:spcBef>
                <a:spcPts val="1800"/>
              </a:spcBef>
              <a:buClr>
                <a:srgbClr val="000000"/>
              </a:buClr>
              <a:buSzPct val="100000"/>
              <a:buFont typeface="+mj-lt"/>
              <a:buAutoNum type="arabicParenR"/>
              <a:defRPr sz="3000" spc="-1">
                <a:latin typeface="Times New Roman"/>
                <a:ea typeface="Times New Roman"/>
                <a:cs typeface="Times New Roman"/>
                <a:sym typeface="Times New Roman"/>
              </a:defRPr>
            </a:pPr>
            <a:r>
              <a:rPr dirty="0"/>
              <a:t>User can target a specific muscle for their workout and learn the exercise with the help of animations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2. Objectives</a:t>
            </a:r>
          </a:p>
        </p:txBody>
      </p:sp>
      <p:sp>
        <p:nvSpPr>
          <p:cNvPr id="275" name="CustomShape 2"/>
          <p:cNvSpPr txBox="1"/>
          <p:nvPr/>
        </p:nvSpPr>
        <p:spPr>
          <a:xfrm>
            <a:off x="652319" y="2310120"/>
            <a:ext cx="11707922" cy="6781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679320" indent="-57132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obtain right guidance regarding fitness conveniently and economically.</a:t>
            </a:r>
          </a:p>
          <a:p>
            <a:pPr marL="679320" indent="-57132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learn exercises with the help of right instructions and animations.</a:t>
            </a:r>
          </a:p>
          <a:p>
            <a:pPr marL="679320" indent="-57132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keep a daily track of calorie intake.</a:t>
            </a:r>
            <a:endParaRPr lang="en-IN" dirty="0"/>
          </a:p>
          <a:p>
            <a:pPr marL="679320" indent="-57132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lang="en-US" dirty="0"/>
              <a:t> To track nutritional intake and managing diets for healthy eating, weight loss, weight maintenance, weight gain, and fitness.</a:t>
            </a:r>
            <a:endParaRPr dirty="0"/>
          </a:p>
          <a:p>
            <a:pPr marL="679320" indent="-57132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create awareness about recent updates in healthcare.</a:t>
            </a:r>
          </a:p>
          <a:p>
            <a:pPr marL="679320" indent="-570960">
              <a:lnSpc>
                <a:spcPct val="93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provide the user with an </a:t>
            </a:r>
            <a:r>
              <a:rPr lang="en-US" dirty="0"/>
              <a:t>interactive </a:t>
            </a:r>
            <a:r>
              <a:rPr dirty="0"/>
              <a:t>chart displaying their health levels.</a:t>
            </a:r>
          </a:p>
          <a:p>
            <a:pPr marL="679320" indent="-570960">
              <a:lnSpc>
                <a:spcPct val="150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provide the user with access to the exercises even remotely.</a:t>
            </a:r>
          </a:p>
          <a:p>
            <a:pPr marL="679320" indent="-570960">
              <a:lnSpc>
                <a:spcPct val="150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allow the user to book appointments easily.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3. Scope</a:t>
            </a:r>
          </a:p>
        </p:txBody>
      </p:sp>
      <p:sp>
        <p:nvSpPr>
          <p:cNvPr id="278" name="CustomShape 2"/>
          <p:cNvSpPr txBox="1"/>
          <p:nvPr/>
        </p:nvSpPr>
        <p:spPr>
          <a:xfrm>
            <a:off x="644559" y="1561790"/>
            <a:ext cx="11707922" cy="110799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800"/>
              </a:spcBef>
              <a:defRPr sz="3000" spc="-1">
                <a:latin typeface="Times New Roman"/>
                <a:ea typeface="Times New Roman"/>
                <a:cs typeface="Times New Roman"/>
                <a:sym typeface="Times New Roman"/>
              </a:defRPr>
            </a:pPr>
            <a:endParaRPr dirty="0"/>
          </a:p>
          <a:p>
            <a:pPr marL="679320" indent="-571320">
              <a:spcBef>
                <a:spcPts val="1800"/>
              </a:spcBef>
              <a:buClr>
                <a:srgbClr val="000000"/>
              </a:buClr>
              <a:buSzPct val="100000"/>
              <a:buAutoNum type="arabicPeriod"/>
              <a:defRPr sz="3000" spc="-1">
                <a:latin typeface="Times New Roman"/>
                <a:ea typeface="Times New Roman"/>
                <a:cs typeface="Times New Roman"/>
                <a:sym typeface="Times New Roman"/>
              </a:defRPr>
            </a:pPr>
            <a:r>
              <a:rPr dirty="0"/>
              <a:t>For modern gyms to achieve success and </a:t>
            </a:r>
            <a:r>
              <a:rPr dirty="0" err="1"/>
              <a:t>optimise</a:t>
            </a:r>
            <a:r>
              <a:rPr dirty="0"/>
              <a:t> their business potential.</a:t>
            </a:r>
          </a:p>
          <a:p>
            <a:pPr marL="679320" indent="-571320">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utilize resources in an efficient manner by increasing their productivity through automation.</a:t>
            </a:r>
          </a:p>
          <a:p>
            <a:pPr marL="679320" indent="-571320">
              <a:spcBef>
                <a:spcPts val="1800"/>
              </a:spcBef>
              <a:buClr>
                <a:srgbClr val="000000"/>
              </a:buClr>
              <a:buSzPct val="100000"/>
              <a:buAutoNum type="arabicPeriod"/>
              <a:defRPr sz="3000" spc="-1">
                <a:latin typeface="Times New Roman"/>
                <a:ea typeface="Times New Roman"/>
                <a:cs typeface="Times New Roman"/>
                <a:sym typeface="Times New Roman"/>
              </a:defRPr>
            </a:pPr>
            <a:r>
              <a:rPr lang="en-US" dirty="0"/>
              <a:t>For economical class to provide them quality fitness assistance with good deal membership.</a:t>
            </a:r>
          </a:p>
          <a:p>
            <a:pPr marL="679320" indent="-571320">
              <a:spcBef>
                <a:spcPts val="1800"/>
              </a:spcBef>
              <a:buClr>
                <a:srgbClr val="000000"/>
              </a:buClr>
              <a:buSzPct val="100000"/>
              <a:buAutoNum type="arabicPeriod"/>
              <a:defRPr sz="3000" spc="-1">
                <a:latin typeface="Times New Roman"/>
                <a:ea typeface="Times New Roman"/>
                <a:cs typeface="Times New Roman"/>
                <a:sym typeface="Times New Roman"/>
              </a:defRPr>
            </a:pPr>
            <a:endParaRPr dirty="0"/>
          </a:p>
          <a:p>
            <a:pPr>
              <a:spcBef>
                <a:spcPts val="1800"/>
              </a:spcBef>
              <a:defRPr sz="3000" spc="-1">
                <a:latin typeface="Times New Roman"/>
                <a:ea typeface="Times New Roman"/>
                <a:cs typeface="Times New Roman"/>
                <a:sym typeface="Times New Roman"/>
              </a:defRPr>
            </a:pPr>
            <a:endParaRPr dirty="0"/>
          </a:p>
          <a:p>
            <a:pPr defTabSz="457200">
              <a:defRPr sz="3000">
                <a:solidFill>
                  <a:srgbClr val="1C263D"/>
                </a:solidFill>
                <a:latin typeface="+mj-lt"/>
                <a:ea typeface="+mj-ea"/>
                <a:cs typeface="+mj-cs"/>
                <a:sym typeface="Helvetica"/>
              </a:defRPr>
            </a:pPr>
            <a:endParaRPr spc="-1" dirty="0"/>
          </a:p>
          <a:p>
            <a:pPr defTabSz="457200">
              <a:defRPr sz="3000">
                <a:solidFill>
                  <a:srgbClr val="1C263D"/>
                </a:solidFill>
                <a:latin typeface="+mj-lt"/>
                <a:ea typeface="+mj-ea"/>
                <a:cs typeface="+mj-cs"/>
                <a:sym typeface="Helvetica"/>
              </a:defRPr>
            </a:pPr>
            <a:endParaRPr spc="-1" dirty="0"/>
          </a:p>
          <a:p>
            <a:pPr marL="679320" indent="-571320">
              <a:spcBef>
                <a:spcPts val="1800"/>
              </a:spcBef>
              <a:buClr>
                <a:srgbClr val="000000"/>
              </a:buClr>
              <a:buSzPct val="100000"/>
              <a:buAutoNum type="arabicPeriod" startAt="4"/>
              <a:defRPr sz="3000" spc="-1">
                <a:latin typeface="Times New Roman"/>
                <a:ea typeface="Times New Roman"/>
                <a:cs typeface="Times New Roman"/>
                <a:sym typeface="Times New Roman"/>
              </a:defRPr>
            </a:pPr>
            <a:endParaRPr spc="-1" dirty="0"/>
          </a:p>
          <a:p>
            <a:pPr marL="679320" indent="-571320">
              <a:spcBef>
                <a:spcPts val="1800"/>
              </a:spcBef>
              <a:buClr>
                <a:srgbClr val="000000"/>
              </a:buClr>
              <a:buSzPct val="100000"/>
              <a:buAutoNum type="arabicPeriod" startAt="5"/>
              <a:defRPr sz="3000" spc="-1">
                <a:latin typeface="Times New Roman"/>
                <a:ea typeface="Times New Roman"/>
                <a:cs typeface="Times New Roman"/>
                <a:sym typeface="Times New Roman"/>
              </a:defRPr>
            </a:pPr>
            <a:endParaRPr spc="-1" dirty="0"/>
          </a:p>
          <a:p>
            <a:pPr marL="679320" indent="-571320">
              <a:spcBef>
                <a:spcPts val="1800"/>
              </a:spcBef>
              <a:buClr>
                <a:srgbClr val="000000"/>
              </a:buClr>
              <a:buSzPct val="100000"/>
              <a:buAutoNum type="arabicPeriod" startAt="6"/>
              <a:defRPr sz="3000" spc="-1"/>
            </a:pPr>
            <a:endParaRPr spc="-1" dirty="0"/>
          </a:p>
          <a:p>
            <a:pPr>
              <a:spcBef>
                <a:spcPts val="1800"/>
              </a:spcBef>
              <a:defRPr sz="3000" spc="-1"/>
            </a:pPr>
            <a:endParaRPr spc="-1" dirty="0"/>
          </a:p>
          <a:p>
            <a:pPr>
              <a:spcBef>
                <a:spcPts val="1800"/>
              </a:spcBef>
              <a:defRPr sz="3000" spc="-1"/>
            </a:pPr>
            <a:endParaRPr spc="-1" dirty="0"/>
          </a:p>
          <a:p>
            <a:pPr>
              <a:spcBef>
                <a:spcPts val="1800"/>
              </a:spcBef>
              <a:defRPr sz="3000" spc="-1"/>
            </a:pPr>
            <a:endParaRPr spc="-1" dirty="0"/>
          </a:p>
          <a:p>
            <a:pPr>
              <a:spcBef>
                <a:spcPts val="1800"/>
              </a:spcBef>
              <a:defRPr sz="3000" spc="-1"/>
            </a:pPr>
            <a:endParaRPr spc="-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4. Feature /Functionality</a:t>
            </a:r>
          </a:p>
        </p:txBody>
      </p:sp>
      <p:sp>
        <p:nvSpPr>
          <p:cNvPr id="281" name="CustomShape 2"/>
          <p:cNvSpPr txBox="1"/>
          <p:nvPr/>
        </p:nvSpPr>
        <p:spPr>
          <a:xfrm>
            <a:off x="648359" y="1789559"/>
            <a:ext cx="11707922" cy="8014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93000"/>
              </a:lnSpc>
              <a:spcBef>
                <a:spcPts val="1800"/>
              </a:spcBef>
              <a:defRPr spc="-1"/>
            </a:pPr>
            <a:endParaRPr dirty="0"/>
          </a:p>
          <a:p>
            <a:pPr marL="457200" indent="-456839" algn="just">
              <a:lnSpc>
                <a:spcPct val="93000"/>
              </a:lnSpc>
              <a:spcBef>
                <a:spcPts val="1800"/>
              </a:spcBef>
              <a:buClr>
                <a:srgbClr val="000000"/>
              </a:buClr>
              <a:buSzPct val="100000"/>
              <a:buAutoNum type="arabicPeriod"/>
              <a:defRPr sz="2800" spc="-1">
                <a:latin typeface="Times New Roman"/>
                <a:ea typeface="Times New Roman"/>
                <a:cs typeface="Times New Roman"/>
                <a:sym typeface="Times New Roman"/>
              </a:defRPr>
            </a:pPr>
            <a:r>
              <a:rPr dirty="0"/>
              <a:t>User can avail different exercises available on the website with the guidance of   online coaches available for them at user’s convenience.</a:t>
            </a:r>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dirty="0"/>
              <a:t>Users can track calories burnt in a day to judge their health and performance.</a:t>
            </a:r>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dirty="0"/>
              <a:t>User can calculate their BMI for selecting a suitable workout plan in their fitness journey.</a:t>
            </a:r>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dirty="0"/>
              <a:t> In case of emergencies, appointments with doctors can  be booked via the website. </a:t>
            </a:r>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dirty="0"/>
              <a:t>Well-designed graph depicting the calorie intake.</a:t>
            </a:r>
            <a:endParaRPr lang="en-IN" dirty="0"/>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lang="en-IN" dirty="0"/>
              <a:t>Users can avail different diet plans based on their body type.</a:t>
            </a:r>
            <a:endParaRPr dirty="0"/>
          </a:p>
          <a:p>
            <a:pPr marL="457200" indent="-456839" algn="just">
              <a:lnSpc>
                <a:spcPct val="150000"/>
              </a:lnSpc>
              <a:spcBef>
                <a:spcPts val="1100"/>
              </a:spcBef>
              <a:buClr>
                <a:srgbClr val="000000"/>
              </a:buClr>
              <a:buSzPct val="100000"/>
              <a:buAutoNum type="arabicPeriod"/>
              <a:defRPr sz="2800" spc="-1">
                <a:latin typeface="Times New Roman"/>
                <a:ea typeface="Times New Roman"/>
                <a:cs typeface="Times New Roman"/>
                <a:sym typeface="Times New Roman"/>
              </a:defRPr>
            </a:pPr>
            <a:r>
              <a:rPr dirty="0"/>
              <a:t>Admin Account to control the access and maintain security.</a:t>
            </a:r>
          </a:p>
          <a:p>
            <a:pPr algn="just">
              <a:lnSpc>
                <a:spcPct val="150000"/>
              </a:lnSpc>
              <a:spcBef>
                <a:spcPts val="1100"/>
              </a:spcBef>
              <a:defRPr sz="2800" spc="-1"/>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txBox="1"/>
          <p:nvPr/>
        </p:nvSpPr>
        <p:spPr>
          <a:xfrm>
            <a:off x="652319" y="899858"/>
            <a:ext cx="1170792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3000"/>
              </a:lnSpc>
              <a:defRPr sz="4600" b="1" spc="-1">
                <a:latin typeface="Times New Roman"/>
                <a:ea typeface="Times New Roman"/>
                <a:cs typeface="Times New Roman"/>
                <a:sym typeface="Times New Roman"/>
              </a:defRPr>
            </a:lvl1pPr>
          </a:lstStyle>
          <a:p>
            <a:r>
              <a:t>5. Outcome of Project</a:t>
            </a:r>
          </a:p>
        </p:txBody>
      </p:sp>
      <p:sp>
        <p:nvSpPr>
          <p:cNvPr id="284" name="CustomShape 2"/>
          <p:cNvSpPr txBox="1"/>
          <p:nvPr/>
        </p:nvSpPr>
        <p:spPr>
          <a:xfrm>
            <a:off x="661500" y="2310120"/>
            <a:ext cx="11707921" cy="8476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622440" indent="-514080" algn="just">
              <a:spcBef>
                <a:spcPts val="1800"/>
              </a:spcBef>
              <a:buClr>
                <a:srgbClr val="000000"/>
              </a:buClr>
              <a:buSzPct val="100000"/>
              <a:buAutoNum type="arabicPeriod"/>
              <a:defRPr sz="3000" spc="-1">
                <a:latin typeface="Times New Roman"/>
                <a:ea typeface="Times New Roman"/>
                <a:cs typeface="Times New Roman"/>
                <a:sym typeface="Times New Roman"/>
              </a:defRPr>
            </a:pPr>
            <a:r>
              <a:rPr dirty="0"/>
              <a:t>Suitable and appropriate workout plans will help the users to achieve their fitness goals easily.</a:t>
            </a:r>
          </a:p>
          <a:p>
            <a:pPr marL="622440" indent="-514080" algn="just">
              <a:spcBef>
                <a:spcPts val="1800"/>
              </a:spcBef>
              <a:buClr>
                <a:srgbClr val="000000"/>
              </a:buClr>
              <a:buSzPct val="100000"/>
              <a:buAutoNum type="arabicPeriod"/>
              <a:defRPr sz="3000" spc="-1">
                <a:latin typeface="Times New Roman"/>
                <a:ea typeface="Times New Roman"/>
                <a:cs typeface="Times New Roman"/>
                <a:sym typeface="Times New Roman"/>
              </a:defRPr>
            </a:pPr>
            <a:r>
              <a:rPr dirty="0"/>
              <a:t>It has a good user interface.</a:t>
            </a:r>
          </a:p>
          <a:p>
            <a:pPr marL="622440" indent="-514080" algn="just">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signup with the appropriate validations.</a:t>
            </a:r>
          </a:p>
          <a:p>
            <a:pPr marL="622440" indent="-514080" algn="just">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view dashboard with calorie intake day-wise.</a:t>
            </a:r>
          </a:p>
          <a:p>
            <a:pPr marL="622440" indent="-514080" algn="just">
              <a:lnSpc>
                <a:spcPct val="150000"/>
              </a:lnSpc>
              <a:spcBef>
                <a:spcPts val="1800"/>
              </a:spcBef>
              <a:buClr>
                <a:srgbClr val="000000"/>
              </a:buClr>
              <a:buSzPct val="100000"/>
              <a:buAutoNum type="arabicPeriod"/>
              <a:defRPr sz="3000" spc="-1">
                <a:latin typeface="Times New Roman"/>
                <a:ea typeface="Times New Roman"/>
                <a:cs typeface="Times New Roman"/>
                <a:sym typeface="Times New Roman"/>
              </a:defRPr>
            </a:pPr>
            <a:r>
              <a:rPr dirty="0"/>
              <a:t>To view the daily news about healthcare.</a:t>
            </a:r>
          </a:p>
          <a:p>
            <a:pPr marL="622440" indent="-514080" algn="just">
              <a:lnSpc>
                <a:spcPct val="150000"/>
              </a:lnSpc>
              <a:buClr>
                <a:srgbClr val="000000"/>
              </a:buClr>
              <a:buSzPct val="100000"/>
              <a:buAutoNum type="arabicPeriod"/>
              <a:defRPr sz="3000" spc="-1">
                <a:latin typeface="Times New Roman"/>
                <a:ea typeface="Times New Roman"/>
                <a:cs typeface="Times New Roman"/>
                <a:sym typeface="Times New Roman"/>
              </a:defRPr>
            </a:pPr>
            <a:r>
              <a:rPr dirty="0"/>
              <a:t>To book appointments.</a:t>
            </a:r>
          </a:p>
          <a:p>
            <a:pPr marL="622440" indent="-514080" algn="just">
              <a:lnSpc>
                <a:spcPct val="150000"/>
              </a:lnSpc>
              <a:buClr>
                <a:srgbClr val="000000"/>
              </a:buClr>
              <a:buSzPct val="100000"/>
              <a:buAutoNum type="arabicPeriod"/>
              <a:defRPr sz="3000" spc="-1">
                <a:latin typeface="Times New Roman"/>
                <a:ea typeface="Times New Roman"/>
                <a:cs typeface="Times New Roman"/>
                <a:sym typeface="Times New Roman"/>
              </a:defRPr>
            </a:pPr>
            <a:r>
              <a:rPr dirty="0"/>
              <a:t>To track calories.</a:t>
            </a:r>
          </a:p>
          <a:p>
            <a:pPr marL="622440" indent="-514080" algn="just">
              <a:lnSpc>
                <a:spcPct val="150000"/>
              </a:lnSpc>
              <a:buClr>
                <a:srgbClr val="000000"/>
              </a:buClr>
              <a:buSzPct val="100000"/>
              <a:buAutoNum type="arabicPeriod"/>
              <a:defRPr sz="3000" spc="-1">
                <a:latin typeface="Times New Roman"/>
                <a:ea typeface="Times New Roman"/>
                <a:cs typeface="Times New Roman"/>
                <a:sym typeface="Times New Roman"/>
              </a:defRPr>
            </a:pPr>
            <a:r>
              <a:rPr dirty="0"/>
              <a:t>To calculate the Body Mass Index(BMI).</a:t>
            </a:r>
          </a:p>
          <a:p>
            <a:pPr marL="622440" indent="-514080" algn="just">
              <a:lnSpc>
                <a:spcPct val="150000"/>
              </a:lnSpc>
              <a:buClr>
                <a:srgbClr val="000000"/>
              </a:buClr>
              <a:buSzPct val="100000"/>
              <a:buAutoNum type="arabicPeriod"/>
              <a:defRPr sz="3000" spc="-1">
                <a:latin typeface="Times New Roman"/>
                <a:ea typeface="Times New Roman"/>
                <a:cs typeface="Times New Roman"/>
                <a:sym typeface="Times New Roman"/>
              </a:defRPr>
            </a:pPr>
            <a:r>
              <a:rPr dirty="0"/>
              <a:t>To pick exercises based on muscles. </a:t>
            </a:r>
          </a:p>
          <a:p>
            <a:pPr marL="481679" indent="-373319">
              <a:defRPr sz="3000" spc="-1"/>
            </a:pPr>
            <a:endParaRPr dirty="0"/>
          </a:p>
          <a:p>
            <a:pPr>
              <a:lnSpc>
                <a:spcPct val="93000"/>
              </a:lnSpc>
              <a:spcBef>
                <a:spcPts val="1800"/>
              </a:spcBef>
              <a:defRPr sz="3000" spc="-1"/>
            </a:pPr>
            <a:endParaRPr dirty="0"/>
          </a:p>
          <a:p>
            <a:pPr>
              <a:lnSpc>
                <a:spcPct val="93000"/>
              </a:lnSpc>
              <a:spcBef>
                <a:spcPts val="1800"/>
              </a:spcBef>
              <a:defRPr sz="3000" spc="-1"/>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6. Literature Review"/>
          <p:cNvSpPr txBox="1">
            <a:spLocks noGrp="1"/>
          </p:cNvSpPr>
          <p:nvPr>
            <p:ph type="title"/>
          </p:nvPr>
        </p:nvSpPr>
        <p:spPr>
          <a:prstGeom prst="rect">
            <a:avLst/>
          </a:prstGeom>
        </p:spPr>
        <p:txBody>
          <a:bodyPr/>
          <a:lstStyle>
            <a:lvl1pPr>
              <a:defRPr sz="4600" b="1" spc="-2">
                <a:latin typeface="Times New Roman"/>
                <a:ea typeface="Times New Roman"/>
                <a:cs typeface="Times New Roman"/>
                <a:sym typeface="Times New Roman"/>
              </a:defRPr>
            </a:lvl1pPr>
          </a:lstStyle>
          <a:p>
            <a:r>
              <a:t>6. Literature Review</a:t>
            </a:r>
          </a:p>
        </p:txBody>
      </p:sp>
      <p:sp>
        <p:nvSpPr>
          <p:cNvPr id="287" name="Data collected by fitness trackers could play an important role in improving the health and well-being of the individuals who wear them. Many insurance companies even offer monetary rewards to participants who meet certain steps or calorie goals. However"/>
          <p:cNvSpPr txBox="1">
            <a:spLocks noGrp="1"/>
          </p:cNvSpPr>
          <p:nvPr>
            <p:ph type="body" idx="1"/>
          </p:nvPr>
        </p:nvSpPr>
        <p:spPr>
          <a:xfrm>
            <a:off x="650159" y="1815240"/>
            <a:ext cx="11703602" cy="7594059"/>
          </a:xfrm>
          <a:prstGeom prst="rect">
            <a:avLst/>
          </a:prstGeom>
        </p:spPr>
        <p:txBody>
          <a:bodyPr/>
          <a:lstStyle/>
          <a:p>
            <a:pPr defTabSz="457200">
              <a:spcBef>
                <a:spcPts val="1200"/>
              </a:spcBef>
              <a:defRPr sz="1866">
                <a:solidFill>
                  <a:srgbClr val="333333"/>
                </a:solidFill>
                <a:latin typeface="Times New Roman"/>
                <a:ea typeface="Times New Roman"/>
                <a:cs typeface="Times New Roman"/>
                <a:sym typeface="Times New Roman"/>
              </a:defRPr>
            </a:pPr>
            <a:r>
              <a:t>Data collected by fitness trackers could play an important role in improving the health and well-being of the individuals who wear them. Many insurance companies even offer monetary rewards to participants who meet certain steps or calorie goals. However, in order for it to be useful, the collected data must be accurate and also reflect real-world performance.Our results demonstrate that the reporting of health indicators, such as calories burned and miles travelled, are heavily dependent on the device itself, as well as the manufacturer's proprietary algorithm to calculate or infer such data. As a result, it is difficult to use such measurements as an accurate predictor of health outcomes, or to develop a consistent criteria to rate the performance of such devices in head-to-head comparisons. </a:t>
            </a:r>
            <a:endParaRPr sz="1200">
              <a:solidFill>
                <a:srgbClr val="000000"/>
              </a:solidFill>
              <a:latin typeface="Times Roman"/>
              <a:ea typeface="Times Roman"/>
              <a:cs typeface="Times Roman"/>
              <a:sym typeface="Times Roman"/>
            </a:endParaRPr>
          </a:p>
          <a:p>
            <a:pPr defTabSz="457200">
              <a:spcBef>
                <a:spcPts val="1200"/>
              </a:spcBef>
              <a:defRPr sz="1866">
                <a:solidFill>
                  <a:srgbClr val="333333"/>
                </a:solidFill>
                <a:latin typeface="Times New Roman"/>
                <a:ea typeface="Times New Roman"/>
                <a:cs typeface="Times New Roman"/>
                <a:sym typeface="Times New Roman"/>
              </a:defRPr>
            </a:pPr>
            <a:r>
              <a:t> </a:t>
            </a:r>
            <a:endParaRPr sz="1200">
              <a:solidFill>
                <a:srgbClr val="000000"/>
              </a:solidFill>
              <a:latin typeface="Times Roman"/>
              <a:ea typeface="Times Roman"/>
              <a:cs typeface="Times Roman"/>
              <a:sym typeface="Times Roman"/>
            </a:endParaRPr>
          </a:p>
        </p:txBody>
      </p:sp>
      <p:graphicFrame>
        <p:nvGraphicFramePr>
          <p:cNvPr id="288" name="Table"/>
          <p:cNvGraphicFramePr/>
          <p:nvPr>
            <p:extLst>
              <p:ext uri="{D42A27DB-BD31-4B8C-83A1-F6EECF244321}">
                <p14:modId xmlns:p14="http://schemas.microsoft.com/office/powerpoint/2010/main" val="1104719968"/>
              </p:ext>
            </p:extLst>
          </p:nvPr>
        </p:nvGraphicFramePr>
        <p:xfrm>
          <a:off x="556332" y="4000128"/>
          <a:ext cx="12143668" cy="5364480"/>
        </p:xfrm>
        <a:graphic>
          <a:graphicData uri="http://schemas.openxmlformats.org/drawingml/2006/table">
            <a:tbl>
              <a:tblPr firstRow="1" firstCol="1">
                <a:tableStyleId>{2708684C-4D16-4618-839F-0558EEFCDFE6}</a:tableStyleId>
              </a:tblPr>
              <a:tblGrid>
                <a:gridCol w="1165106">
                  <a:extLst>
                    <a:ext uri="{9D8B030D-6E8A-4147-A177-3AD203B41FA5}">
                      <a16:colId xmlns:a16="http://schemas.microsoft.com/office/drawing/2014/main" val="20000"/>
                    </a:ext>
                  </a:extLst>
                </a:gridCol>
                <a:gridCol w="1859962">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gridCol w="3924300">
                  <a:extLst>
                    <a:ext uri="{9D8B030D-6E8A-4147-A177-3AD203B41FA5}">
                      <a16:colId xmlns:a16="http://schemas.microsoft.com/office/drawing/2014/main" val="20003"/>
                    </a:ext>
                  </a:extLst>
                </a:gridCol>
                <a:gridCol w="2882900">
                  <a:extLst>
                    <a:ext uri="{9D8B030D-6E8A-4147-A177-3AD203B41FA5}">
                      <a16:colId xmlns:a16="http://schemas.microsoft.com/office/drawing/2014/main" val="20004"/>
                    </a:ext>
                  </a:extLst>
                </a:gridCol>
              </a:tblGrid>
              <a:tr h="616149">
                <a:tc>
                  <a:txBody>
                    <a:bodyPr/>
                    <a:lstStyle/>
                    <a:p>
                      <a:pPr algn="ctr">
                        <a:defRPr sz="1800" spc="0">
                          <a:sym typeface="Arial"/>
                        </a:defRPr>
                      </a:pPr>
                      <a:r>
                        <a:rPr lang="en-IN" sz="3000" b="0" dirty="0">
                          <a:latin typeface="Times New Roman" panose="02020603050405020304" pitchFamily="18" charset="0"/>
                          <a:cs typeface="Times New Roman" panose="02020603050405020304" pitchFamily="18" charset="0"/>
                        </a:rPr>
                        <a:t>YEAR</a:t>
                      </a:r>
                      <a:endParaRPr sz="3000" b="0" dirty="0">
                        <a:latin typeface="Times New Roman" panose="02020603050405020304" pitchFamily="18" charset="0"/>
                        <a:cs typeface="Times New Roman" panose="02020603050405020304" pitchFamily="18" charset="0"/>
                      </a:endParaRPr>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kumimoji="0" lang="en-IN" sz="3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AUTHOR</a:t>
                      </a:r>
                    </a:p>
                    <a:p>
                      <a:pPr algn="l">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kumimoji="0" lang="en-IN" sz="3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TITLE</a:t>
                      </a:r>
                    </a:p>
                    <a:p>
                      <a:pPr algn="l">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kumimoji="0" lang="en-IN" sz="3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OUTCOME</a:t>
                      </a:r>
                    </a:p>
                    <a:p>
                      <a:pPr algn="l">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kumimoji="0" lang="en-IN" sz="3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DRAWBACK</a:t>
                      </a:r>
                    </a:p>
                    <a:p>
                      <a:pPr algn="l">
                        <a:defRPr sz="1800" spc="0">
                          <a:sym typeface="Arial"/>
                        </a:defRPr>
                      </a:pPr>
                      <a:endParaRPr dirty="0"/>
                    </a:p>
                  </a:txBody>
                  <a:tcPr marL="0" marR="0" marT="0" marB="0" horzOverflow="overflow"/>
                </a:tc>
                <a:extLst>
                  <a:ext uri="{0D108BD9-81ED-4DB2-BD59-A6C34878D82A}">
                    <a16:rowId xmlns:a16="http://schemas.microsoft.com/office/drawing/2014/main" val="10000"/>
                  </a:ext>
                </a:extLst>
              </a:tr>
              <a:tr h="295334">
                <a:tc>
                  <a:txBody>
                    <a:bodyPr/>
                    <a:lstStyle/>
                    <a:p>
                      <a:pPr algn="ctr">
                        <a:defRPr sz="1800" spc="0">
                          <a:sym typeface="Arial"/>
                        </a:defRPr>
                      </a:pPr>
                      <a:r>
                        <a:rPr lang="en-IN" sz="2400" b="0" dirty="0">
                          <a:latin typeface="Times New Roman" panose="02020603050405020304" pitchFamily="18" charset="0"/>
                          <a:cs typeface="Times New Roman" panose="02020603050405020304" pitchFamily="18" charset="0"/>
                        </a:rPr>
                        <a:t>2019</a:t>
                      </a:r>
                      <a:endParaRPr sz="2400" b="0" dirty="0">
                        <a:latin typeface="Times New Roman" panose="02020603050405020304" pitchFamily="18" charset="0"/>
                        <a:cs typeface="Times New Roman" panose="02020603050405020304" pitchFamily="18" charset="0"/>
                      </a:endParaRPr>
                    </a:p>
                  </a:txBody>
                  <a:tcPr marL="0" marR="0" marT="0" marB="0" horzOverflow="overflow"/>
                </a:tc>
                <a:tc>
                  <a:txBody>
                    <a:bodyPr/>
                    <a:lstStyle/>
                    <a:p>
                      <a:pPr algn="ctr">
                        <a:defRPr sz="1800" spc="0">
                          <a:sym typeface="Arial"/>
                        </a:defRPr>
                      </a:pPr>
                      <a:r>
                        <a:rPr lang="en-IN" sz="1800" dirty="0"/>
                        <a:t>Jifeng Liang</a:t>
                      </a:r>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`Research on Fitness</a:t>
                      </a:r>
                      <a:r>
                        <a:rPr lang="en-IN" sz="1600" baseline="0" dirty="0"/>
                        <a:t> App</a:t>
                      </a:r>
                      <a:endParaRPr lang="en-IN" sz="1600" dirty="0"/>
                    </a:p>
                    <a:p>
                      <a:pPr algn="l">
                        <a:defRPr sz="1800" spc="0">
                          <a:sym typeface="Arial"/>
                        </a:defRPr>
                      </a:pPr>
                      <a:endParaRPr sz="2000"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baseline="0" dirty="0"/>
                        <a:t>It monitors users physical activity and analyses users health</a:t>
                      </a:r>
                      <a:endParaRPr lang="en-IN" sz="1600" dirty="0"/>
                    </a:p>
                    <a:p>
                      <a:pPr algn="l">
                        <a:defRPr sz="1800" spc="0">
                          <a:sym typeface="Arial"/>
                        </a:defRPr>
                      </a:pPr>
                      <a:endParaRPr sz="2000"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They lack reliability</a:t>
                      </a:r>
                      <a:r>
                        <a:rPr lang="en-IN" sz="1600" baseline="0" dirty="0"/>
                        <a:t> and were not as detailed as they should be</a:t>
                      </a:r>
                      <a:endParaRPr lang="en-IN" sz="1600" dirty="0"/>
                    </a:p>
                    <a:p>
                      <a:pPr algn="l">
                        <a:defRPr sz="1800" spc="0">
                          <a:sym typeface="Arial"/>
                        </a:defRPr>
                      </a:pPr>
                      <a:endParaRPr dirty="0"/>
                    </a:p>
                  </a:txBody>
                  <a:tcPr marL="0" marR="0" marT="0" marB="0" horzOverflow="overflow"/>
                </a:tc>
                <a:extLst>
                  <a:ext uri="{0D108BD9-81ED-4DB2-BD59-A6C34878D82A}">
                    <a16:rowId xmlns:a16="http://schemas.microsoft.com/office/drawing/2014/main" val="10001"/>
                  </a:ext>
                </a:extLst>
              </a:tr>
              <a:tr h="41419">
                <a:tc>
                  <a:txBody>
                    <a:bodyPr/>
                    <a:lstStyle/>
                    <a:p>
                      <a:pPr algn="ctr">
                        <a:defRPr sz="1800" spc="0">
                          <a:sym typeface="Arial"/>
                        </a:defRPr>
                      </a:pPr>
                      <a:r>
                        <a:rPr lang="en-IN" sz="2400" b="0" dirty="0"/>
                        <a:t>2018</a:t>
                      </a:r>
                      <a:endParaRPr sz="2400" b="0"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800" dirty="0"/>
                        <a:t>Yudhy</a:t>
                      </a:r>
                      <a:r>
                        <a:rPr lang="en-IN" sz="1800" baseline="0" dirty="0"/>
                        <a:t> Dharmawan</a:t>
                      </a:r>
                      <a:endParaRPr lang="en-IN" sz="1800" dirty="0"/>
                    </a:p>
                    <a:p>
                      <a:pPr algn="ctr">
                        <a:defRPr sz="1800" spc="0">
                          <a:sym typeface="Arial"/>
                        </a:defRPr>
                      </a:pPr>
                      <a:endParaRPr sz="2400"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Web-App to support  Physical Fitness</a:t>
                      </a:r>
                    </a:p>
                    <a:p>
                      <a:pPr algn="ctr">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The data</a:t>
                      </a:r>
                      <a:r>
                        <a:rPr lang="en-IN" sz="1600" baseline="0" dirty="0"/>
                        <a:t> received can be used as a mean of monitoring their own health in real time</a:t>
                      </a:r>
                      <a:endParaRPr lang="en-IN" sz="1600" dirty="0"/>
                    </a:p>
                    <a:p>
                      <a:pPr algn="ctr">
                        <a:defRPr sz="1800" spc="0">
                          <a:sym typeface="Arial"/>
                        </a:defRPr>
                      </a:pPr>
                      <a:endParaRPr dirty="0"/>
                    </a:p>
                  </a:txBody>
                  <a:tcPr marL="0" marR="0" marT="0" marB="0" horzOverflow="overflow"/>
                </a:tc>
                <a:tc>
                  <a:txBody>
                    <a:bodyPr/>
                    <a:lstStyle/>
                    <a:p>
                      <a:pPr algn="ctr">
                        <a:defRPr sz="1800" spc="0">
                          <a:sym typeface="Arial"/>
                        </a:defRPr>
                      </a:pPr>
                      <a:r>
                        <a:rPr lang="en-US" dirty="0"/>
                        <a:t>-</a:t>
                      </a:r>
                      <a:endParaRPr dirty="0"/>
                    </a:p>
                  </a:txBody>
                  <a:tcPr marL="0" marR="0" marT="0" marB="0" horzOverflow="overflow"/>
                </a:tc>
                <a:extLst>
                  <a:ext uri="{0D108BD9-81ED-4DB2-BD59-A6C34878D82A}">
                    <a16:rowId xmlns:a16="http://schemas.microsoft.com/office/drawing/2014/main" val="10002"/>
                  </a:ext>
                </a:extLst>
              </a:tr>
              <a:tr h="92134">
                <a:tc>
                  <a:txBody>
                    <a:bodyPr/>
                    <a:lstStyle/>
                    <a:p>
                      <a:pPr algn="ctr">
                        <a:defRPr sz="1800" spc="0">
                          <a:sym typeface="Arial"/>
                        </a:defRPr>
                      </a:pPr>
                      <a:r>
                        <a:rPr lang="en-IN" sz="2400" b="0" dirty="0"/>
                        <a:t>2020</a:t>
                      </a:r>
                      <a:endParaRPr sz="2400" b="0"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Parinaz Bulky</a:t>
                      </a:r>
                    </a:p>
                    <a:p>
                      <a:pPr algn="ctr">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A multipurpose</a:t>
                      </a:r>
                      <a:r>
                        <a:rPr lang="en-IN" sz="1600" baseline="0" dirty="0"/>
                        <a:t> sensor based system for weight training</a:t>
                      </a:r>
                      <a:endParaRPr lang="en-IN" sz="1600" dirty="0"/>
                    </a:p>
                    <a:p>
                      <a:pPr algn="ctr">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Device monitors weight and user activities by using IMU</a:t>
                      </a:r>
                      <a:r>
                        <a:rPr lang="en-IN" sz="1600" baseline="0" dirty="0"/>
                        <a:t> using algo of LDA and SVM</a:t>
                      </a:r>
                      <a:endParaRPr lang="en-IN" sz="1600" dirty="0"/>
                    </a:p>
                    <a:p>
                      <a:pPr algn="ctr">
                        <a:defRPr sz="1800" spc="0">
                          <a:sym typeface="Arial"/>
                        </a:defRPr>
                      </a:pPr>
                      <a:endParaRPr dirty="0"/>
                    </a:p>
                  </a:txBody>
                  <a:tcPr marL="0" marR="0" marT="0" marB="0"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spc="0">
                          <a:sym typeface="Arial"/>
                        </a:defRPr>
                      </a:pPr>
                      <a:r>
                        <a:rPr lang="en-IN" sz="1600" dirty="0"/>
                        <a:t>Requires external hardware devices</a:t>
                      </a:r>
                    </a:p>
                    <a:p>
                      <a:pPr algn="ctr">
                        <a:defRPr sz="1800" spc="0">
                          <a:sym typeface="Arial"/>
                        </a:defRPr>
                      </a:pPr>
                      <a:endParaRPr dirty="0"/>
                    </a:p>
                  </a:txBody>
                  <a:tcPr marL="0" marR="0" marT="0" marB="0" horzOverflow="overflow"/>
                </a:tc>
                <a:extLst>
                  <a:ext uri="{0D108BD9-81ED-4DB2-BD59-A6C34878D82A}">
                    <a16:rowId xmlns:a16="http://schemas.microsoft.com/office/drawing/2014/main" val="10003"/>
                  </a:ext>
                </a:extLst>
              </a:tr>
              <a:tr h="590736">
                <a:tc>
                  <a:txBody>
                    <a:bodyPr/>
                    <a:lstStyle/>
                    <a:p>
                      <a:pPr algn="ctr">
                        <a:defRPr sz="1800" spc="0">
                          <a:sym typeface="Arial"/>
                        </a:defRPr>
                      </a:pPr>
                      <a:r>
                        <a:rPr lang="en-IN" sz="2400" b="0" dirty="0"/>
                        <a:t>2015</a:t>
                      </a:r>
                      <a:endParaRPr sz="2400" b="0" dirty="0"/>
                    </a:p>
                  </a:txBody>
                  <a:tcPr marL="0" marR="0" marT="0" marB="0" horzOverflow="overflow"/>
                </a:tc>
                <a:tc>
                  <a:txBody>
                    <a:bodyPr/>
                    <a:lstStyle/>
                    <a:p>
                      <a:pPr algn="ctr">
                        <a:defRPr sz="1800" spc="0">
                          <a:sym typeface="Arial"/>
                        </a:defRPr>
                      </a:pPr>
                      <a:r>
                        <a:rPr lang="en-IN" sz="1600" dirty="0"/>
                        <a:t>Chelsea G. Bender</a:t>
                      </a:r>
                      <a:endParaRPr sz="1600" dirty="0"/>
                    </a:p>
                  </a:txBody>
                  <a:tcPr marL="0" marR="0" marT="0" marB="0" horzOverflow="overflow"/>
                </a:tc>
                <a:tc>
                  <a:txBody>
                    <a:bodyPr/>
                    <a:lstStyle/>
                    <a:p>
                      <a:pPr algn="ctr">
                        <a:defRPr sz="1800" spc="0">
                          <a:sym typeface="Arial"/>
                        </a:defRPr>
                      </a:pPr>
                      <a:r>
                        <a:rPr lang="en-IN" sz="1600" dirty="0"/>
                        <a:t>Measuring the fitness of fitness trackers</a:t>
                      </a:r>
                      <a:endParaRPr sz="1600" dirty="0"/>
                    </a:p>
                  </a:txBody>
                  <a:tcPr marL="0" marR="0" marT="0" marB="0" horzOverflow="overflow"/>
                </a:tc>
                <a:tc>
                  <a:txBody>
                    <a:bodyPr/>
                    <a:lstStyle/>
                    <a:p>
                      <a:pPr algn="ctr">
                        <a:defRPr sz="1800" spc="0">
                          <a:sym typeface="Arial"/>
                        </a:defRPr>
                      </a:pPr>
                      <a:r>
                        <a:rPr lang="en-IN" sz="1600" dirty="0"/>
                        <a:t>The fitness tracker devices are proving to be very essential for keeping a track of the user’s progress</a:t>
                      </a:r>
                      <a:endParaRPr sz="1600" dirty="0"/>
                    </a:p>
                  </a:txBody>
                  <a:tcPr marL="0" marR="0" marT="0" marB="0" horzOverflow="overflow"/>
                </a:tc>
                <a:tc>
                  <a:txBody>
                    <a:bodyPr/>
                    <a:lstStyle/>
                    <a:p>
                      <a:pPr algn="ctr">
                        <a:defRPr sz="1800" spc="0">
                          <a:sym typeface="Arial"/>
                        </a:defRPr>
                      </a:pPr>
                      <a:r>
                        <a:rPr lang="en-IN" sz="1600" dirty="0"/>
                        <a:t>But they are not handy also being very expensive </a:t>
                      </a:r>
                      <a:endParaRPr sz="1600" dirty="0"/>
                    </a:p>
                  </a:txBody>
                  <a:tcPr marL="0" marR="0" marT="0" marB="0" horzOverflow="overflow"/>
                </a:tc>
                <a:extLst>
                  <a:ext uri="{0D108BD9-81ED-4DB2-BD59-A6C34878D82A}">
                    <a16:rowId xmlns:a16="http://schemas.microsoft.com/office/drawing/2014/main" val="320299595"/>
                  </a:ext>
                </a:extLst>
              </a:tr>
              <a:tr h="590736">
                <a:tc>
                  <a:txBody>
                    <a:bodyPr/>
                    <a:lstStyle/>
                    <a:p>
                      <a:pPr algn="ctr">
                        <a:defRPr sz="1800" spc="0">
                          <a:sym typeface="Arial"/>
                        </a:defRPr>
                      </a:pPr>
                      <a:r>
                        <a:rPr lang="en-IN" sz="2400" b="0" dirty="0"/>
                        <a:t>2017</a:t>
                      </a:r>
                      <a:endParaRPr sz="2400" b="0" dirty="0"/>
                    </a:p>
                  </a:txBody>
                  <a:tcPr marL="0" marR="0" marT="0" marB="0" horzOverflow="overflow">
                    <a:lnB w="12700" cap="flat">
                      <a:noFill/>
                      <a:prstDash val="solid"/>
                      <a:round/>
                    </a:lnB>
                  </a:tcPr>
                </a:tc>
                <a:tc>
                  <a:txBody>
                    <a:bodyPr/>
                    <a:lstStyle/>
                    <a:p>
                      <a:pPr algn="ctr">
                        <a:defRPr sz="1800" spc="0">
                          <a:sym typeface="Arial"/>
                        </a:defRPr>
                      </a:pPr>
                      <a:r>
                        <a:rPr lang="en-IN" sz="1600" dirty="0"/>
                        <a:t>Lakhwinder Kaur</a:t>
                      </a:r>
                      <a:endParaRPr sz="1600" dirty="0"/>
                    </a:p>
                  </a:txBody>
                  <a:tcPr marL="0" marR="0" marT="0" marB="0" horzOverflow="overflow"/>
                </a:tc>
                <a:tc>
                  <a:txBody>
                    <a:bodyPr/>
                    <a:lstStyle/>
                    <a:p>
                      <a:pPr algn="ctr">
                        <a:defRPr sz="1800" spc="0">
                          <a:sym typeface="Arial"/>
                        </a:defRPr>
                      </a:pPr>
                      <a:r>
                        <a:rPr lang="en-IN" sz="1600" dirty="0"/>
                        <a:t>Influence of height and weight on Physical Fitness</a:t>
                      </a:r>
                      <a:endParaRPr sz="1600" dirty="0"/>
                    </a:p>
                  </a:txBody>
                  <a:tcPr marL="0" marR="0" marT="0" marB="0" horzOverflow="overflow"/>
                </a:tc>
                <a:tc>
                  <a:txBody>
                    <a:bodyPr/>
                    <a:lstStyle/>
                    <a:p>
                      <a:pPr algn="ctr">
                        <a:defRPr sz="1800" spc="0">
                          <a:sym typeface="Arial"/>
                        </a:defRPr>
                      </a:pPr>
                      <a:r>
                        <a:rPr lang="en-IN" sz="1600" dirty="0"/>
                        <a:t>The user’s height and weight data are essential for the measurement of their PFI score(essential to grade the fitness of an individual)</a:t>
                      </a:r>
                      <a:endParaRPr sz="1600" dirty="0"/>
                    </a:p>
                  </a:txBody>
                  <a:tcPr marL="0" marR="0" marT="0" marB="0" horzOverflow="overflow"/>
                </a:tc>
                <a:tc>
                  <a:txBody>
                    <a:bodyPr/>
                    <a:lstStyle/>
                    <a:p>
                      <a:pPr algn="ctr">
                        <a:defRPr sz="1800" spc="0">
                          <a:sym typeface="Arial"/>
                        </a:defRPr>
                      </a:pPr>
                      <a:r>
                        <a:rPr lang="en-IN" sz="1600" dirty="0"/>
                        <a:t>Height and weight aren’t the only factors to be considered while analysing a person’s fitness.</a:t>
                      </a:r>
                      <a:endParaRPr sz="1600" dirty="0"/>
                    </a:p>
                  </a:txBody>
                  <a:tcPr marL="0" marR="0" marT="0" marB="0" horzOverflow="overflow"/>
                </a:tc>
                <a:extLst>
                  <a:ext uri="{0D108BD9-81ED-4DB2-BD59-A6C34878D82A}">
                    <a16:rowId xmlns:a16="http://schemas.microsoft.com/office/drawing/2014/main" val="1399542957"/>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650159" y="879158"/>
            <a:ext cx="11703602" cy="64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4600" b="1" spc="-1">
                <a:latin typeface="Times New Roman"/>
                <a:ea typeface="Times New Roman"/>
                <a:cs typeface="Times New Roman"/>
                <a:sym typeface="Times New Roman"/>
              </a:defRPr>
            </a:lvl1pPr>
          </a:lstStyle>
          <a:p>
            <a:r>
              <a:t>7. Block Diagram</a:t>
            </a:r>
          </a:p>
        </p:txBody>
      </p:sp>
      <p:pic>
        <p:nvPicPr>
          <p:cNvPr id="291" name="block diag.png" descr="block diag.png"/>
          <p:cNvPicPr>
            <a:picLocks noChangeAspect="1"/>
          </p:cNvPicPr>
          <p:nvPr/>
        </p:nvPicPr>
        <p:blipFill>
          <a:blip r:embed="rId2"/>
          <a:stretch>
            <a:fillRect/>
          </a:stretch>
        </p:blipFill>
        <p:spPr>
          <a:xfrm>
            <a:off x="597047" y="1689928"/>
            <a:ext cx="11810706" cy="763429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FCBEF"/>
      </a:accent1>
      <a:accent2>
        <a:srgbClr val="2E83C3"/>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FCBEF"/>
      </a:accent1>
      <a:accent2>
        <a:srgbClr val="2E83C3"/>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522</TotalTime>
  <Words>1132</Words>
  <Application>Microsoft Office PowerPoint</Application>
  <PresentationFormat>Custom</PresentationFormat>
  <Paragraphs>168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Helvetica</vt:lpstr>
      <vt:lpstr>Helvetica Neue</vt:lpstr>
      <vt:lpstr>Times New Roman</vt:lpstr>
      <vt:lpstr>Times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Literature Review</vt:lpstr>
      <vt:lpstr>PowerPoint Presentation</vt:lpstr>
      <vt:lpstr>PowerPoint Presentation</vt:lpstr>
      <vt:lpstr>PowerPoint Presentation</vt:lpstr>
      <vt:lpstr>10. Suggestions in review-1</vt:lpstr>
      <vt:lpstr>11. Results and Discussion</vt:lpstr>
      <vt:lpstr>Body Picker:</vt:lpstr>
      <vt:lpstr>Appointment Form:</vt:lpstr>
      <vt:lpstr>Membership Portal:</vt:lpstr>
      <vt:lpstr>Dashboard:</vt:lpstr>
      <vt:lpstr>12. Future Scope</vt:lpstr>
      <vt:lpstr>13. Conclusion</vt:lpstr>
      <vt:lpstr>14.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dc:creator>
  <cp:lastModifiedBy>Saniya Dutta</cp:lastModifiedBy>
  <cp:revision>9</cp:revision>
  <dcterms:modified xsi:type="dcterms:W3CDTF">2022-10-13T19:56:18Z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326200</vt:lpwstr>
  </property>
  <property fmtid="{D5CDD505-2E9C-101B-9397-08002B2CF9AE}" name="NXPowerLiteSettings" pid="3">
    <vt:lpwstr>F7000400038000</vt:lpwstr>
  </property>
  <property fmtid="{D5CDD505-2E9C-101B-9397-08002B2CF9AE}" name="NXPowerLiteVersion" pid="4">
    <vt:lpwstr>S9.2.0</vt:lpwstr>
  </property>
</Properties>
</file>