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1"/>
  </p:notesMasterIdLst>
  <p:sldIdLst>
    <p:sldId id="277" r:id="rId2"/>
    <p:sldId id="257" r:id="rId3"/>
    <p:sldId id="258" r:id="rId4"/>
    <p:sldId id="282" r:id="rId5"/>
    <p:sldId id="283" r:id="rId6"/>
    <p:sldId id="284" r:id="rId7"/>
    <p:sldId id="285" r:id="rId8"/>
    <p:sldId id="286" r:id="rId9"/>
    <p:sldId id="295" r:id="rId10"/>
    <p:sldId id="297" r:id="rId11"/>
    <p:sldId id="298" r:id="rId12"/>
    <p:sldId id="299" r:id="rId13"/>
    <p:sldId id="262" r:id="rId14"/>
    <p:sldId id="263" r:id="rId15"/>
    <p:sldId id="274" r:id="rId16"/>
    <p:sldId id="287" r:id="rId17"/>
    <p:sldId id="288" r:id="rId18"/>
    <p:sldId id="278" r:id="rId19"/>
    <p:sldId id="289" r:id="rId20"/>
    <p:sldId id="290" r:id="rId21"/>
    <p:sldId id="279" r:id="rId22"/>
    <p:sldId id="291" r:id="rId23"/>
    <p:sldId id="294" r:id="rId24"/>
    <p:sldId id="280" r:id="rId25"/>
    <p:sldId id="292" r:id="rId26"/>
    <p:sldId id="281" r:id="rId27"/>
    <p:sldId id="275" r:id="rId28"/>
    <p:sldId id="293" r:id="rId29"/>
    <p:sldId id="296" r:id="rId3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gf/NssJtfd1iy3OWo5g5kOJwhyA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767546-1078-4451-8EC7-F9DFC876B218}">
  <a:tblStyle styleId="{5C767546-1078-4451-8EC7-F9DFC876B218}"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1500" y="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371600" y="764282"/>
            <a:ext cx="5028477" cy="37713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77240" y="4777557"/>
            <a:ext cx="6217563" cy="4525923"/>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5" name="Google Shape;5;n"/>
          <p:cNvSpPr txBox="1">
            <a:spLocks noGrp="1"/>
          </p:cNvSpPr>
          <p:nvPr>
            <p:ph type="hdr" idx="3"/>
          </p:nvPr>
        </p:nvSpPr>
        <p:spPr>
          <a:xfrm>
            <a:off x="0" y="0"/>
            <a:ext cx="3372837" cy="502563"/>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 name="Google Shape;6;n"/>
          <p:cNvSpPr txBox="1">
            <a:spLocks noGrp="1"/>
          </p:cNvSpPr>
          <p:nvPr>
            <p:ph type="dt" idx="10"/>
          </p:nvPr>
        </p:nvSpPr>
        <p:spPr>
          <a:xfrm>
            <a:off x="4399196" y="0"/>
            <a:ext cx="3372837" cy="502563"/>
          </a:xfrm>
          <a:prstGeom prst="rect">
            <a:avLst/>
          </a:prstGeom>
          <a:noFill/>
          <a:ln>
            <a:noFill/>
          </a:ln>
        </p:spPr>
        <p:txBody>
          <a:bodyPr spcFirstLastPara="1" wrap="square" lIns="0" tIns="0" rIns="0" bIns="0" anchor="t"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555480"/>
            <a:ext cx="3372837" cy="502563"/>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399196" y="9555480"/>
            <a:ext cx="3372837" cy="502563"/>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57692094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4F81BD"/>
          </a:solidFill>
          <a:ln w="25400" cap="flat" cmpd="sng">
            <a:solidFill>
              <a:srgbClr val="385D8A"/>
            </a:solidFill>
            <a:prstDash val="solid"/>
            <a:round/>
            <a:headEnd type="none" w="sm" len="sm"/>
            <a:tailEnd type="none" w="sm" len="sm"/>
          </a:ln>
        </p:spPr>
      </p:sp>
      <p:sp>
        <p:nvSpPr>
          <p:cNvPr id="104" name="Google Shape;104;p1:notes"/>
          <p:cNvSpPr txBox="1">
            <a:spLocks noGrp="1"/>
          </p:cNvSpPr>
          <p:nvPr>
            <p:ph type="body" idx="1"/>
          </p:nvPr>
        </p:nvSpPr>
        <p:spPr>
          <a:xfrm>
            <a:off x="777240" y="4777557"/>
            <a:ext cx="6217563" cy="4526280"/>
          </a:xfrm>
          <a:prstGeom prst="rect">
            <a:avLst/>
          </a:prstGeom>
          <a:noFill/>
          <a:ln>
            <a:noFill/>
          </a:ln>
        </p:spPr>
        <p:txBody>
          <a:bodyPr spcFirstLastPara="1" wrap="square" lIns="0" tIns="0" rIns="0" bIns="0" anchor="t" anchorCtr="0">
            <a:noAutofit/>
          </a:bodyPr>
          <a:lstStyle/>
          <a:p>
            <a:pPr marL="215999" lvl="0" indent="-215999" algn="l" rtl="0">
              <a:lnSpc>
                <a:spcPct val="100000"/>
              </a:lnSpc>
              <a:spcBef>
                <a:spcPts val="0"/>
              </a:spcBef>
              <a:spcAft>
                <a:spcPts val="0"/>
              </a:spcAft>
              <a:buClr>
                <a:srgbClr val="000000"/>
              </a:buClr>
              <a:buSzPts val="2000"/>
              <a:buFont typeface="Arial"/>
              <a:buNone/>
            </a:pPr>
            <a:endParaRPr/>
          </a:p>
        </p:txBody>
      </p:sp>
      <p:sp>
        <p:nvSpPr>
          <p:cNvPr id="105" name="Google Shape;105;p1:notes"/>
          <p:cNvSpPr txBox="1"/>
          <p:nvPr/>
        </p:nvSpPr>
        <p:spPr>
          <a:xfrm>
            <a:off x="0" y="0"/>
            <a:ext cx="3372837" cy="50256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9193454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5: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4F81BD"/>
          </a:solidFill>
          <a:ln w="25400" cap="flat" cmpd="sng">
            <a:solidFill>
              <a:srgbClr val="385D8A"/>
            </a:solidFill>
            <a:prstDash val="solid"/>
            <a:round/>
            <a:headEnd type="none" w="sm" len="sm"/>
            <a:tailEnd type="none" w="sm" len="sm"/>
          </a:ln>
        </p:spPr>
      </p:sp>
      <p:sp>
        <p:nvSpPr>
          <p:cNvPr id="141" name="Google Shape;141;p5:notes"/>
          <p:cNvSpPr txBox="1">
            <a:spLocks noGrp="1"/>
          </p:cNvSpPr>
          <p:nvPr>
            <p:ph type="body" idx="1"/>
          </p:nvPr>
        </p:nvSpPr>
        <p:spPr>
          <a:xfrm>
            <a:off x="777240" y="4777557"/>
            <a:ext cx="6217563" cy="4526280"/>
          </a:xfrm>
          <a:prstGeom prst="rect">
            <a:avLst/>
          </a:prstGeom>
          <a:noFill/>
          <a:ln>
            <a:noFill/>
          </a:ln>
        </p:spPr>
        <p:txBody>
          <a:bodyPr spcFirstLastPara="1" wrap="square" lIns="0" tIns="0" rIns="0" bIns="0" anchor="t" anchorCtr="0">
            <a:noAutofit/>
          </a:bodyPr>
          <a:lstStyle/>
          <a:p>
            <a:pPr marL="215999" lvl="0" indent="-215999" algn="l" rtl="0">
              <a:lnSpc>
                <a:spcPct val="100000"/>
              </a:lnSpc>
              <a:spcBef>
                <a:spcPts val="0"/>
              </a:spcBef>
              <a:spcAft>
                <a:spcPts val="0"/>
              </a:spcAft>
              <a:buClr>
                <a:srgbClr val="000000"/>
              </a:buClr>
              <a:buSzPts val="2000"/>
              <a:buFont typeface="Arial"/>
              <a:buNone/>
            </a:pPr>
            <a:endParaRPr/>
          </a:p>
        </p:txBody>
      </p:sp>
      <p:sp>
        <p:nvSpPr>
          <p:cNvPr id="142" name="Google Shape;142;p5:notes"/>
          <p:cNvSpPr txBox="1"/>
          <p:nvPr/>
        </p:nvSpPr>
        <p:spPr>
          <a:xfrm>
            <a:off x="0" y="0"/>
            <a:ext cx="3372837" cy="50256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3373337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5: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4F81BD"/>
          </a:solidFill>
          <a:ln w="25400" cap="flat" cmpd="sng">
            <a:solidFill>
              <a:srgbClr val="385D8A"/>
            </a:solidFill>
            <a:prstDash val="solid"/>
            <a:round/>
            <a:headEnd type="none" w="sm" len="sm"/>
            <a:tailEnd type="none" w="sm" len="sm"/>
          </a:ln>
        </p:spPr>
      </p:sp>
      <p:sp>
        <p:nvSpPr>
          <p:cNvPr id="141" name="Google Shape;141;p5:notes"/>
          <p:cNvSpPr txBox="1">
            <a:spLocks noGrp="1"/>
          </p:cNvSpPr>
          <p:nvPr>
            <p:ph type="body" idx="1"/>
          </p:nvPr>
        </p:nvSpPr>
        <p:spPr>
          <a:xfrm>
            <a:off x="777240" y="4777557"/>
            <a:ext cx="6217563" cy="4526280"/>
          </a:xfrm>
          <a:prstGeom prst="rect">
            <a:avLst/>
          </a:prstGeom>
          <a:noFill/>
          <a:ln>
            <a:noFill/>
          </a:ln>
        </p:spPr>
        <p:txBody>
          <a:bodyPr spcFirstLastPara="1" wrap="square" lIns="0" tIns="0" rIns="0" bIns="0" anchor="t" anchorCtr="0">
            <a:noAutofit/>
          </a:bodyPr>
          <a:lstStyle/>
          <a:p>
            <a:pPr marL="215999" lvl="0" indent="-215999" algn="l" rtl="0">
              <a:lnSpc>
                <a:spcPct val="100000"/>
              </a:lnSpc>
              <a:spcBef>
                <a:spcPts val="0"/>
              </a:spcBef>
              <a:spcAft>
                <a:spcPts val="0"/>
              </a:spcAft>
              <a:buClr>
                <a:srgbClr val="000000"/>
              </a:buClr>
              <a:buSzPts val="2000"/>
              <a:buFont typeface="Arial"/>
              <a:buNone/>
            </a:pPr>
            <a:endParaRPr dirty="0"/>
          </a:p>
        </p:txBody>
      </p:sp>
      <p:sp>
        <p:nvSpPr>
          <p:cNvPr id="142" name="Google Shape;142;p5:notes"/>
          <p:cNvSpPr txBox="1"/>
          <p:nvPr/>
        </p:nvSpPr>
        <p:spPr>
          <a:xfrm>
            <a:off x="0" y="0"/>
            <a:ext cx="3372837" cy="50256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6004541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5: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4F81BD"/>
          </a:solidFill>
          <a:ln w="25400" cap="flat" cmpd="sng">
            <a:solidFill>
              <a:srgbClr val="385D8A"/>
            </a:solidFill>
            <a:prstDash val="solid"/>
            <a:round/>
            <a:headEnd type="none" w="sm" len="sm"/>
            <a:tailEnd type="none" w="sm" len="sm"/>
          </a:ln>
        </p:spPr>
      </p:sp>
      <p:sp>
        <p:nvSpPr>
          <p:cNvPr id="141" name="Google Shape;141;p5:notes"/>
          <p:cNvSpPr txBox="1">
            <a:spLocks noGrp="1"/>
          </p:cNvSpPr>
          <p:nvPr>
            <p:ph type="body" idx="1"/>
          </p:nvPr>
        </p:nvSpPr>
        <p:spPr>
          <a:xfrm>
            <a:off x="777240" y="4777557"/>
            <a:ext cx="6217563" cy="4526280"/>
          </a:xfrm>
          <a:prstGeom prst="rect">
            <a:avLst/>
          </a:prstGeom>
          <a:noFill/>
          <a:ln>
            <a:noFill/>
          </a:ln>
        </p:spPr>
        <p:txBody>
          <a:bodyPr spcFirstLastPara="1" wrap="square" lIns="0" tIns="0" rIns="0" bIns="0" anchor="t" anchorCtr="0">
            <a:noAutofit/>
          </a:bodyPr>
          <a:lstStyle/>
          <a:p>
            <a:pPr marL="215999" lvl="0" indent="-215999" algn="l" rtl="0">
              <a:lnSpc>
                <a:spcPct val="100000"/>
              </a:lnSpc>
              <a:spcBef>
                <a:spcPts val="0"/>
              </a:spcBef>
              <a:spcAft>
                <a:spcPts val="0"/>
              </a:spcAft>
              <a:buClr>
                <a:srgbClr val="000000"/>
              </a:buClr>
              <a:buSzPts val="2000"/>
              <a:buFont typeface="Arial"/>
              <a:buNone/>
            </a:pPr>
            <a:endParaRPr dirty="0"/>
          </a:p>
        </p:txBody>
      </p:sp>
      <p:sp>
        <p:nvSpPr>
          <p:cNvPr id="142" name="Google Shape;142;p5:notes"/>
          <p:cNvSpPr txBox="1"/>
          <p:nvPr/>
        </p:nvSpPr>
        <p:spPr>
          <a:xfrm>
            <a:off x="0" y="0"/>
            <a:ext cx="3372837" cy="50256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4819436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7:notes"/>
          <p:cNvSpPr txBox="1">
            <a:spLocks noGrp="1"/>
          </p:cNvSpPr>
          <p:nvPr>
            <p:ph type="body" idx="1"/>
          </p:nvPr>
        </p:nvSpPr>
        <p:spPr>
          <a:xfrm>
            <a:off x="777240" y="4777557"/>
            <a:ext cx="6217563" cy="452592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endParaRPr/>
          </a:p>
        </p:txBody>
      </p:sp>
      <p:sp>
        <p:nvSpPr>
          <p:cNvPr id="161" name="Google Shape;161;p7: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808470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8:notes"/>
          <p:cNvSpPr txBox="1">
            <a:spLocks noGrp="1"/>
          </p:cNvSpPr>
          <p:nvPr>
            <p:ph type="body" idx="1"/>
          </p:nvPr>
        </p:nvSpPr>
        <p:spPr>
          <a:xfrm>
            <a:off x="777240" y="4777557"/>
            <a:ext cx="6217563" cy="452592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endParaRPr/>
          </a:p>
        </p:txBody>
      </p:sp>
      <p:sp>
        <p:nvSpPr>
          <p:cNvPr id="169" name="Google Shape;169;p8: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1901244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31:notes"/>
          <p:cNvSpPr txBox="1">
            <a:spLocks noGrp="1"/>
          </p:cNvSpPr>
          <p:nvPr>
            <p:ph type="body" idx="1"/>
          </p:nvPr>
        </p:nvSpPr>
        <p:spPr>
          <a:xfrm>
            <a:off x="777240" y="4777557"/>
            <a:ext cx="6217563" cy="452592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endParaRPr/>
          </a:p>
        </p:txBody>
      </p:sp>
      <p:sp>
        <p:nvSpPr>
          <p:cNvPr id="250" name="Google Shape;250;p31: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8983806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31:notes"/>
          <p:cNvSpPr txBox="1">
            <a:spLocks noGrp="1"/>
          </p:cNvSpPr>
          <p:nvPr>
            <p:ph type="body" idx="1"/>
          </p:nvPr>
        </p:nvSpPr>
        <p:spPr>
          <a:xfrm>
            <a:off x="777240" y="4777557"/>
            <a:ext cx="6217563" cy="452592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endParaRPr/>
          </a:p>
        </p:txBody>
      </p:sp>
      <p:sp>
        <p:nvSpPr>
          <p:cNvPr id="250" name="Google Shape;250;p31: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40799180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31:notes"/>
          <p:cNvSpPr txBox="1">
            <a:spLocks noGrp="1"/>
          </p:cNvSpPr>
          <p:nvPr>
            <p:ph type="body" idx="1"/>
          </p:nvPr>
        </p:nvSpPr>
        <p:spPr>
          <a:xfrm>
            <a:off x="777240" y="4777557"/>
            <a:ext cx="6217563" cy="452592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endParaRPr/>
          </a:p>
        </p:txBody>
      </p:sp>
      <p:sp>
        <p:nvSpPr>
          <p:cNvPr id="250" name="Google Shape;250;p31: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0332539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2: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8" name="Google Shape;258;p12:notes"/>
          <p:cNvSpPr txBox="1">
            <a:spLocks noGrp="1"/>
          </p:cNvSpPr>
          <p:nvPr>
            <p:ph type="body" idx="1"/>
          </p:nvPr>
        </p:nvSpPr>
        <p:spPr>
          <a:xfrm>
            <a:off x="777240" y="4777557"/>
            <a:ext cx="6217563" cy="4525923"/>
          </a:xfrm>
          <a:prstGeom prst="rect">
            <a:avLst/>
          </a:prstGeom>
          <a:noFill/>
          <a:ln>
            <a:noFill/>
          </a:ln>
        </p:spPr>
        <p:txBody>
          <a:bodyPr spcFirstLastPara="1" wrap="square" lIns="0" tIns="0" rIns="0" bIns="0" anchor="t" anchorCtr="0">
            <a:noAutofit/>
          </a:bodyPr>
          <a:lstStyle/>
          <a:p>
            <a:pPr marL="215999" lvl="0" indent="-215999" algn="l" rtl="0">
              <a:lnSpc>
                <a:spcPct val="100000"/>
              </a:lnSpc>
              <a:spcBef>
                <a:spcPts val="0"/>
              </a:spcBef>
              <a:spcAft>
                <a:spcPts val="0"/>
              </a:spcAft>
              <a:buClr>
                <a:srgbClr val="000000"/>
              </a:buClr>
              <a:buSzPts val="2000"/>
              <a:buFont typeface="Arial"/>
              <a:buNone/>
            </a:pPr>
            <a:endParaRPr/>
          </a:p>
        </p:txBody>
      </p:sp>
      <p:sp>
        <p:nvSpPr>
          <p:cNvPr id="259" name="Google Shape;259;p12:notes"/>
          <p:cNvSpPr txBox="1"/>
          <p:nvPr/>
        </p:nvSpPr>
        <p:spPr>
          <a:xfrm>
            <a:off x="0" y="0"/>
            <a:ext cx="3372837" cy="50256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4513580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2: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8" name="Google Shape;258;p12:notes"/>
          <p:cNvSpPr txBox="1">
            <a:spLocks noGrp="1"/>
          </p:cNvSpPr>
          <p:nvPr>
            <p:ph type="body" idx="1"/>
          </p:nvPr>
        </p:nvSpPr>
        <p:spPr>
          <a:xfrm>
            <a:off x="777240" y="4777557"/>
            <a:ext cx="6217563" cy="4525923"/>
          </a:xfrm>
          <a:prstGeom prst="rect">
            <a:avLst/>
          </a:prstGeom>
          <a:noFill/>
          <a:ln>
            <a:noFill/>
          </a:ln>
        </p:spPr>
        <p:txBody>
          <a:bodyPr spcFirstLastPara="1" wrap="square" lIns="0" tIns="0" rIns="0" bIns="0" anchor="t" anchorCtr="0">
            <a:noAutofit/>
          </a:bodyPr>
          <a:lstStyle/>
          <a:p>
            <a:pPr marL="215999" lvl="0" indent="-215999" algn="l" rtl="0">
              <a:lnSpc>
                <a:spcPct val="100000"/>
              </a:lnSpc>
              <a:spcBef>
                <a:spcPts val="0"/>
              </a:spcBef>
              <a:spcAft>
                <a:spcPts val="0"/>
              </a:spcAft>
              <a:buClr>
                <a:srgbClr val="000000"/>
              </a:buClr>
              <a:buSzPts val="2000"/>
              <a:buFont typeface="Arial"/>
              <a:buNone/>
            </a:pPr>
            <a:endParaRPr/>
          </a:p>
        </p:txBody>
      </p:sp>
      <p:sp>
        <p:nvSpPr>
          <p:cNvPr id="259" name="Google Shape;259;p12:notes"/>
          <p:cNvSpPr txBox="1"/>
          <p:nvPr/>
        </p:nvSpPr>
        <p:spPr>
          <a:xfrm>
            <a:off x="0" y="0"/>
            <a:ext cx="3372837" cy="50256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4198637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2: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8" name="Google Shape;118;p2:notes"/>
          <p:cNvSpPr txBox="1">
            <a:spLocks noGrp="1"/>
          </p:cNvSpPr>
          <p:nvPr>
            <p:ph type="body" idx="1"/>
          </p:nvPr>
        </p:nvSpPr>
        <p:spPr>
          <a:xfrm>
            <a:off x="777240" y="4777557"/>
            <a:ext cx="6217563" cy="4525923"/>
          </a:xfrm>
          <a:prstGeom prst="rect">
            <a:avLst/>
          </a:prstGeom>
          <a:noFill/>
          <a:ln>
            <a:noFill/>
          </a:ln>
        </p:spPr>
        <p:txBody>
          <a:bodyPr spcFirstLastPara="1" wrap="square" lIns="0" tIns="0" rIns="0" bIns="0" anchor="t" anchorCtr="0">
            <a:noAutofit/>
          </a:bodyPr>
          <a:lstStyle/>
          <a:p>
            <a:pPr marL="215999" lvl="0" indent="-215999" algn="l" rtl="0">
              <a:lnSpc>
                <a:spcPct val="100000"/>
              </a:lnSpc>
              <a:spcBef>
                <a:spcPts val="0"/>
              </a:spcBef>
              <a:spcAft>
                <a:spcPts val="0"/>
              </a:spcAft>
              <a:buClr>
                <a:srgbClr val="000000"/>
              </a:buClr>
              <a:buSzPts val="2000"/>
              <a:buFont typeface="Arial"/>
              <a:buNone/>
            </a:pPr>
            <a:endParaRPr/>
          </a:p>
        </p:txBody>
      </p:sp>
      <p:sp>
        <p:nvSpPr>
          <p:cNvPr id="119" name="Google Shape;119;p2:notes"/>
          <p:cNvSpPr txBox="1"/>
          <p:nvPr/>
        </p:nvSpPr>
        <p:spPr>
          <a:xfrm>
            <a:off x="0" y="0"/>
            <a:ext cx="3372837" cy="50256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9368649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2: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8" name="Google Shape;258;p12:notes"/>
          <p:cNvSpPr txBox="1">
            <a:spLocks noGrp="1"/>
          </p:cNvSpPr>
          <p:nvPr>
            <p:ph type="body" idx="1"/>
          </p:nvPr>
        </p:nvSpPr>
        <p:spPr>
          <a:xfrm>
            <a:off x="777240" y="4777557"/>
            <a:ext cx="6217563" cy="4525923"/>
          </a:xfrm>
          <a:prstGeom prst="rect">
            <a:avLst/>
          </a:prstGeom>
          <a:noFill/>
          <a:ln>
            <a:noFill/>
          </a:ln>
        </p:spPr>
        <p:txBody>
          <a:bodyPr spcFirstLastPara="1" wrap="square" lIns="0" tIns="0" rIns="0" bIns="0" anchor="t" anchorCtr="0">
            <a:noAutofit/>
          </a:bodyPr>
          <a:lstStyle/>
          <a:p>
            <a:pPr marL="215999" lvl="0" indent="-215999" algn="l" rtl="0">
              <a:lnSpc>
                <a:spcPct val="100000"/>
              </a:lnSpc>
              <a:spcBef>
                <a:spcPts val="0"/>
              </a:spcBef>
              <a:spcAft>
                <a:spcPts val="0"/>
              </a:spcAft>
              <a:buClr>
                <a:srgbClr val="000000"/>
              </a:buClr>
              <a:buSzPts val="2000"/>
              <a:buFont typeface="Arial"/>
              <a:buNone/>
            </a:pPr>
            <a:endParaRPr/>
          </a:p>
        </p:txBody>
      </p:sp>
      <p:sp>
        <p:nvSpPr>
          <p:cNvPr id="259" name="Google Shape;259;p12:notes"/>
          <p:cNvSpPr txBox="1"/>
          <p:nvPr/>
        </p:nvSpPr>
        <p:spPr>
          <a:xfrm>
            <a:off x="0" y="0"/>
            <a:ext cx="3372837" cy="50256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683286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3:notes"/>
          <p:cNvSpPr txBox="1">
            <a:spLocks noGrp="1"/>
          </p:cNvSpPr>
          <p:nvPr>
            <p:ph type="body" idx="1"/>
          </p:nvPr>
        </p:nvSpPr>
        <p:spPr>
          <a:xfrm>
            <a:off x="777240" y="4777557"/>
            <a:ext cx="6217563" cy="452592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endParaRPr/>
          </a:p>
        </p:txBody>
      </p:sp>
      <p:sp>
        <p:nvSpPr>
          <p:cNvPr id="127" name="Google Shape;127;p3: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588252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3:notes"/>
          <p:cNvSpPr txBox="1">
            <a:spLocks noGrp="1"/>
          </p:cNvSpPr>
          <p:nvPr>
            <p:ph type="body" idx="1"/>
          </p:nvPr>
        </p:nvSpPr>
        <p:spPr>
          <a:xfrm>
            <a:off x="777240" y="4777557"/>
            <a:ext cx="6217563" cy="452592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endParaRPr/>
          </a:p>
        </p:txBody>
      </p:sp>
      <p:sp>
        <p:nvSpPr>
          <p:cNvPr id="127" name="Google Shape;127;p3: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897381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5: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4F81BD"/>
          </a:solidFill>
          <a:ln w="25400" cap="flat" cmpd="sng">
            <a:solidFill>
              <a:srgbClr val="385D8A"/>
            </a:solidFill>
            <a:prstDash val="solid"/>
            <a:round/>
            <a:headEnd type="none" w="sm" len="sm"/>
            <a:tailEnd type="none" w="sm" len="sm"/>
          </a:ln>
        </p:spPr>
      </p:sp>
      <p:sp>
        <p:nvSpPr>
          <p:cNvPr id="141" name="Google Shape;141;p5:notes"/>
          <p:cNvSpPr txBox="1">
            <a:spLocks noGrp="1"/>
          </p:cNvSpPr>
          <p:nvPr>
            <p:ph type="body" idx="1"/>
          </p:nvPr>
        </p:nvSpPr>
        <p:spPr>
          <a:xfrm>
            <a:off x="777240" y="4777557"/>
            <a:ext cx="6217563" cy="4526280"/>
          </a:xfrm>
          <a:prstGeom prst="rect">
            <a:avLst/>
          </a:prstGeom>
          <a:noFill/>
          <a:ln>
            <a:noFill/>
          </a:ln>
        </p:spPr>
        <p:txBody>
          <a:bodyPr spcFirstLastPara="1" wrap="square" lIns="0" tIns="0" rIns="0" bIns="0" anchor="t" anchorCtr="0">
            <a:noAutofit/>
          </a:bodyPr>
          <a:lstStyle/>
          <a:p>
            <a:pPr marL="215999" lvl="0" indent="-215999" algn="l" rtl="0">
              <a:lnSpc>
                <a:spcPct val="100000"/>
              </a:lnSpc>
              <a:spcBef>
                <a:spcPts val="0"/>
              </a:spcBef>
              <a:spcAft>
                <a:spcPts val="0"/>
              </a:spcAft>
              <a:buClr>
                <a:srgbClr val="000000"/>
              </a:buClr>
              <a:buSzPts val="2000"/>
              <a:buFont typeface="Arial"/>
              <a:buNone/>
            </a:pPr>
            <a:endParaRPr/>
          </a:p>
        </p:txBody>
      </p:sp>
      <p:sp>
        <p:nvSpPr>
          <p:cNvPr id="142" name="Google Shape;142;p5:notes"/>
          <p:cNvSpPr txBox="1"/>
          <p:nvPr/>
        </p:nvSpPr>
        <p:spPr>
          <a:xfrm>
            <a:off x="0" y="0"/>
            <a:ext cx="3372837" cy="50256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752998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5: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4F81BD"/>
          </a:solidFill>
          <a:ln w="25400" cap="flat" cmpd="sng">
            <a:solidFill>
              <a:srgbClr val="385D8A"/>
            </a:solidFill>
            <a:prstDash val="solid"/>
            <a:round/>
            <a:headEnd type="none" w="sm" len="sm"/>
            <a:tailEnd type="none" w="sm" len="sm"/>
          </a:ln>
        </p:spPr>
      </p:sp>
      <p:sp>
        <p:nvSpPr>
          <p:cNvPr id="141" name="Google Shape;141;p5:notes"/>
          <p:cNvSpPr txBox="1">
            <a:spLocks noGrp="1"/>
          </p:cNvSpPr>
          <p:nvPr>
            <p:ph type="body" idx="1"/>
          </p:nvPr>
        </p:nvSpPr>
        <p:spPr>
          <a:xfrm>
            <a:off x="777240" y="4777557"/>
            <a:ext cx="6217563" cy="4526280"/>
          </a:xfrm>
          <a:prstGeom prst="rect">
            <a:avLst/>
          </a:prstGeom>
          <a:noFill/>
          <a:ln>
            <a:noFill/>
          </a:ln>
        </p:spPr>
        <p:txBody>
          <a:bodyPr spcFirstLastPara="1" wrap="square" lIns="0" tIns="0" rIns="0" bIns="0" anchor="t" anchorCtr="0">
            <a:noAutofit/>
          </a:bodyPr>
          <a:lstStyle/>
          <a:p>
            <a:pPr marL="215999" lvl="0" indent="-215999" algn="l" rtl="0">
              <a:lnSpc>
                <a:spcPct val="100000"/>
              </a:lnSpc>
              <a:spcBef>
                <a:spcPts val="0"/>
              </a:spcBef>
              <a:spcAft>
                <a:spcPts val="0"/>
              </a:spcAft>
              <a:buClr>
                <a:srgbClr val="000000"/>
              </a:buClr>
              <a:buSzPts val="2000"/>
              <a:buFont typeface="Arial"/>
              <a:buNone/>
            </a:pPr>
            <a:endParaRPr/>
          </a:p>
        </p:txBody>
      </p:sp>
      <p:sp>
        <p:nvSpPr>
          <p:cNvPr id="142" name="Google Shape;142;p5:notes"/>
          <p:cNvSpPr txBox="1"/>
          <p:nvPr/>
        </p:nvSpPr>
        <p:spPr>
          <a:xfrm>
            <a:off x="0" y="0"/>
            <a:ext cx="3372837" cy="50256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995690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5: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4F81BD"/>
          </a:solidFill>
          <a:ln w="25400" cap="flat" cmpd="sng">
            <a:solidFill>
              <a:srgbClr val="385D8A"/>
            </a:solidFill>
            <a:prstDash val="solid"/>
            <a:round/>
            <a:headEnd type="none" w="sm" len="sm"/>
            <a:tailEnd type="none" w="sm" len="sm"/>
          </a:ln>
        </p:spPr>
      </p:sp>
      <p:sp>
        <p:nvSpPr>
          <p:cNvPr id="141" name="Google Shape;141;p5:notes"/>
          <p:cNvSpPr txBox="1">
            <a:spLocks noGrp="1"/>
          </p:cNvSpPr>
          <p:nvPr>
            <p:ph type="body" idx="1"/>
          </p:nvPr>
        </p:nvSpPr>
        <p:spPr>
          <a:xfrm>
            <a:off x="777240" y="4777557"/>
            <a:ext cx="6217563" cy="4526280"/>
          </a:xfrm>
          <a:prstGeom prst="rect">
            <a:avLst/>
          </a:prstGeom>
          <a:noFill/>
          <a:ln>
            <a:noFill/>
          </a:ln>
        </p:spPr>
        <p:txBody>
          <a:bodyPr spcFirstLastPara="1" wrap="square" lIns="0" tIns="0" rIns="0" bIns="0" anchor="t" anchorCtr="0">
            <a:noAutofit/>
          </a:bodyPr>
          <a:lstStyle/>
          <a:p>
            <a:pPr marL="215999" lvl="0" indent="-215999" algn="l" rtl="0">
              <a:lnSpc>
                <a:spcPct val="100000"/>
              </a:lnSpc>
              <a:spcBef>
                <a:spcPts val="0"/>
              </a:spcBef>
              <a:spcAft>
                <a:spcPts val="0"/>
              </a:spcAft>
              <a:buClr>
                <a:srgbClr val="000000"/>
              </a:buClr>
              <a:buSzPts val="2000"/>
              <a:buFont typeface="Arial"/>
              <a:buNone/>
            </a:pPr>
            <a:endParaRPr/>
          </a:p>
        </p:txBody>
      </p:sp>
      <p:sp>
        <p:nvSpPr>
          <p:cNvPr id="142" name="Google Shape;142;p5:notes"/>
          <p:cNvSpPr txBox="1"/>
          <p:nvPr/>
        </p:nvSpPr>
        <p:spPr>
          <a:xfrm>
            <a:off x="0" y="0"/>
            <a:ext cx="3372837" cy="50256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511277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5: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4F81BD"/>
          </a:solidFill>
          <a:ln w="25400" cap="flat" cmpd="sng">
            <a:solidFill>
              <a:srgbClr val="385D8A"/>
            </a:solidFill>
            <a:prstDash val="solid"/>
            <a:round/>
            <a:headEnd type="none" w="sm" len="sm"/>
            <a:tailEnd type="none" w="sm" len="sm"/>
          </a:ln>
        </p:spPr>
      </p:sp>
      <p:sp>
        <p:nvSpPr>
          <p:cNvPr id="141" name="Google Shape;141;p5:notes"/>
          <p:cNvSpPr txBox="1">
            <a:spLocks noGrp="1"/>
          </p:cNvSpPr>
          <p:nvPr>
            <p:ph type="body" idx="1"/>
          </p:nvPr>
        </p:nvSpPr>
        <p:spPr>
          <a:xfrm>
            <a:off x="777240" y="4777557"/>
            <a:ext cx="6217563" cy="4526280"/>
          </a:xfrm>
          <a:prstGeom prst="rect">
            <a:avLst/>
          </a:prstGeom>
          <a:noFill/>
          <a:ln>
            <a:noFill/>
          </a:ln>
        </p:spPr>
        <p:txBody>
          <a:bodyPr spcFirstLastPara="1" wrap="square" lIns="0" tIns="0" rIns="0" bIns="0" anchor="t" anchorCtr="0">
            <a:noAutofit/>
          </a:bodyPr>
          <a:lstStyle/>
          <a:p>
            <a:pPr marL="215999" lvl="0" indent="-215999" algn="l" rtl="0">
              <a:lnSpc>
                <a:spcPct val="100000"/>
              </a:lnSpc>
              <a:spcBef>
                <a:spcPts val="0"/>
              </a:spcBef>
              <a:spcAft>
                <a:spcPts val="0"/>
              </a:spcAft>
              <a:buClr>
                <a:srgbClr val="000000"/>
              </a:buClr>
              <a:buSzPts val="2000"/>
              <a:buFont typeface="Arial"/>
              <a:buNone/>
            </a:pPr>
            <a:endParaRPr/>
          </a:p>
        </p:txBody>
      </p:sp>
      <p:sp>
        <p:nvSpPr>
          <p:cNvPr id="142" name="Google Shape;142;p5:notes"/>
          <p:cNvSpPr txBox="1"/>
          <p:nvPr/>
        </p:nvSpPr>
        <p:spPr>
          <a:xfrm>
            <a:off x="0" y="0"/>
            <a:ext cx="3372837" cy="50256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7845174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5: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4F81BD"/>
          </a:solidFill>
          <a:ln w="25400" cap="flat" cmpd="sng">
            <a:solidFill>
              <a:srgbClr val="385D8A"/>
            </a:solidFill>
            <a:prstDash val="solid"/>
            <a:round/>
            <a:headEnd type="none" w="sm" len="sm"/>
            <a:tailEnd type="none" w="sm" len="sm"/>
          </a:ln>
        </p:spPr>
      </p:sp>
      <p:sp>
        <p:nvSpPr>
          <p:cNvPr id="141" name="Google Shape;141;p5:notes"/>
          <p:cNvSpPr txBox="1">
            <a:spLocks noGrp="1"/>
          </p:cNvSpPr>
          <p:nvPr>
            <p:ph type="body" idx="1"/>
          </p:nvPr>
        </p:nvSpPr>
        <p:spPr>
          <a:xfrm>
            <a:off x="777240" y="4777557"/>
            <a:ext cx="6217563" cy="4526280"/>
          </a:xfrm>
          <a:prstGeom prst="rect">
            <a:avLst/>
          </a:prstGeom>
          <a:noFill/>
          <a:ln>
            <a:noFill/>
          </a:ln>
        </p:spPr>
        <p:txBody>
          <a:bodyPr spcFirstLastPara="1" wrap="square" lIns="0" tIns="0" rIns="0" bIns="0" anchor="t" anchorCtr="0">
            <a:noAutofit/>
          </a:bodyPr>
          <a:lstStyle/>
          <a:p>
            <a:pPr marL="215999" lvl="0" indent="-215999" algn="l" rtl="0">
              <a:lnSpc>
                <a:spcPct val="100000"/>
              </a:lnSpc>
              <a:spcBef>
                <a:spcPts val="0"/>
              </a:spcBef>
              <a:spcAft>
                <a:spcPts val="0"/>
              </a:spcAft>
              <a:buClr>
                <a:srgbClr val="000000"/>
              </a:buClr>
              <a:buSzPts val="2000"/>
              <a:buFont typeface="Arial"/>
              <a:buNone/>
            </a:pPr>
            <a:endParaRPr/>
          </a:p>
        </p:txBody>
      </p:sp>
      <p:sp>
        <p:nvSpPr>
          <p:cNvPr id="142" name="Google Shape;142;p5:notes"/>
          <p:cNvSpPr txBox="1"/>
          <p:nvPr/>
        </p:nvSpPr>
        <p:spPr>
          <a:xfrm>
            <a:off x="0" y="0"/>
            <a:ext cx="3372837" cy="50256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055606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9"/>
        <p:cNvGrpSpPr/>
        <p:nvPr/>
      </p:nvGrpSpPr>
      <p:grpSpPr>
        <a:xfrm>
          <a:off x="0" y="0"/>
          <a:ext cx="0" cy="0"/>
          <a:chOff x="0" y="0"/>
          <a:chExt cx="0" cy="0"/>
        </a:xfrm>
      </p:grpSpPr>
      <p:sp>
        <p:nvSpPr>
          <p:cNvPr id="20" name="Google Shape;20;p15"/>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000000"/>
              </a:buClr>
              <a:buSzPts val="10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1pPr>
            <a:lvl2pPr marL="0" marR="0" lvl="1"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2pPr>
            <a:lvl3pPr marL="0" marR="0" lvl="2"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3pPr>
            <a:lvl4pPr marL="0" marR="0" lvl="3"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4pPr>
            <a:lvl5pPr marL="0" marR="0" lvl="4"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5pPr>
            <a:lvl6pPr marL="0" marR="0" lvl="5"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6pPr>
            <a:lvl7pPr marL="0" marR="0" lvl="6"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7pPr>
            <a:lvl8pPr marL="0" marR="0" lvl="7"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8pPr>
            <a:lvl9pPr marL="0" marR="0" lvl="8"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0"/>
        <p:cNvGrpSpPr/>
        <p:nvPr/>
      </p:nvGrpSpPr>
      <p:grpSpPr>
        <a:xfrm>
          <a:off x="0" y="0"/>
          <a:ext cx="0" cy="0"/>
          <a:chOff x="0" y="0"/>
          <a:chExt cx="0" cy="0"/>
        </a:xfrm>
      </p:grpSpPr>
      <p:sp>
        <p:nvSpPr>
          <p:cNvPr id="91" name="Google Shape;91;p24"/>
          <p:cNvSpPr txBox="1">
            <a:spLocks noGrp="1"/>
          </p:cNvSpPr>
          <p:nvPr>
            <p:ph type="title"/>
          </p:nvPr>
        </p:nvSpPr>
        <p:spPr>
          <a:xfrm>
            <a:off x="457200" y="27464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464646"/>
              </a:buClr>
              <a:buSzPts val="41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4"/>
          <p:cNvSpPr txBox="1">
            <a:spLocks noGrp="1"/>
          </p:cNvSpPr>
          <p:nvPr>
            <p:ph type="body" idx="1"/>
          </p:nvPr>
        </p:nvSpPr>
        <p:spPr>
          <a:xfrm rot="5400000">
            <a:off x="2378962" y="-440434"/>
            <a:ext cx="4386075" cy="8229600"/>
          </a:xfrm>
          <a:prstGeom prst="rect">
            <a:avLst/>
          </a:prstGeom>
          <a:noFill/>
          <a:ln>
            <a:noFill/>
          </a:ln>
        </p:spPr>
        <p:txBody>
          <a:bodyPr spcFirstLastPara="1" wrap="square" lIns="91425" tIns="45700" rIns="91425" bIns="45700" anchor="t" anchorCtr="0">
            <a:noAutofit/>
          </a:bodyPr>
          <a:lstStyle>
            <a:lvl1pPr marL="457200" lvl="0" indent="-345186" algn="l">
              <a:lnSpc>
                <a:spcPct val="100000"/>
              </a:lnSpc>
              <a:spcBef>
                <a:spcPts val="400"/>
              </a:spcBef>
              <a:spcAft>
                <a:spcPts val="0"/>
              </a:spcAft>
              <a:buSzPts val="1836"/>
              <a:buChar char="?"/>
              <a:defRPr/>
            </a:lvl1pPr>
            <a:lvl2pPr marL="914400" lvl="1" indent="-374650" algn="l">
              <a:lnSpc>
                <a:spcPct val="100000"/>
              </a:lnSpc>
              <a:spcBef>
                <a:spcPts val="325"/>
              </a:spcBef>
              <a:spcAft>
                <a:spcPts val="0"/>
              </a:spcAft>
              <a:buSzPts val="2300"/>
              <a:buChar char="◦"/>
              <a:defRPr/>
            </a:lvl2pPr>
            <a:lvl3pPr marL="1371600" lvl="2" indent="-361950" algn="l">
              <a:lnSpc>
                <a:spcPct val="100000"/>
              </a:lnSpc>
              <a:spcBef>
                <a:spcPts val="350"/>
              </a:spcBef>
              <a:spcAft>
                <a:spcPts val="0"/>
              </a:spcAft>
              <a:buSzPts val="2100"/>
              <a:buChar char="●"/>
              <a:defRPr/>
            </a:lvl3pPr>
            <a:lvl4pPr marL="1828800" lvl="3" indent="-349250" algn="l">
              <a:lnSpc>
                <a:spcPct val="100000"/>
              </a:lnSpc>
              <a:spcBef>
                <a:spcPts val="350"/>
              </a:spcBef>
              <a:spcAft>
                <a:spcPts val="0"/>
              </a:spcAft>
              <a:buSzPts val="1900"/>
              <a:buChar char="●"/>
              <a:defRPr/>
            </a:lvl4pPr>
            <a:lvl5pPr marL="2286000" lvl="4" indent="-342900" algn="l">
              <a:lnSpc>
                <a:spcPct val="100000"/>
              </a:lnSpc>
              <a:spcBef>
                <a:spcPts val="35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24"/>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000000"/>
              </a:buClr>
              <a:buSzPts val="10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24"/>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24"/>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1pPr>
            <a:lvl2pPr marL="0" marR="0" lvl="1"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2pPr>
            <a:lvl3pPr marL="0" marR="0" lvl="2"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3pPr>
            <a:lvl4pPr marL="0" marR="0" lvl="3"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4pPr>
            <a:lvl5pPr marL="0" marR="0" lvl="4"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5pPr>
            <a:lvl6pPr marL="0" marR="0" lvl="5"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6pPr>
            <a:lvl7pPr marL="0" marR="0" lvl="6"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7pPr>
            <a:lvl8pPr marL="0" marR="0" lvl="7"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8pPr>
            <a:lvl9pPr marL="0" marR="0" lvl="8"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6"/>
        <p:cNvGrpSpPr/>
        <p:nvPr/>
      </p:nvGrpSpPr>
      <p:grpSpPr>
        <a:xfrm>
          <a:off x="0" y="0"/>
          <a:ext cx="0" cy="0"/>
          <a:chOff x="0" y="0"/>
          <a:chExt cx="0" cy="0"/>
        </a:xfrm>
      </p:grpSpPr>
      <p:sp>
        <p:nvSpPr>
          <p:cNvPr id="97" name="Google Shape;97;p25"/>
          <p:cNvSpPr txBox="1">
            <a:spLocks noGrp="1"/>
          </p:cNvSpPr>
          <p:nvPr>
            <p:ph type="title"/>
          </p:nvPr>
        </p:nvSpPr>
        <p:spPr>
          <a:xfrm rot="5400000">
            <a:off x="4936360" y="2182289"/>
            <a:ext cx="5592763" cy="17774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464646"/>
              </a:buClr>
              <a:buSzPts val="41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5"/>
          <p:cNvSpPr txBox="1">
            <a:spLocks noGrp="1"/>
          </p:cNvSpPr>
          <p:nvPr>
            <p:ph type="body" idx="1"/>
          </p:nvPr>
        </p:nvSpPr>
        <p:spPr>
          <a:xfrm rot="5400000">
            <a:off x="823120" y="-91280"/>
            <a:ext cx="5592763" cy="6324603"/>
          </a:xfrm>
          <a:prstGeom prst="rect">
            <a:avLst/>
          </a:prstGeom>
          <a:noFill/>
          <a:ln>
            <a:noFill/>
          </a:ln>
        </p:spPr>
        <p:txBody>
          <a:bodyPr spcFirstLastPara="1" wrap="square" lIns="91425" tIns="45700" rIns="91425" bIns="45700" anchor="t" anchorCtr="0">
            <a:noAutofit/>
          </a:bodyPr>
          <a:lstStyle>
            <a:lvl1pPr marL="457200" lvl="0" indent="-345186" algn="l">
              <a:lnSpc>
                <a:spcPct val="100000"/>
              </a:lnSpc>
              <a:spcBef>
                <a:spcPts val="400"/>
              </a:spcBef>
              <a:spcAft>
                <a:spcPts val="0"/>
              </a:spcAft>
              <a:buSzPts val="1836"/>
              <a:buChar char="?"/>
              <a:defRPr/>
            </a:lvl1pPr>
            <a:lvl2pPr marL="914400" lvl="1" indent="-374650" algn="l">
              <a:lnSpc>
                <a:spcPct val="100000"/>
              </a:lnSpc>
              <a:spcBef>
                <a:spcPts val="325"/>
              </a:spcBef>
              <a:spcAft>
                <a:spcPts val="0"/>
              </a:spcAft>
              <a:buSzPts val="2300"/>
              <a:buChar char="◦"/>
              <a:defRPr/>
            </a:lvl2pPr>
            <a:lvl3pPr marL="1371600" lvl="2" indent="-361950" algn="l">
              <a:lnSpc>
                <a:spcPct val="100000"/>
              </a:lnSpc>
              <a:spcBef>
                <a:spcPts val="350"/>
              </a:spcBef>
              <a:spcAft>
                <a:spcPts val="0"/>
              </a:spcAft>
              <a:buSzPts val="2100"/>
              <a:buChar char="●"/>
              <a:defRPr/>
            </a:lvl3pPr>
            <a:lvl4pPr marL="1828800" lvl="3" indent="-349250" algn="l">
              <a:lnSpc>
                <a:spcPct val="100000"/>
              </a:lnSpc>
              <a:spcBef>
                <a:spcPts val="350"/>
              </a:spcBef>
              <a:spcAft>
                <a:spcPts val="0"/>
              </a:spcAft>
              <a:buSzPts val="1900"/>
              <a:buChar char="●"/>
              <a:defRPr/>
            </a:lvl4pPr>
            <a:lvl5pPr marL="2286000" lvl="4" indent="-342900" algn="l">
              <a:lnSpc>
                <a:spcPct val="100000"/>
              </a:lnSpc>
              <a:spcBef>
                <a:spcPts val="35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9" name="Google Shape;99;p25"/>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000000"/>
              </a:buClr>
              <a:buSzPts val="10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5"/>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5"/>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1pPr>
            <a:lvl2pPr marL="0" marR="0" lvl="1"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2pPr>
            <a:lvl3pPr marL="0" marR="0" lvl="2"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3pPr>
            <a:lvl4pPr marL="0" marR="0" lvl="3"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4pPr>
            <a:lvl5pPr marL="0" marR="0" lvl="4"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5pPr>
            <a:lvl6pPr marL="0" marR="0" lvl="5"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6pPr>
            <a:lvl7pPr marL="0" marR="0" lvl="6"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7pPr>
            <a:lvl8pPr marL="0" marR="0" lvl="7"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8pPr>
            <a:lvl9pPr marL="0" marR="0" lvl="8"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16"/>
          <p:cNvSpPr txBox="1">
            <a:spLocks noGrp="1"/>
          </p:cNvSpPr>
          <p:nvPr>
            <p:ph type="body" idx="1"/>
          </p:nvPr>
        </p:nvSpPr>
        <p:spPr>
          <a:xfrm>
            <a:off x="457200" y="1481328"/>
            <a:ext cx="8229600" cy="4525959"/>
          </a:xfrm>
          <a:prstGeom prst="rect">
            <a:avLst/>
          </a:prstGeom>
          <a:noFill/>
          <a:ln>
            <a:noFill/>
          </a:ln>
        </p:spPr>
        <p:txBody>
          <a:bodyPr spcFirstLastPara="1" wrap="square" lIns="91425" tIns="45700" rIns="91425" bIns="45700" anchor="t" anchorCtr="0">
            <a:noAutofit/>
          </a:bodyPr>
          <a:lstStyle>
            <a:lvl1pPr marL="457200" lvl="0" indent="-345186" algn="l">
              <a:lnSpc>
                <a:spcPct val="100000"/>
              </a:lnSpc>
              <a:spcBef>
                <a:spcPts val="400"/>
              </a:spcBef>
              <a:spcAft>
                <a:spcPts val="0"/>
              </a:spcAft>
              <a:buSzPts val="1836"/>
              <a:buChar char="?"/>
              <a:defRPr/>
            </a:lvl1pPr>
            <a:lvl2pPr marL="914400" lvl="1" indent="-374650" algn="l">
              <a:lnSpc>
                <a:spcPct val="100000"/>
              </a:lnSpc>
              <a:spcBef>
                <a:spcPts val="325"/>
              </a:spcBef>
              <a:spcAft>
                <a:spcPts val="0"/>
              </a:spcAft>
              <a:buSzPts val="2300"/>
              <a:buChar char="◦"/>
              <a:defRPr/>
            </a:lvl2pPr>
            <a:lvl3pPr marL="1371600" lvl="2" indent="-361950" algn="l">
              <a:lnSpc>
                <a:spcPct val="100000"/>
              </a:lnSpc>
              <a:spcBef>
                <a:spcPts val="350"/>
              </a:spcBef>
              <a:spcAft>
                <a:spcPts val="0"/>
              </a:spcAft>
              <a:buSzPts val="2100"/>
              <a:buChar char="●"/>
              <a:defRPr/>
            </a:lvl3pPr>
            <a:lvl4pPr marL="1828800" lvl="3" indent="-349250" algn="l">
              <a:lnSpc>
                <a:spcPct val="100000"/>
              </a:lnSpc>
              <a:spcBef>
                <a:spcPts val="350"/>
              </a:spcBef>
              <a:spcAft>
                <a:spcPts val="0"/>
              </a:spcAft>
              <a:buSzPts val="1900"/>
              <a:buChar char="●"/>
              <a:defRPr/>
            </a:lvl4pPr>
            <a:lvl5pPr marL="2286000" lvl="4" indent="-342900" algn="l">
              <a:lnSpc>
                <a:spcPct val="100000"/>
              </a:lnSpc>
              <a:spcBef>
                <a:spcPts val="35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16"/>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000000"/>
              </a:buClr>
              <a:buSzPts val="10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6"/>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6"/>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1pPr>
            <a:lvl2pPr marL="0" marR="0" lvl="1"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2pPr>
            <a:lvl3pPr marL="0" marR="0" lvl="2"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3pPr>
            <a:lvl4pPr marL="0" marR="0" lvl="3"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4pPr>
            <a:lvl5pPr marL="0" marR="0" lvl="4"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5pPr>
            <a:lvl6pPr marL="0" marR="0" lvl="5"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6pPr>
            <a:lvl7pPr marL="0" marR="0" lvl="6"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7pPr>
            <a:lvl8pPr marL="0" marR="0" lvl="7"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8pPr>
            <a:lvl9pPr marL="0" marR="0" lvl="8"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fld id="{00000000-1234-1234-1234-123412341234}" type="slidenum">
              <a:rPr lang="en-US"/>
              <a:t>‹#›</a:t>
            </a:fld>
            <a:endParaRPr/>
          </a:p>
        </p:txBody>
      </p:sp>
      <p:sp>
        <p:nvSpPr>
          <p:cNvPr id="28" name="Google Shape;28;p16"/>
          <p:cNvSpPr txBox="1">
            <a:spLocks noGrp="1"/>
          </p:cNvSpPr>
          <p:nvPr>
            <p:ph type="title"/>
          </p:nvPr>
        </p:nvSpPr>
        <p:spPr>
          <a:xfrm>
            <a:off x="457200" y="27464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464646"/>
              </a:buClr>
              <a:buSzPts val="41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9"/>
        <p:cNvGrpSpPr/>
        <p:nvPr/>
      </p:nvGrpSpPr>
      <p:grpSpPr>
        <a:xfrm>
          <a:off x="0" y="0"/>
          <a:ext cx="0" cy="0"/>
          <a:chOff x="0" y="0"/>
          <a:chExt cx="0" cy="0"/>
        </a:xfrm>
      </p:grpSpPr>
      <p:sp>
        <p:nvSpPr>
          <p:cNvPr id="30" name="Google Shape;30;p17"/>
          <p:cNvSpPr/>
          <p:nvPr/>
        </p:nvSpPr>
        <p:spPr>
          <a:xfrm>
            <a:off x="0" y="4664144"/>
            <a:ext cx="9151086" cy="0"/>
          </a:xfrm>
          <a:custGeom>
            <a:avLst/>
            <a:gdLst/>
            <a:ahLst/>
            <a:cxnLst/>
            <a:rect l="l" t="t" r="r" b="b"/>
            <a:pathLst>
              <a:path w="120000" h="120000" extrusionOk="0">
                <a:moveTo>
                  <a:pt x="0" y="0"/>
                </a:moveTo>
                <a:lnTo>
                  <a:pt x="0" y="0"/>
                </a:lnTo>
                <a:lnTo>
                  <a:pt x="120000" y="0"/>
                </a:lnTo>
                <a:close/>
              </a:path>
            </a:pathLst>
          </a:custGeom>
          <a:gradFill>
            <a:gsLst>
              <a:gs pos="0">
                <a:srgbClr val="007897"/>
              </a:gs>
              <a:gs pos="50000">
                <a:srgbClr val="4ABBE0"/>
              </a:gs>
              <a:gs pos="100000">
                <a:srgbClr val="007897"/>
              </a:gs>
            </a:gsLst>
            <a:lin ang="3000000" scaled="0"/>
          </a:grad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Lucida Sans"/>
              <a:ea typeface="Lucida Sans"/>
              <a:cs typeface="Lucida Sans"/>
              <a:sym typeface="Lucida Sans"/>
            </a:endParaRPr>
          </a:p>
        </p:txBody>
      </p:sp>
      <p:sp>
        <p:nvSpPr>
          <p:cNvPr id="31" name="Google Shape;31;p17"/>
          <p:cNvSpPr txBox="1">
            <a:spLocks noGrp="1"/>
          </p:cNvSpPr>
          <p:nvPr>
            <p:ph type="ctrTitle"/>
          </p:nvPr>
        </p:nvSpPr>
        <p:spPr>
          <a:xfrm>
            <a:off x="685800" y="1752603"/>
            <a:ext cx="7772400" cy="182976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464646"/>
              </a:buClr>
              <a:buSzPts val="4800"/>
              <a:buFont typeface="Lucida Sans"/>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7"/>
          <p:cNvSpPr txBox="1">
            <a:spLocks noGrp="1"/>
          </p:cNvSpPr>
          <p:nvPr>
            <p:ph type="subTitle" idx="1"/>
          </p:nvPr>
        </p:nvSpPr>
        <p:spPr>
          <a:xfrm>
            <a:off x="685800" y="3611605"/>
            <a:ext cx="7772400" cy="1199701"/>
          </a:xfrm>
          <a:prstGeom prst="rect">
            <a:avLst/>
          </a:prstGeom>
          <a:noFill/>
          <a:ln>
            <a:noFill/>
          </a:ln>
        </p:spPr>
        <p:txBody>
          <a:bodyPr spcFirstLastPara="1" wrap="square" lIns="45700" tIns="45700" rIns="45700" bIns="45700" anchor="t" anchorCtr="0">
            <a:noAutofit/>
          </a:bodyPr>
          <a:lstStyle>
            <a:lvl1pPr marR="64008" lvl="0" algn="r">
              <a:lnSpc>
                <a:spcPct val="100000"/>
              </a:lnSpc>
              <a:spcBef>
                <a:spcPts val="400"/>
              </a:spcBef>
              <a:spcAft>
                <a:spcPts val="0"/>
              </a:spcAft>
              <a:buSzPts val="1836"/>
              <a:buNone/>
              <a:defRPr>
                <a:solidFill>
                  <a:srgbClr val="464646"/>
                </a:solidFill>
              </a:defRPr>
            </a:lvl1pPr>
            <a:lvl2pPr lvl="1" algn="l">
              <a:lnSpc>
                <a:spcPct val="100000"/>
              </a:lnSpc>
              <a:spcBef>
                <a:spcPts val="325"/>
              </a:spcBef>
              <a:spcAft>
                <a:spcPts val="0"/>
              </a:spcAft>
              <a:buSzPts val="1800"/>
              <a:buChar char="◦"/>
              <a:defRPr/>
            </a:lvl2pPr>
            <a:lvl3pPr lvl="2" algn="l">
              <a:lnSpc>
                <a:spcPct val="100000"/>
              </a:lnSpc>
              <a:spcBef>
                <a:spcPts val="350"/>
              </a:spcBef>
              <a:spcAft>
                <a:spcPts val="0"/>
              </a:spcAft>
              <a:buSzPts val="1800"/>
              <a:buChar char="●"/>
              <a:defRPr/>
            </a:lvl3pPr>
            <a:lvl4pPr lvl="3" algn="l">
              <a:lnSpc>
                <a:spcPct val="100000"/>
              </a:lnSpc>
              <a:spcBef>
                <a:spcPts val="350"/>
              </a:spcBef>
              <a:spcAft>
                <a:spcPts val="0"/>
              </a:spcAft>
              <a:buSzPts val="1800"/>
              <a:buChar char="●"/>
              <a:defRPr/>
            </a:lvl4pPr>
            <a:lvl5pPr lvl="4" algn="l">
              <a:lnSpc>
                <a:spcPct val="100000"/>
              </a:lnSpc>
              <a:spcBef>
                <a:spcPts val="35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grpSp>
        <p:nvGrpSpPr>
          <p:cNvPr id="33" name="Google Shape;33;p17"/>
          <p:cNvGrpSpPr/>
          <p:nvPr/>
        </p:nvGrpSpPr>
        <p:grpSpPr>
          <a:xfrm>
            <a:off x="-3767" y="4953003"/>
            <a:ext cx="9147767" cy="1912092"/>
            <a:chOff x="-3767" y="4953003"/>
            <a:chExt cx="9147767" cy="1912092"/>
          </a:xfrm>
        </p:grpSpPr>
        <p:sp>
          <p:nvSpPr>
            <p:cNvPr id="34" name="Google Shape;34;p17"/>
            <p:cNvSpPr/>
            <p:nvPr/>
          </p:nvSpPr>
          <p:spPr>
            <a:xfrm>
              <a:off x="1687516" y="4953003"/>
              <a:ext cx="7456483" cy="488152"/>
            </a:xfrm>
            <a:custGeom>
              <a:avLst/>
              <a:gdLst/>
              <a:ahLst/>
              <a:cxnLst/>
              <a:rect l="l" t="t" r="r" b="b"/>
              <a:pathLst>
                <a:path w="4697" h="367" extrusionOk="0">
                  <a:moveTo>
                    <a:pt x="4697" y="0"/>
                  </a:moveTo>
                  <a:lnTo>
                    <a:pt x="4697" y="367"/>
                  </a:lnTo>
                  <a:lnTo>
                    <a:pt x="0" y="218"/>
                  </a:lnTo>
                  <a:lnTo>
                    <a:pt x="4697" y="0"/>
                  </a:lnTo>
                  <a:close/>
                </a:path>
              </a:pathLst>
            </a:custGeom>
            <a:solidFill>
              <a:srgbClr val="9FCBDC">
                <a:alpha val="4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Lucida Sans"/>
                <a:ea typeface="Lucida Sans"/>
                <a:cs typeface="Lucida Sans"/>
                <a:sym typeface="Lucida Sans"/>
              </a:endParaRPr>
            </a:p>
          </p:txBody>
        </p:sp>
        <p:sp>
          <p:nvSpPr>
            <p:cNvPr id="35" name="Google Shape;35;p17"/>
            <p:cNvSpPr/>
            <p:nvPr/>
          </p:nvSpPr>
          <p:spPr>
            <a:xfrm>
              <a:off x="35442" y="5237747"/>
              <a:ext cx="9108557" cy="788660"/>
            </a:xfrm>
            <a:custGeom>
              <a:avLst/>
              <a:gdLst/>
              <a:ahLst/>
              <a:cxnLst/>
              <a:rect l="l" t="t" r="r" b="b"/>
              <a:pathLst>
                <a:path w="5760" h="528" extrusionOk="0">
                  <a:moveTo>
                    <a:pt x="0" y="0"/>
                  </a:moveTo>
                  <a:lnTo>
                    <a:pt x="5760" y="0"/>
                  </a:lnTo>
                  <a:lnTo>
                    <a:pt x="5760" y="528"/>
                  </a:lnTo>
                  <a:lnTo>
                    <a:pt x="48"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Lucida Sans"/>
                <a:ea typeface="Lucida Sans"/>
                <a:cs typeface="Lucida Sans"/>
                <a:sym typeface="Lucida Sans"/>
              </a:endParaRPr>
            </a:p>
          </p:txBody>
        </p:sp>
        <p:sp>
          <p:nvSpPr>
            <p:cNvPr id="36" name="Google Shape;36;p17"/>
            <p:cNvSpPr/>
            <p:nvPr/>
          </p:nvSpPr>
          <p:spPr>
            <a:xfrm>
              <a:off x="0" y="5000981"/>
              <a:ext cx="9144000" cy="1864114"/>
            </a:xfrm>
            <a:custGeom>
              <a:avLst/>
              <a:gdLst/>
              <a:ahLst/>
              <a:cxnLst/>
              <a:rect l="l" t="t" r="r" b="b"/>
              <a:pathLst>
                <a:path w="5760" h="1248" extrusionOk="0">
                  <a:moveTo>
                    <a:pt x="0" y="0"/>
                  </a:moveTo>
                  <a:lnTo>
                    <a:pt x="0" y="1248"/>
                  </a:lnTo>
                  <a:lnTo>
                    <a:pt x="5760" y="1248"/>
                  </a:lnTo>
                  <a:lnTo>
                    <a:pt x="5760" y="528"/>
                  </a:lnTo>
                  <a:lnTo>
                    <a:pt x="0" y="0"/>
                  </a:lnTo>
                  <a:close/>
                </a:path>
              </a:pathLst>
            </a:custGeom>
            <a:blipFill rotWithShape="1">
              <a:blip r:embed="rId2">
                <a:alphaModFix amt="50000"/>
              </a:blip>
              <a:tile tx="0" ty="0" sx="75000" sy="75000" flip="none" algn="tl"/>
            </a:blip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Lucida Sans"/>
                <a:ea typeface="Lucida Sans"/>
                <a:cs typeface="Lucida Sans"/>
                <a:sym typeface="Lucida Sans"/>
              </a:endParaRPr>
            </a:p>
          </p:txBody>
        </p:sp>
        <p:cxnSp>
          <p:nvCxnSpPr>
            <p:cNvPr id="37" name="Google Shape;37;p17"/>
            <p:cNvCxnSpPr/>
            <p:nvPr/>
          </p:nvCxnSpPr>
          <p:spPr>
            <a:xfrm>
              <a:off x="-3767" y="4997671"/>
              <a:ext cx="9147767" cy="790298"/>
            </a:xfrm>
            <a:prstGeom prst="straightConnector1">
              <a:avLst/>
            </a:prstGeom>
            <a:noFill/>
            <a:ln w="12050" cap="flat" cmpd="sng">
              <a:solidFill>
                <a:srgbClr val="156D83"/>
              </a:solidFill>
              <a:prstDash val="solid"/>
              <a:miter lim="8000"/>
              <a:headEnd type="none" w="sm" len="sm"/>
              <a:tailEnd type="none" w="sm" len="sm"/>
            </a:ln>
          </p:spPr>
        </p:cxnSp>
      </p:grpSp>
      <p:sp>
        <p:nvSpPr>
          <p:cNvPr id="38" name="Google Shape;38;p17"/>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FFFFFF"/>
              </a:buClr>
              <a:buSzPts val="1000"/>
              <a:buFont typeface="Lucida Sans"/>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7"/>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7"/>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1pPr>
            <a:lvl2pPr marL="0" marR="0" lvl="1"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2pPr>
            <a:lvl3pPr marL="0" marR="0" lvl="2"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3pPr>
            <a:lvl4pPr marL="0" marR="0" lvl="3"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4pPr>
            <a:lvl5pPr marL="0" marR="0" lvl="4"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5pPr>
            <a:lvl6pPr marL="0" marR="0" lvl="5"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6pPr>
            <a:lvl7pPr marL="0" marR="0" lvl="6"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7pPr>
            <a:lvl8pPr marL="0" marR="0" lvl="7"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8pPr>
            <a:lvl9pPr marL="0" marR="0" lvl="8"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B3B3B3"/>
            </a:gs>
            <a:gs pos="100000">
              <a:srgbClr val="A0A0A0"/>
            </a:gs>
          </a:gsLst>
          <a:path path="circle">
            <a:fillToRect r="100000" b="100000"/>
          </a:path>
          <a:tileRect l="-100000" t="-100000"/>
        </a:gradFill>
        <a:effectLst/>
      </p:bgPr>
    </p:bg>
    <p:spTree>
      <p:nvGrpSpPr>
        <p:cNvPr id="1" name="Shape 41"/>
        <p:cNvGrpSpPr/>
        <p:nvPr/>
      </p:nvGrpSpPr>
      <p:grpSpPr>
        <a:xfrm>
          <a:off x="0" y="0"/>
          <a:ext cx="0" cy="0"/>
          <a:chOff x="0" y="0"/>
          <a:chExt cx="0" cy="0"/>
        </a:xfrm>
      </p:grpSpPr>
      <p:sp>
        <p:nvSpPr>
          <p:cNvPr id="42" name="Google Shape;42;p18"/>
          <p:cNvSpPr txBox="1">
            <a:spLocks noGrp="1"/>
          </p:cNvSpPr>
          <p:nvPr>
            <p:ph type="title"/>
          </p:nvPr>
        </p:nvSpPr>
        <p:spPr>
          <a:xfrm>
            <a:off x="722376" y="1059716"/>
            <a:ext cx="7772400" cy="182880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DEF5FA"/>
              </a:buClr>
              <a:buSzPts val="4800"/>
              <a:buFont typeface="Lucida Sans"/>
              <a:buNone/>
              <a:defRPr sz="4800">
                <a:solidFill>
                  <a:srgbClr val="DEF5FA"/>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8"/>
          <p:cNvSpPr txBox="1">
            <a:spLocks noGrp="1"/>
          </p:cNvSpPr>
          <p:nvPr>
            <p:ph type="body" idx="1"/>
          </p:nvPr>
        </p:nvSpPr>
        <p:spPr>
          <a:xfrm>
            <a:off x="3922711" y="2931712"/>
            <a:ext cx="4572000" cy="145488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400"/>
              </a:spcBef>
              <a:spcAft>
                <a:spcPts val="0"/>
              </a:spcAft>
              <a:buSzPts val="1564"/>
              <a:buNone/>
              <a:defRPr sz="2300">
                <a:solidFill>
                  <a:srgbClr val="FFFFFF"/>
                </a:solidFill>
              </a:defRPr>
            </a:lvl1pPr>
            <a:lvl2pPr marL="914400" lvl="1" indent="-342900" algn="l">
              <a:lnSpc>
                <a:spcPct val="100000"/>
              </a:lnSpc>
              <a:spcBef>
                <a:spcPts val="325"/>
              </a:spcBef>
              <a:spcAft>
                <a:spcPts val="0"/>
              </a:spcAft>
              <a:buSzPts val="1800"/>
              <a:buChar char="◦"/>
              <a:defRPr/>
            </a:lvl2pPr>
            <a:lvl3pPr marL="1371600" lvl="2" indent="-342900" algn="l">
              <a:lnSpc>
                <a:spcPct val="100000"/>
              </a:lnSpc>
              <a:spcBef>
                <a:spcPts val="350"/>
              </a:spcBef>
              <a:spcAft>
                <a:spcPts val="0"/>
              </a:spcAft>
              <a:buSzPts val="1800"/>
              <a:buChar char="●"/>
              <a:defRPr/>
            </a:lvl3pPr>
            <a:lvl4pPr marL="1828800" lvl="3" indent="-342900" algn="l">
              <a:lnSpc>
                <a:spcPct val="100000"/>
              </a:lnSpc>
              <a:spcBef>
                <a:spcPts val="350"/>
              </a:spcBef>
              <a:spcAft>
                <a:spcPts val="0"/>
              </a:spcAft>
              <a:buSzPts val="1800"/>
              <a:buChar char="●"/>
              <a:defRPr/>
            </a:lvl4pPr>
            <a:lvl5pPr marL="2286000" lvl="4" indent="-342900" algn="l">
              <a:lnSpc>
                <a:spcPct val="100000"/>
              </a:lnSpc>
              <a:spcBef>
                <a:spcPts val="35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8"/>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FFFFFF"/>
              </a:buClr>
              <a:buSzPts val="1000"/>
              <a:buFont typeface="Lucida Sans"/>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8"/>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8"/>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1pPr>
            <a:lvl2pPr marL="0" marR="0" lvl="1"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2pPr>
            <a:lvl3pPr marL="0" marR="0" lvl="2"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3pPr>
            <a:lvl4pPr marL="0" marR="0" lvl="3"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4pPr>
            <a:lvl5pPr marL="0" marR="0" lvl="4"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5pPr>
            <a:lvl6pPr marL="0" marR="0" lvl="5"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6pPr>
            <a:lvl7pPr marL="0" marR="0" lvl="6"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7pPr>
            <a:lvl8pPr marL="0" marR="0" lvl="7"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8pPr>
            <a:lvl9pPr marL="0" marR="0" lvl="8"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fld id="{00000000-1234-1234-1234-123412341234}" type="slidenum">
              <a:rPr lang="en-US"/>
              <a:t>‹#›</a:t>
            </a:fld>
            <a:endParaRPr/>
          </a:p>
        </p:txBody>
      </p:sp>
      <p:sp>
        <p:nvSpPr>
          <p:cNvPr id="47" name="Google Shape;47;p18"/>
          <p:cNvSpPr/>
          <p:nvPr/>
        </p:nvSpPr>
        <p:spPr>
          <a:xfrm>
            <a:off x="3636678" y="3005468"/>
            <a:ext cx="182880" cy="228600"/>
          </a:xfrm>
          <a:custGeom>
            <a:avLst/>
            <a:gdLst/>
            <a:ahLst/>
            <a:cxnLst/>
            <a:rect l="l" t="t" r="r" b="b"/>
            <a:pathLst>
              <a:path w="120000" h="120000" extrusionOk="0">
                <a:moveTo>
                  <a:pt x="0" y="0"/>
                </a:moveTo>
                <a:lnTo>
                  <a:pt x="60000" y="0"/>
                </a:lnTo>
                <a:lnTo>
                  <a:pt x="120000" y="60000"/>
                </a:lnTo>
                <a:lnTo>
                  <a:pt x="60000" y="120000"/>
                </a:lnTo>
                <a:lnTo>
                  <a:pt x="0" y="120000"/>
                </a:lnTo>
                <a:lnTo>
                  <a:pt x="60000" y="60000"/>
                </a:lnTo>
                <a:close/>
              </a:path>
            </a:pathLst>
          </a:custGeom>
          <a:gradFill>
            <a:gsLst>
              <a:gs pos="0">
                <a:srgbClr val="1389A6"/>
              </a:gs>
              <a:gs pos="100000">
                <a:srgbClr val="50B8DA"/>
              </a:gs>
            </a:gsLst>
            <a:lin ang="16200000" scaled="0"/>
          </a:gradFill>
          <a:ln w="9525" cap="flat" cmpd="sng">
            <a:solidFill>
              <a:srgbClr val="1E768C"/>
            </a:solidFill>
            <a:prstDash val="solid"/>
            <a:round/>
            <a:headEnd type="none" w="sm" len="sm"/>
            <a:tailEnd type="none" w="sm" len="sm"/>
          </a:ln>
          <a:effectLst>
            <a:outerShdw dist="25402" dir="5400000" algn="tl">
              <a:srgbClr val="000000">
                <a:alpha val="4549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Lucida Sans"/>
              <a:ea typeface="Lucida Sans"/>
              <a:cs typeface="Lucida Sans"/>
              <a:sym typeface="Lucida Sans"/>
            </a:endParaRPr>
          </a:p>
        </p:txBody>
      </p:sp>
      <p:sp>
        <p:nvSpPr>
          <p:cNvPr id="48" name="Google Shape;48;p18"/>
          <p:cNvSpPr/>
          <p:nvPr/>
        </p:nvSpPr>
        <p:spPr>
          <a:xfrm>
            <a:off x="3450259" y="3005468"/>
            <a:ext cx="182880" cy="228600"/>
          </a:xfrm>
          <a:custGeom>
            <a:avLst/>
            <a:gdLst/>
            <a:ahLst/>
            <a:cxnLst/>
            <a:rect l="l" t="t" r="r" b="b"/>
            <a:pathLst>
              <a:path w="120000" h="120000" extrusionOk="0">
                <a:moveTo>
                  <a:pt x="0" y="0"/>
                </a:moveTo>
                <a:lnTo>
                  <a:pt x="60000" y="0"/>
                </a:lnTo>
                <a:lnTo>
                  <a:pt x="120000" y="60000"/>
                </a:lnTo>
                <a:lnTo>
                  <a:pt x="60000" y="120000"/>
                </a:lnTo>
                <a:lnTo>
                  <a:pt x="0" y="120000"/>
                </a:lnTo>
                <a:lnTo>
                  <a:pt x="60000" y="60000"/>
                </a:lnTo>
                <a:close/>
              </a:path>
            </a:pathLst>
          </a:custGeom>
          <a:gradFill>
            <a:gsLst>
              <a:gs pos="0">
                <a:srgbClr val="1389A6"/>
              </a:gs>
              <a:gs pos="100000">
                <a:srgbClr val="50B8DA"/>
              </a:gs>
            </a:gsLst>
            <a:lin ang="16200000" scaled="0"/>
          </a:gradFill>
          <a:ln w="9525" cap="flat" cmpd="sng">
            <a:solidFill>
              <a:srgbClr val="1E768C"/>
            </a:solidFill>
            <a:prstDash val="solid"/>
            <a:round/>
            <a:headEnd type="none" w="sm" len="sm"/>
            <a:tailEnd type="none" w="sm" len="sm"/>
          </a:ln>
          <a:effectLst>
            <a:outerShdw dist="25402" dir="5400000" algn="tl">
              <a:srgbClr val="000000">
                <a:alpha val="4549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Lucida Sans"/>
              <a:ea typeface="Lucida Sans"/>
              <a:cs typeface="Lucida Sans"/>
              <a:sym typeface="Lucida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bg>
      <p:bgPr>
        <a:gradFill>
          <a:gsLst>
            <a:gs pos="0">
              <a:srgbClr val="B3B3B3"/>
            </a:gs>
            <a:gs pos="100000">
              <a:srgbClr val="A0A0A0"/>
            </a:gs>
          </a:gsLst>
          <a:path path="circle">
            <a:fillToRect r="100000" b="100000"/>
          </a:path>
          <a:tileRect l="-100000" t="-100000"/>
        </a:gradFill>
        <a:effectLst/>
      </p:bgPr>
    </p:bg>
    <p:spTree>
      <p:nvGrpSpPr>
        <p:cNvPr id="1" name="Shape 49"/>
        <p:cNvGrpSpPr/>
        <p:nvPr/>
      </p:nvGrpSpPr>
      <p:grpSpPr>
        <a:xfrm>
          <a:off x="0" y="0"/>
          <a:ext cx="0" cy="0"/>
          <a:chOff x="0" y="0"/>
          <a:chExt cx="0" cy="0"/>
        </a:xfrm>
      </p:grpSpPr>
      <p:sp>
        <p:nvSpPr>
          <p:cNvPr id="50" name="Google Shape;50;p19"/>
          <p:cNvSpPr txBox="1">
            <a:spLocks noGrp="1"/>
          </p:cNvSpPr>
          <p:nvPr>
            <p:ph type="body" idx="1"/>
          </p:nvPr>
        </p:nvSpPr>
        <p:spPr>
          <a:xfrm>
            <a:off x="457200" y="1481328"/>
            <a:ext cx="4038603" cy="4525959"/>
          </a:xfrm>
          <a:prstGeom prst="rect">
            <a:avLst/>
          </a:prstGeom>
          <a:noFill/>
          <a:ln>
            <a:noFill/>
          </a:ln>
        </p:spPr>
        <p:txBody>
          <a:bodyPr spcFirstLastPara="1" wrap="square" lIns="91425" tIns="45700" rIns="91425" bIns="45700" anchor="t" anchorCtr="0">
            <a:noAutofit/>
          </a:bodyPr>
          <a:lstStyle>
            <a:lvl1pPr marL="457200" lvl="0" indent="-349504" algn="l">
              <a:lnSpc>
                <a:spcPct val="100000"/>
              </a:lnSpc>
              <a:spcBef>
                <a:spcPts val="400"/>
              </a:spcBef>
              <a:spcAft>
                <a:spcPts val="0"/>
              </a:spcAft>
              <a:buSzPts val="1904"/>
              <a:buChar char="?"/>
              <a:defRPr sz="2800">
                <a:solidFill>
                  <a:srgbClr val="FFFFFF"/>
                </a:solidFill>
              </a:defRPr>
            </a:lvl1pPr>
            <a:lvl2pPr marL="914400" lvl="1" indent="-381000" algn="l">
              <a:lnSpc>
                <a:spcPct val="100000"/>
              </a:lnSpc>
              <a:spcBef>
                <a:spcPts val="325"/>
              </a:spcBef>
              <a:spcAft>
                <a:spcPts val="0"/>
              </a:spcAft>
              <a:buSzPts val="2400"/>
              <a:buChar char="◦"/>
              <a:defRPr sz="2400">
                <a:solidFill>
                  <a:srgbClr val="FFFFFF"/>
                </a:solidFill>
              </a:defRPr>
            </a:lvl2pPr>
            <a:lvl3pPr marL="1371600" lvl="2" indent="-355600" algn="l">
              <a:lnSpc>
                <a:spcPct val="100000"/>
              </a:lnSpc>
              <a:spcBef>
                <a:spcPts val="350"/>
              </a:spcBef>
              <a:spcAft>
                <a:spcPts val="0"/>
              </a:spcAft>
              <a:buSzPts val="2000"/>
              <a:buChar char="●"/>
              <a:defRPr sz="2000">
                <a:solidFill>
                  <a:srgbClr val="FFFFFF"/>
                </a:solidFill>
              </a:defRPr>
            </a:lvl3pPr>
            <a:lvl4pPr marL="1828800" lvl="3" indent="-342900" algn="l">
              <a:lnSpc>
                <a:spcPct val="100000"/>
              </a:lnSpc>
              <a:spcBef>
                <a:spcPts val="350"/>
              </a:spcBef>
              <a:spcAft>
                <a:spcPts val="0"/>
              </a:spcAft>
              <a:buSzPts val="1800"/>
              <a:buChar char="●"/>
              <a:defRPr sz="1800">
                <a:solidFill>
                  <a:srgbClr val="FFFFFF"/>
                </a:solidFill>
              </a:defRPr>
            </a:lvl4pPr>
            <a:lvl5pPr marL="2286000" lvl="4" indent="-342900" algn="l">
              <a:lnSpc>
                <a:spcPct val="100000"/>
              </a:lnSpc>
              <a:spcBef>
                <a:spcPts val="350"/>
              </a:spcBef>
              <a:spcAft>
                <a:spcPts val="0"/>
              </a:spcAft>
              <a:buSzPts val="1800"/>
              <a:buChar char="●"/>
              <a:defRPr>
                <a:solidFill>
                  <a:srgbClr val="FFFFF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9"/>
          <p:cNvSpPr txBox="1">
            <a:spLocks noGrp="1"/>
          </p:cNvSpPr>
          <p:nvPr>
            <p:ph type="body" idx="2"/>
          </p:nvPr>
        </p:nvSpPr>
        <p:spPr>
          <a:xfrm>
            <a:off x="4648196" y="1481328"/>
            <a:ext cx="4038603" cy="4525959"/>
          </a:xfrm>
          <a:prstGeom prst="rect">
            <a:avLst/>
          </a:prstGeom>
          <a:noFill/>
          <a:ln>
            <a:noFill/>
          </a:ln>
        </p:spPr>
        <p:txBody>
          <a:bodyPr spcFirstLastPara="1" wrap="square" lIns="91425" tIns="45700" rIns="91425" bIns="45700" anchor="t" anchorCtr="0">
            <a:noAutofit/>
          </a:bodyPr>
          <a:lstStyle>
            <a:lvl1pPr marL="457200" lvl="0" indent="-349504" algn="l">
              <a:lnSpc>
                <a:spcPct val="100000"/>
              </a:lnSpc>
              <a:spcBef>
                <a:spcPts val="400"/>
              </a:spcBef>
              <a:spcAft>
                <a:spcPts val="0"/>
              </a:spcAft>
              <a:buSzPts val="1904"/>
              <a:buChar char="?"/>
              <a:defRPr sz="2800">
                <a:solidFill>
                  <a:srgbClr val="FFFFFF"/>
                </a:solidFill>
              </a:defRPr>
            </a:lvl1pPr>
            <a:lvl2pPr marL="914400" lvl="1" indent="-381000" algn="l">
              <a:lnSpc>
                <a:spcPct val="100000"/>
              </a:lnSpc>
              <a:spcBef>
                <a:spcPts val="325"/>
              </a:spcBef>
              <a:spcAft>
                <a:spcPts val="0"/>
              </a:spcAft>
              <a:buSzPts val="2400"/>
              <a:buChar char="◦"/>
              <a:defRPr sz="2400">
                <a:solidFill>
                  <a:srgbClr val="FFFFFF"/>
                </a:solidFill>
              </a:defRPr>
            </a:lvl2pPr>
            <a:lvl3pPr marL="1371600" lvl="2" indent="-355600" algn="l">
              <a:lnSpc>
                <a:spcPct val="100000"/>
              </a:lnSpc>
              <a:spcBef>
                <a:spcPts val="350"/>
              </a:spcBef>
              <a:spcAft>
                <a:spcPts val="0"/>
              </a:spcAft>
              <a:buSzPts val="2000"/>
              <a:buChar char="●"/>
              <a:defRPr sz="2000">
                <a:solidFill>
                  <a:srgbClr val="FFFFFF"/>
                </a:solidFill>
              </a:defRPr>
            </a:lvl3pPr>
            <a:lvl4pPr marL="1828800" lvl="3" indent="-342900" algn="l">
              <a:lnSpc>
                <a:spcPct val="100000"/>
              </a:lnSpc>
              <a:spcBef>
                <a:spcPts val="350"/>
              </a:spcBef>
              <a:spcAft>
                <a:spcPts val="0"/>
              </a:spcAft>
              <a:buSzPts val="1800"/>
              <a:buChar char="●"/>
              <a:defRPr sz="1800">
                <a:solidFill>
                  <a:srgbClr val="FFFFFF"/>
                </a:solidFill>
              </a:defRPr>
            </a:lvl4pPr>
            <a:lvl5pPr marL="2286000" lvl="4" indent="-342900" algn="l">
              <a:lnSpc>
                <a:spcPct val="100000"/>
              </a:lnSpc>
              <a:spcBef>
                <a:spcPts val="350"/>
              </a:spcBef>
              <a:spcAft>
                <a:spcPts val="0"/>
              </a:spcAft>
              <a:buSzPts val="1800"/>
              <a:buChar char="●"/>
              <a:defRPr>
                <a:solidFill>
                  <a:srgbClr val="FFFFF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19"/>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FFFFFF"/>
              </a:buClr>
              <a:buSzPts val="1000"/>
              <a:buFont typeface="Lucida Sans"/>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9"/>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9"/>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1pPr>
            <a:lvl2pPr marL="0" marR="0" lvl="1"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2pPr>
            <a:lvl3pPr marL="0" marR="0" lvl="2"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3pPr>
            <a:lvl4pPr marL="0" marR="0" lvl="3"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4pPr>
            <a:lvl5pPr marL="0" marR="0" lvl="4"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5pPr>
            <a:lvl6pPr marL="0" marR="0" lvl="5"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6pPr>
            <a:lvl7pPr marL="0" marR="0" lvl="6"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7pPr>
            <a:lvl8pPr marL="0" marR="0" lvl="7"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8pPr>
            <a:lvl9pPr marL="0" marR="0" lvl="8"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fld id="{00000000-1234-1234-1234-123412341234}" type="slidenum">
              <a:rPr lang="en-US"/>
              <a:t>‹#›</a:t>
            </a:fld>
            <a:endParaRPr/>
          </a:p>
        </p:txBody>
      </p:sp>
      <p:sp>
        <p:nvSpPr>
          <p:cNvPr id="55" name="Google Shape;55;p19"/>
          <p:cNvSpPr txBox="1">
            <a:spLocks noGrp="1"/>
          </p:cNvSpPr>
          <p:nvPr>
            <p:ph type="title"/>
          </p:nvPr>
        </p:nvSpPr>
        <p:spPr>
          <a:xfrm>
            <a:off x="457200" y="27464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DEF5FA"/>
              </a:buClr>
              <a:buSzPts val="4100"/>
              <a:buFont typeface="Lucida Sans"/>
              <a:buNone/>
              <a:defRPr>
                <a:solidFill>
                  <a:srgbClr val="DEF5FA"/>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bg>
      <p:bgPr>
        <a:blipFill rotWithShape="1">
          <a:blip r:embed="rId2">
            <a:alphaModFix/>
          </a:blip>
          <a:tile tx="0" ty="0" sx="74982" sy="74982" flip="none" algn="tl"/>
        </a:blipFill>
        <a:effectLst/>
      </p:bgPr>
    </p:bg>
    <p:spTree>
      <p:nvGrpSpPr>
        <p:cNvPr id="1" name="Shape 56"/>
        <p:cNvGrpSpPr/>
        <p:nvPr/>
      </p:nvGrpSpPr>
      <p:grpSpPr>
        <a:xfrm>
          <a:off x="0" y="0"/>
          <a:ext cx="0" cy="0"/>
          <a:chOff x="0" y="0"/>
          <a:chExt cx="0" cy="0"/>
        </a:xfrm>
      </p:grpSpPr>
      <p:sp>
        <p:nvSpPr>
          <p:cNvPr id="57" name="Google Shape;57;p20"/>
          <p:cNvSpPr txBox="1">
            <a:spLocks noGrp="1"/>
          </p:cNvSpPr>
          <p:nvPr>
            <p:ph type="title"/>
          </p:nvPr>
        </p:nvSpPr>
        <p:spPr>
          <a:xfrm>
            <a:off x="457200" y="273048"/>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464646"/>
              </a:buClr>
              <a:buSzPts val="41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20"/>
          <p:cNvSpPr txBox="1">
            <a:spLocks noGrp="1"/>
          </p:cNvSpPr>
          <p:nvPr>
            <p:ph type="body" idx="1"/>
          </p:nvPr>
        </p:nvSpPr>
        <p:spPr>
          <a:xfrm>
            <a:off x="457200" y="5410203"/>
            <a:ext cx="4040184" cy="761996"/>
          </a:xfrm>
          <a:prstGeom prst="rect">
            <a:avLst/>
          </a:prstGeom>
          <a:solidFill>
            <a:srgbClr val="2DA2BF"/>
          </a:solidFill>
          <a:ln w="9650" cap="flat" cmpd="sng">
            <a:solidFill>
              <a:srgbClr val="2DA2BF"/>
            </a:solidFill>
            <a:prstDash val="solid"/>
            <a:miter lim="8000"/>
            <a:headEnd type="none" w="sm" len="sm"/>
            <a:tailEnd type="none" w="sm" len="sm"/>
          </a:ln>
        </p:spPr>
        <p:txBody>
          <a:bodyPr spcFirstLastPara="1" wrap="square" lIns="182875" tIns="45700" rIns="91425" bIns="45700" anchor="ctr" anchorCtr="0">
            <a:noAutofit/>
          </a:bodyPr>
          <a:lstStyle>
            <a:lvl1pPr marL="457200" lvl="0" indent="-228600" algn="l">
              <a:lnSpc>
                <a:spcPct val="100000"/>
              </a:lnSpc>
              <a:spcBef>
                <a:spcPts val="400"/>
              </a:spcBef>
              <a:spcAft>
                <a:spcPts val="0"/>
              </a:spcAft>
              <a:buSzPts val="1632"/>
              <a:buNone/>
              <a:defRPr sz="2400">
                <a:solidFill>
                  <a:srgbClr val="FFFFFF"/>
                </a:solidFill>
              </a:defRPr>
            </a:lvl1pPr>
            <a:lvl2pPr marL="914400" lvl="1" indent="-342900" algn="l">
              <a:lnSpc>
                <a:spcPct val="100000"/>
              </a:lnSpc>
              <a:spcBef>
                <a:spcPts val="325"/>
              </a:spcBef>
              <a:spcAft>
                <a:spcPts val="0"/>
              </a:spcAft>
              <a:buSzPts val="1800"/>
              <a:buChar char="◦"/>
              <a:defRPr/>
            </a:lvl2pPr>
            <a:lvl3pPr marL="1371600" lvl="2" indent="-342900" algn="l">
              <a:lnSpc>
                <a:spcPct val="100000"/>
              </a:lnSpc>
              <a:spcBef>
                <a:spcPts val="350"/>
              </a:spcBef>
              <a:spcAft>
                <a:spcPts val="0"/>
              </a:spcAft>
              <a:buSzPts val="1800"/>
              <a:buChar char="●"/>
              <a:defRPr/>
            </a:lvl3pPr>
            <a:lvl4pPr marL="1828800" lvl="3" indent="-342900" algn="l">
              <a:lnSpc>
                <a:spcPct val="100000"/>
              </a:lnSpc>
              <a:spcBef>
                <a:spcPts val="350"/>
              </a:spcBef>
              <a:spcAft>
                <a:spcPts val="0"/>
              </a:spcAft>
              <a:buSzPts val="1800"/>
              <a:buChar char="●"/>
              <a:defRPr/>
            </a:lvl4pPr>
            <a:lvl5pPr marL="2286000" lvl="4" indent="-342900" algn="l">
              <a:lnSpc>
                <a:spcPct val="100000"/>
              </a:lnSpc>
              <a:spcBef>
                <a:spcPts val="35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20"/>
          <p:cNvSpPr txBox="1">
            <a:spLocks noGrp="1"/>
          </p:cNvSpPr>
          <p:nvPr>
            <p:ph type="body" idx="2"/>
          </p:nvPr>
        </p:nvSpPr>
        <p:spPr>
          <a:xfrm>
            <a:off x="4645023" y="5410203"/>
            <a:ext cx="4041776" cy="761996"/>
          </a:xfrm>
          <a:prstGeom prst="rect">
            <a:avLst/>
          </a:prstGeom>
          <a:solidFill>
            <a:srgbClr val="2DA2BF"/>
          </a:solidFill>
          <a:ln w="9650" cap="flat" cmpd="sng">
            <a:solidFill>
              <a:srgbClr val="2DA2BF"/>
            </a:solidFill>
            <a:prstDash val="solid"/>
            <a:miter lim="8000"/>
            <a:headEnd type="none" w="sm" len="sm"/>
            <a:tailEnd type="none" w="sm" len="sm"/>
          </a:ln>
        </p:spPr>
        <p:txBody>
          <a:bodyPr spcFirstLastPara="1" wrap="square" lIns="182875" tIns="45700" rIns="91425" bIns="45700" anchor="ctr" anchorCtr="0">
            <a:noAutofit/>
          </a:bodyPr>
          <a:lstStyle>
            <a:lvl1pPr marL="457200" lvl="0" indent="-228600" algn="l">
              <a:lnSpc>
                <a:spcPct val="100000"/>
              </a:lnSpc>
              <a:spcBef>
                <a:spcPts val="400"/>
              </a:spcBef>
              <a:spcAft>
                <a:spcPts val="0"/>
              </a:spcAft>
              <a:buSzPts val="1632"/>
              <a:buNone/>
              <a:defRPr sz="2400">
                <a:solidFill>
                  <a:srgbClr val="FFFFFF"/>
                </a:solidFill>
              </a:defRPr>
            </a:lvl1pPr>
            <a:lvl2pPr marL="914400" lvl="1" indent="-342900" algn="l">
              <a:lnSpc>
                <a:spcPct val="100000"/>
              </a:lnSpc>
              <a:spcBef>
                <a:spcPts val="325"/>
              </a:spcBef>
              <a:spcAft>
                <a:spcPts val="0"/>
              </a:spcAft>
              <a:buSzPts val="1800"/>
              <a:buChar char="◦"/>
              <a:defRPr/>
            </a:lvl2pPr>
            <a:lvl3pPr marL="1371600" lvl="2" indent="-342900" algn="l">
              <a:lnSpc>
                <a:spcPct val="100000"/>
              </a:lnSpc>
              <a:spcBef>
                <a:spcPts val="350"/>
              </a:spcBef>
              <a:spcAft>
                <a:spcPts val="0"/>
              </a:spcAft>
              <a:buSzPts val="1800"/>
              <a:buChar char="●"/>
              <a:defRPr/>
            </a:lvl3pPr>
            <a:lvl4pPr marL="1828800" lvl="3" indent="-342900" algn="l">
              <a:lnSpc>
                <a:spcPct val="100000"/>
              </a:lnSpc>
              <a:spcBef>
                <a:spcPts val="350"/>
              </a:spcBef>
              <a:spcAft>
                <a:spcPts val="0"/>
              </a:spcAft>
              <a:buSzPts val="1800"/>
              <a:buChar char="●"/>
              <a:defRPr/>
            </a:lvl4pPr>
            <a:lvl5pPr marL="2286000" lvl="4" indent="-342900" algn="l">
              <a:lnSpc>
                <a:spcPct val="100000"/>
              </a:lnSpc>
              <a:spcBef>
                <a:spcPts val="35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20"/>
          <p:cNvSpPr txBox="1">
            <a:spLocks noGrp="1"/>
          </p:cNvSpPr>
          <p:nvPr>
            <p:ph type="body" idx="3"/>
          </p:nvPr>
        </p:nvSpPr>
        <p:spPr>
          <a:xfrm>
            <a:off x="457200" y="1444294"/>
            <a:ext cx="4040184" cy="3941758"/>
          </a:xfrm>
          <a:prstGeom prst="rect">
            <a:avLst/>
          </a:prstGeom>
          <a:noFill/>
          <a:ln>
            <a:noFill/>
          </a:ln>
        </p:spPr>
        <p:txBody>
          <a:bodyPr spcFirstLastPara="1" wrap="square" lIns="91425" tIns="45700" rIns="91425" bIns="45700" anchor="t" anchorCtr="0">
            <a:noAutofit/>
          </a:bodyPr>
          <a:lstStyle>
            <a:lvl1pPr marL="457200" lvl="0" indent="-332232" algn="l">
              <a:lnSpc>
                <a:spcPct val="100000"/>
              </a:lnSpc>
              <a:spcBef>
                <a:spcPts val="400"/>
              </a:spcBef>
              <a:spcAft>
                <a:spcPts val="0"/>
              </a:spcAft>
              <a:buSzPts val="1632"/>
              <a:buChar char="?"/>
              <a:defRPr sz="2400"/>
            </a:lvl1pPr>
            <a:lvl2pPr marL="914400" lvl="1" indent="-355600" algn="l">
              <a:lnSpc>
                <a:spcPct val="100000"/>
              </a:lnSpc>
              <a:spcBef>
                <a:spcPts val="325"/>
              </a:spcBef>
              <a:spcAft>
                <a:spcPts val="0"/>
              </a:spcAft>
              <a:buSzPts val="2000"/>
              <a:buChar char="◦"/>
              <a:defRPr sz="2000"/>
            </a:lvl2pPr>
            <a:lvl3pPr marL="1371600" lvl="2" indent="-342900" algn="l">
              <a:lnSpc>
                <a:spcPct val="100000"/>
              </a:lnSpc>
              <a:spcBef>
                <a:spcPts val="350"/>
              </a:spcBef>
              <a:spcAft>
                <a:spcPts val="0"/>
              </a:spcAft>
              <a:buSzPts val="1800"/>
              <a:buChar char="●"/>
              <a:defRPr sz="1800"/>
            </a:lvl3pPr>
            <a:lvl4pPr marL="1828800" lvl="3" indent="-330200" algn="l">
              <a:lnSpc>
                <a:spcPct val="100000"/>
              </a:lnSpc>
              <a:spcBef>
                <a:spcPts val="350"/>
              </a:spcBef>
              <a:spcAft>
                <a:spcPts val="0"/>
              </a:spcAft>
              <a:buSzPts val="1600"/>
              <a:buChar char="●"/>
              <a:defRPr sz="1600"/>
            </a:lvl4pPr>
            <a:lvl5pPr marL="2286000" lvl="4" indent="-330200" algn="l">
              <a:lnSpc>
                <a:spcPct val="100000"/>
              </a:lnSpc>
              <a:spcBef>
                <a:spcPts val="35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20"/>
          <p:cNvSpPr txBox="1">
            <a:spLocks noGrp="1"/>
          </p:cNvSpPr>
          <p:nvPr>
            <p:ph type="body" idx="4"/>
          </p:nvPr>
        </p:nvSpPr>
        <p:spPr>
          <a:xfrm>
            <a:off x="4645023" y="1444294"/>
            <a:ext cx="4041776" cy="3941758"/>
          </a:xfrm>
          <a:prstGeom prst="rect">
            <a:avLst/>
          </a:prstGeom>
          <a:noFill/>
          <a:ln>
            <a:noFill/>
          </a:ln>
        </p:spPr>
        <p:txBody>
          <a:bodyPr spcFirstLastPara="1" wrap="square" lIns="91425" tIns="45700" rIns="91425" bIns="45700" anchor="t" anchorCtr="0">
            <a:noAutofit/>
          </a:bodyPr>
          <a:lstStyle>
            <a:lvl1pPr marL="457200" lvl="0" indent="-332232" algn="l">
              <a:lnSpc>
                <a:spcPct val="100000"/>
              </a:lnSpc>
              <a:spcBef>
                <a:spcPts val="0"/>
              </a:spcBef>
              <a:spcAft>
                <a:spcPts val="0"/>
              </a:spcAft>
              <a:buSzPts val="1632"/>
              <a:buChar char="?"/>
              <a:defRPr sz="2400"/>
            </a:lvl1pPr>
            <a:lvl2pPr marL="914400" lvl="1" indent="-355600" algn="l">
              <a:lnSpc>
                <a:spcPct val="100000"/>
              </a:lnSpc>
              <a:spcBef>
                <a:spcPts val="325"/>
              </a:spcBef>
              <a:spcAft>
                <a:spcPts val="0"/>
              </a:spcAft>
              <a:buSzPts val="2000"/>
              <a:buChar char="◦"/>
              <a:defRPr sz="2000"/>
            </a:lvl2pPr>
            <a:lvl3pPr marL="1371600" lvl="2" indent="-342900" algn="l">
              <a:lnSpc>
                <a:spcPct val="100000"/>
              </a:lnSpc>
              <a:spcBef>
                <a:spcPts val="350"/>
              </a:spcBef>
              <a:spcAft>
                <a:spcPts val="0"/>
              </a:spcAft>
              <a:buSzPts val="1800"/>
              <a:buChar char="●"/>
              <a:defRPr sz="1800"/>
            </a:lvl3pPr>
            <a:lvl4pPr marL="1828800" lvl="3" indent="-330200" algn="l">
              <a:lnSpc>
                <a:spcPct val="100000"/>
              </a:lnSpc>
              <a:spcBef>
                <a:spcPts val="350"/>
              </a:spcBef>
              <a:spcAft>
                <a:spcPts val="0"/>
              </a:spcAft>
              <a:buSzPts val="1600"/>
              <a:buChar char="●"/>
              <a:defRPr sz="1600"/>
            </a:lvl4pPr>
            <a:lvl5pPr marL="2286000" lvl="4" indent="-330200" algn="l">
              <a:lnSpc>
                <a:spcPct val="100000"/>
              </a:lnSpc>
              <a:spcBef>
                <a:spcPts val="35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20"/>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000000"/>
              </a:buClr>
              <a:buSzPts val="10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0"/>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0"/>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1pPr>
            <a:lvl2pPr marL="0" marR="0" lvl="1"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2pPr>
            <a:lvl3pPr marL="0" marR="0" lvl="2"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3pPr>
            <a:lvl4pPr marL="0" marR="0" lvl="3"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4pPr>
            <a:lvl5pPr marL="0" marR="0" lvl="4"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5pPr>
            <a:lvl6pPr marL="0" marR="0" lvl="5"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6pPr>
            <a:lvl7pPr marL="0" marR="0" lvl="6"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7pPr>
            <a:lvl8pPr marL="0" marR="0" lvl="7"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8pPr>
            <a:lvl9pPr marL="0" marR="0" lvl="8"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rgbClr val="B3B3B3"/>
            </a:gs>
            <a:gs pos="100000">
              <a:srgbClr val="A0A0A0"/>
            </a:gs>
          </a:gsLst>
          <a:path path="circle">
            <a:fillToRect r="100000" b="100000"/>
          </a:path>
          <a:tileRect l="-100000" t="-100000"/>
        </a:gradFill>
        <a:effectLst/>
      </p:bgPr>
    </p:bg>
    <p:spTree>
      <p:nvGrpSpPr>
        <p:cNvPr id="1" name="Shape 65"/>
        <p:cNvGrpSpPr/>
        <p:nvPr/>
      </p:nvGrpSpPr>
      <p:grpSpPr>
        <a:xfrm>
          <a:off x="0" y="0"/>
          <a:ext cx="0" cy="0"/>
          <a:chOff x="0" y="0"/>
          <a:chExt cx="0" cy="0"/>
        </a:xfrm>
      </p:grpSpPr>
      <p:sp>
        <p:nvSpPr>
          <p:cNvPr id="66" name="Google Shape;66;p21"/>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FFFFFF"/>
              </a:buClr>
              <a:buSzPts val="1000"/>
              <a:buFont typeface="Lucida Sans"/>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1"/>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21"/>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1pPr>
            <a:lvl2pPr marL="0" marR="0" lvl="1"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2pPr>
            <a:lvl3pPr marL="0" marR="0" lvl="2"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3pPr>
            <a:lvl4pPr marL="0" marR="0" lvl="3"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4pPr>
            <a:lvl5pPr marL="0" marR="0" lvl="4"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5pPr>
            <a:lvl6pPr marL="0" marR="0" lvl="5"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6pPr>
            <a:lvl7pPr marL="0" marR="0" lvl="6"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7pPr>
            <a:lvl8pPr marL="0" marR="0" lvl="7"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8pPr>
            <a:lvl9pPr marL="0" marR="0" lvl="8"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fld id="{00000000-1234-1234-1234-123412341234}" type="slidenum">
              <a:rPr lang="en-US"/>
              <a:t>‹#›</a:t>
            </a:fld>
            <a:endParaRPr/>
          </a:p>
        </p:txBody>
      </p:sp>
      <p:sp>
        <p:nvSpPr>
          <p:cNvPr id="69" name="Google Shape;69;p21"/>
          <p:cNvSpPr txBox="1">
            <a:spLocks noGrp="1"/>
          </p:cNvSpPr>
          <p:nvPr>
            <p:ph type="title"/>
          </p:nvPr>
        </p:nvSpPr>
        <p:spPr>
          <a:xfrm>
            <a:off x="457200" y="27464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DEF5FA"/>
              </a:buClr>
              <a:buSzPts val="4100"/>
              <a:buFont typeface="Lucida Sans"/>
              <a:buNone/>
              <a:defRPr>
                <a:solidFill>
                  <a:srgbClr val="DEF5FA"/>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bg>
      <p:bgPr>
        <a:blipFill rotWithShape="1">
          <a:blip r:embed="rId2">
            <a:alphaModFix/>
          </a:blip>
          <a:tile tx="0" ty="0" sx="74982" sy="74982" flip="none" algn="tl"/>
        </a:blipFill>
        <a:effectLst/>
      </p:bgPr>
    </p:bg>
    <p:spTree>
      <p:nvGrpSpPr>
        <p:cNvPr id="1" name="Shape 70"/>
        <p:cNvGrpSpPr/>
        <p:nvPr/>
      </p:nvGrpSpPr>
      <p:grpSpPr>
        <a:xfrm>
          <a:off x="0" y="0"/>
          <a:ext cx="0" cy="0"/>
          <a:chOff x="0" y="0"/>
          <a:chExt cx="0" cy="0"/>
        </a:xfrm>
      </p:grpSpPr>
      <p:sp>
        <p:nvSpPr>
          <p:cNvPr id="71" name="Google Shape;71;p22"/>
          <p:cNvSpPr txBox="1">
            <a:spLocks noGrp="1"/>
          </p:cNvSpPr>
          <p:nvPr>
            <p:ph type="title"/>
          </p:nvPr>
        </p:nvSpPr>
        <p:spPr>
          <a:xfrm>
            <a:off x="914400" y="4876796"/>
            <a:ext cx="7481776" cy="4572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Clr>
                <a:srgbClr val="2DA2BF"/>
              </a:buClr>
              <a:buSzPts val="2500"/>
              <a:buFont typeface="Lucida Sans"/>
              <a:buNone/>
              <a:defRPr sz="2500" b="0">
                <a:solidFill>
                  <a:srgbClr val="2DA2B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2"/>
          <p:cNvSpPr txBox="1">
            <a:spLocks noGrp="1"/>
          </p:cNvSpPr>
          <p:nvPr>
            <p:ph type="body" idx="1"/>
          </p:nvPr>
        </p:nvSpPr>
        <p:spPr>
          <a:xfrm>
            <a:off x="4419596" y="5355101"/>
            <a:ext cx="3974595" cy="914400"/>
          </a:xfrm>
          <a:prstGeom prst="rect">
            <a:avLst/>
          </a:prstGeom>
          <a:noFill/>
          <a:ln>
            <a:noFill/>
          </a:ln>
        </p:spPr>
        <p:txBody>
          <a:bodyPr spcFirstLastPara="1" wrap="square" lIns="91425" tIns="45700" rIns="91425" bIns="45700" anchor="t" anchorCtr="0">
            <a:noAutofit/>
          </a:bodyPr>
          <a:lstStyle>
            <a:lvl1pPr marL="457200" lvl="0" indent="-228600" algn="r">
              <a:lnSpc>
                <a:spcPct val="100000"/>
              </a:lnSpc>
              <a:spcBef>
                <a:spcPts val="400"/>
              </a:spcBef>
              <a:spcAft>
                <a:spcPts val="0"/>
              </a:spcAft>
              <a:buSzPts val="1088"/>
              <a:buNone/>
              <a:defRPr sz="1600"/>
            </a:lvl1pPr>
            <a:lvl2pPr marL="914400" lvl="1" indent="-342900" algn="l">
              <a:lnSpc>
                <a:spcPct val="100000"/>
              </a:lnSpc>
              <a:spcBef>
                <a:spcPts val="325"/>
              </a:spcBef>
              <a:spcAft>
                <a:spcPts val="0"/>
              </a:spcAft>
              <a:buSzPts val="1800"/>
              <a:buChar char="◦"/>
              <a:defRPr/>
            </a:lvl2pPr>
            <a:lvl3pPr marL="1371600" lvl="2" indent="-342900" algn="l">
              <a:lnSpc>
                <a:spcPct val="100000"/>
              </a:lnSpc>
              <a:spcBef>
                <a:spcPts val="350"/>
              </a:spcBef>
              <a:spcAft>
                <a:spcPts val="0"/>
              </a:spcAft>
              <a:buSzPts val="1800"/>
              <a:buChar char="●"/>
              <a:defRPr/>
            </a:lvl3pPr>
            <a:lvl4pPr marL="1828800" lvl="3" indent="-342900" algn="l">
              <a:lnSpc>
                <a:spcPct val="100000"/>
              </a:lnSpc>
              <a:spcBef>
                <a:spcPts val="350"/>
              </a:spcBef>
              <a:spcAft>
                <a:spcPts val="0"/>
              </a:spcAft>
              <a:buSzPts val="1800"/>
              <a:buChar char="●"/>
              <a:defRPr/>
            </a:lvl4pPr>
            <a:lvl5pPr marL="2286000" lvl="4" indent="-342900" algn="l">
              <a:lnSpc>
                <a:spcPct val="100000"/>
              </a:lnSpc>
              <a:spcBef>
                <a:spcPts val="35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22"/>
          <p:cNvSpPr txBox="1">
            <a:spLocks noGrp="1"/>
          </p:cNvSpPr>
          <p:nvPr>
            <p:ph type="body" idx="2"/>
          </p:nvPr>
        </p:nvSpPr>
        <p:spPr>
          <a:xfrm>
            <a:off x="914400" y="274320"/>
            <a:ext cx="7479792" cy="4572000"/>
          </a:xfrm>
          <a:prstGeom prst="rect">
            <a:avLst/>
          </a:prstGeom>
          <a:noFill/>
          <a:ln>
            <a:noFill/>
          </a:ln>
        </p:spPr>
        <p:txBody>
          <a:bodyPr spcFirstLastPara="1" wrap="square" lIns="91425" tIns="45700" rIns="91425" bIns="45700" anchor="t" anchorCtr="0">
            <a:noAutofit/>
          </a:bodyPr>
          <a:lstStyle>
            <a:lvl1pPr marL="457200" lvl="0" indent="-366776" algn="l">
              <a:lnSpc>
                <a:spcPct val="100000"/>
              </a:lnSpc>
              <a:spcBef>
                <a:spcPts val="400"/>
              </a:spcBef>
              <a:spcAft>
                <a:spcPts val="0"/>
              </a:spcAft>
              <a:buSzPts val="2176"/>
              <a:buChar char="?"/>
              <a:defRPr sz="3200"/>
            </a:lvl1pPr>
            <a:lvl2pPr marL="914400" lvl="1" indent="-406400" algn="l">
              <a:lnSpc>
                <a:spcPct val="100000"/>
              </a:lnSpc>
              <a:spcBef>
                <a:spcPts val="325"/>
              </a:spcBef>
              <a:spcAft>
                <a:spcPts val="0"/>
              </a:spcAft>
              <a:buSzPts val="2800"/>
              <a:buChar char="◦"/>
              <a:defRPr sz="2800"/>
            </a:lvl2pPr>
            <a:lvl3pPr marL="1371600" lvl="2" indent="-381000" algn="l">
              <a:lnSpc>
                <a:spcPct val="100000"/>
              </a:lnSpc>
              <a:spcBef>
                <a:spcPts val="350"/>
              </a:spcBef>
              <a:spcAft>
                <a:spcPts val="0"/>
              </a:spcAft>
              <a:buSzPts val="2400"/>
              <a:buChar char="●"/>
              <a:defRPr sz="2400"/>
            </a:lvl3pPr>
            <a:lvl4pPr marL="1828800" lvl="3" indent="-355600" algn="l">
              <a:lnSpc>
                <a:spcPct val="100000"/>
              </a:lnSpc>
              <a:spcBef>
                <a:spcPts val="350"/>
              </a:spcBef>
              <a:spcAft>
                <a:spcPts val="0"/>
              </a:spcAft>
              <a:buSzPts val="2000"/>
              <a:buChar char="●"/>
              <a:defRPr sz="2000"/>
            </a:lvl4pPr>
            <a:lvl5pPr marL="2286000" lvl="4" indent="-355600" algn="l">
              <a:lnSpc>
                <a:spcPct val="100000"/>
              </a:lnSpc>
              <a:spcBef>
                <a:spcPts val="350"/>
              </a:spcBef>
              <a:spcAft>
                <a:spcPts val="0"/>
              </a:spcAft>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22"/>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000000"/>
              </a:buClr>
              <a:buSzPts val="10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22"/>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2"/>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1pPr>
            <a:lvl2pPr marL="0" marR="0" lvl="1"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2pPr>
            <a:lvl3pPr marL="0" marR="0" lvl="2"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3pPr>
            <a:lvl4pPr marL="0" marR="0" lvl="3"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4pPr>
            <a:lvl5pPr marL="0" marR="0" lvl="4"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5pPr>
            <a:lvl6pPr marL="0" marR="0" lvl="5"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6pPr>
            <a:lvl7pPr marL="0" marR="0" lvl="6"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7pPr>
            <a:lvl8pPr marL="0" marR="0" lvl="7"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8pPr>
            <a:lvl9pPr marL="0" marR="0" lvl="8"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bg>
      <p:bgPr>
        <a:gradFill>
          <a:gsLst>
            <a:gs pos="0">
              <a:srgbClr val="B3B3B3"/>
            </a:gs>
            <a:gs pos="100000">
              <a:srgbClr val="A0A0A0"/>
            </a:gs>
          </a:gsLst>
          <a:path path="circle">
            <a:fillToRect r="100000" b="100000"/>
          </a:path>
          <a:tileRect l="-100000" t="-100000"/>
        </a:gradFill>
        <a:effectLst/>
      </p:bgPr>
    </p:bg>
    <p:spTree>
      <p:nvGrpSpPr>
        <p:cNvPr id="1" name="Shape 77"/>
        <p:cNvGrpSpPr/>
        <p:nvPr/>
      </p:nvGrpSpPr>
      <p:grpSpPr>
        <a:xfrm>
          <a:off x="0" y="0"/>
          <a:ext cx="0" cy="0"/>
          <a:chOff x="0" y="0"/>
          <a:chExt cx="0" cy="0"/>
        </a:xfrm>
      </p:grpSpPr>
      <p:sp>
        <p:nvSpPr>
          <p:cNvPr id="78" name="Google Shape;78;p23"/>
          <p:cNvSpPr txBox="1">
            <a:spLocks noGrp="1"/>
          </p:cNvSpPr>
          <p:nvPr>
            <p:ph type="body" idx="1"/>
          </p:nvPr>
        </p:nvSpPr>
        <p:spPr>
          <a:xfrm>
            <a:off x="1141235" y="5443404"/>
            <a:ext cx="7162796" cy="648236"/>
          </a:xfrm>
          <a:prstGeom prst="rect">
            <a:avLst/>
          </a:prstGeom>
          <a:noFill/>
          <a:ln>
            <a:noFill/>
          </a:ln>
        </p:spPr>
        <p:txBody>
          <a:bodyPr spcFirstLastPara="1" wrap="square" lIns="91425" tIns="0" rIns="91425" bIns="45700" anchor="t" anchorCtr="0">
            <a:noAutofit/>
          </a:bodyPr>
          <a:lstStyle>
            <a:lvl1pPr marL="457200" marR="18288" lvl="0" indent="-228600" algn="r">
              <a:lnSpc>
                <a:spcPct val="100000"/>
              </a:lnSpc>
              <a:spcBef>
                <a:spcPts val="400"/>
              </a:spcBef>
              <a:spcAft>
                <a:spcPts val="0"/>
              </a:spcAft>
              <a:buSzPts val="952"/>
              <a:buNone/>
              <a:defRPr sz="1400">
                <a:solidFill>
                  <a:srgbClr val="FFFFFF"/>
                </a:solidFill>
              </a:defRPr>
            </a:lvl1pPr>
            <a:lvl2pPr marL="914400" lvl="1" indent="-342900" algn="l">
              <a:lnSpc>
                <a:spcPct val="100000"/>
              </a:lnSpc>
              <a:spcBef>
                <a:spcPts val="325"/>
              </a:spcBef>
              <a:spcAft>
                <a:spcPts val="0"/>
              </a:spcAft>
              <a:buSzPts val="1800"/>
              <a:buChar char="◦"/>
              <a:defRPr/>
            </a:lvl2pPr>
            <a:lvl3pPr marL="1371600" lvl="2" indent="-342900" algn="l">
              <a:lnSpc>
                <a:spcPct val="100000"/>
              </a:lnSpc>
              <a:spcBef>
                <a:spcPts val="350"/>
              </a:spcBef>
              <a:spcAft>
                <a:spcPts val="0"/>
              </a:spcAft>
              <a:buSzPts val="1800"/>
              <a:buChar char="●"/>
              <a:defRPr/>
            </a:lvl3pPr>
            <a:lvl4pPr marL="1828800" lvl="3" indent="-342900" algn="l">
              <a:lnSpc>
                <a:spcPct val="100000"/>
              </a:lnSpc>
              <a:spcBef>
                <a:spcPts val="350"/>
              </a:spcBef>
              <a:spcAft>
                <a:spcPts val="0"/>
              </a:spcAft>
              <a:buSzPts val="1800"/>
              <a:buChar char="●"/>
              <a:defRPr/>
            </a:lvl4pPr>
            <a:lvl5pPr marL="2286000" lvl="4" indent="-342900" algn="l">
              <a:lnSpc>
                <a:spcPct val="100000"/>
              </a:lnSpc>
              <a:spcBef>
                <a:spcPts val="35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23"/>
          <p:cNvSpPr txBox="1">
            <a:spLocks noGrp="1"/>
          </p:cNvSpPr>
          <p:nvPr>
            <p:ph type="pic" idx="2"/>
          </p:nvPr>
        </p:nvSpPr>
        <p:spPr>
          <a:xfrm>
            <a:off x="228600" y="189966"/>
            <a:ext cx="8686800" cy="4389120"/>
          </a:xfrm>
          <a:prstGeom prst="rect">
            <a:avLst/>
          </a:prstGeom>
          <a:solidFill>
            <a:srgbClr val="464646"/>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lvl1pPr marR="0" lvl="0" algn="l" rtl="0">
              <a:lnSpc>
                <a:spcPct val="100000"/>
              </a:lnSpc>
              <a:spcBef>
                <a:spcPts val="400"/>
              </a:spcBef>
              <a:spcAft>
                <a:spcPts val="0"/>
              </a:spcAft>
              <a:buClr>
                <a:srgbClr val="2DA2BF"/>
              </a:buClr>
              <a:buSzPts val="2176"/>
              <a:buFont typeface="Noto Sans Symbols"/>
              <a:buNone/>
              <a:defRPr sz="3200" b="0" i="0" u="none" strike="noStrike" cap="none">
                <a:solidFill>
                  <a:srgbClr val="FFFFFF"/>
                </a:solidFill>
                <a:latin typeface="Lucida Sans"/>
                <a:ea typeface="Lucida Sans"/>
                <a:cs typeface="Lucida Sans"/>
                <a:sym typeface="Lucida Sans"/>
              </a:defRPr>
            </a:lvl1pPr>
            <a:lvl2pPr marR="0" lvl="1" algn="l" rtl="0">
              <a:lnSpc>
                <a:spcPct val="100000"/>
              </a:lnSpc>
              <a:spcBef>
                <a:spcPts val="325"/>
              </a:spcBef>
              <a:spcAft>
                <a:spcPts val="0"/>
              </a:spcAft>
              <a:buClr>
                <a:srgbClr val="2DA2BF"/>
              </a:buClr>
              <a:buSzPts val="2300"/>
              <a:buFont typeface="Verdana"/>
              <a:buChar char="◦"/>
              <a:defRPr sz="2300" b="0" i="0" u="none" strike="noStrike" cap="none">
                <a:solidFill>
                  <a:srgbClr val="000000"/>
                </a:solidFill>
                <a:latin typeface="Lucida Sans"/>
                <a:ea typeface="Lucida Sans"/>
                <a:cs typeface="Lucida Sans"/>
                <a:sym typeface="Lucida Sans"/>
              </a:defRPr>
            </a:lvl2pPr>
            <a:lvl3pPr marR="0" lvl="2" algn="l" rtl="0">
              <a:lnSpc>
                <a:spcPct val="100000"/>
              </a:lnSpc>
              <a:spcBef>
                <a:spcPts val="350"/>
              </a:spcBef>
              <a:spcAft>
                <a:spcPts val="0"/>
              </a:spcAft>
              <a:buClr>
                <a:srgbClr val="DA1F28"/>
              </a:buClr>
              <a:buSzPts val="2100"/>
              <a:buFont typeface="Noto Sans Symbols"/>
              <a:buChar char="●"/>
              <a:defRPr sz="2100" b="0" i="0" u="none" strike="noStrike" cap="none">
                <a:solidFill>
                  <a:srgbClr val="000000"/>
                </a:solidFill>
                <a:latin typeface="Lucida Sans"/>
                <a:ea typeface="Lucida Sans"/>
                <a:cs typeface="Lucida Sans"/>
                <a:sym typeface="Lucida Sans"/>
              </a:defRPr>
            </a:lvl3pPr>
            <a:lvl4pPr marR="0" lvl="3" algn="l" rtl="0">
              <a:lnSpc>
                <a:spcPct val="100000"/>
              </a:lnSpc>
              <a:spcBef>
                <a:spcPts val="350"/>
              </a:spcBef>
              <a:spcAft>
                <a:spcPts val="0"/>
              </a:spcAft>
              <a:buClr>
                <a:srgbClr val="DA1F28"/>
              </a:buClr>
              <a:buSzPts val="1900"/>
              <a:buFont typeface="Noto Sans Symbols"/>
              <a:buChar char="●"/>
              <a:defRPr sz="1900" b="0" i="0" u="none" strike="noStrike" cap="none">
                <a:solidFill>
                  <a:srgbClr val="000000"/>
                </a:solidFill>
                <a:latin typeface="Lucida Sans"/>
                <a:ea typeface="Lucida Sans"/>
                <a:cs typeface="Lucida Sans"/>
                <a:sym typeface="Lucida Sans"/>
              </a:defRPr>
            </a:lvl4pPr>
            <a:lvl5pPr marR="0" lvl="4" algn="l" rtl="0">
              <a:lnSpc>
                <a:spcPct val="100000"/>
              </a:lnSpc>
              <a:spcBef>
                <a:spcPts val="350"/>
              </a:spcBef>
              <a:spcAft>
                <a:spcPts val="0"/>
              </a:spcAft>
              <a:buClr>
                <a:srgbClr val="DA1F28"/>
              </a:buClr>
              <a:buSzPts val="1800"/>
              <a:buFont typeface="Noto Sans Symbols"/>
              <a:buChar char="●"/>
              <a:defRPr sz="1800" b="0" i="0" u="none" strike="noStrike" cap="none">
                <a:solidFill>
                  <a:srgbClr val="000000"/>
                </a:solidFill>
                <a:latin typeface="Lucida Sans"/>
                <a:ea typeface="Lucida Sans"/>
                <a:cs typeface="Lucida Sans"/>
                <a:sym typeface="Lucida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0" name="Google Shape;80;p23"/>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FFFFFF"/>
              </a:buClr>
              <a:buSzPts val="1000"/>
              <a:buFont typeface="Lucida Sans"/>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3"/>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3"/>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1pPr>
            <a:lvl2pPr marL="0" marR="0" lvl="1"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2pPr>
            <a:lvl3pPr marL="0" marR="0" lvl="2"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3pPr>
            <a:lvl4pPr marL="0" marR="0" lvl="3"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4pPr>
            <a:lvl5pPr marL="0" marR="0" lvl="4"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5pPr>
            <a:lvl6pPr marL="0" marR="0" lvl="5"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6pPr>
            <a:lvl7pPr marL="0" marR="0" lvl="6"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7pPr>
            <a:lvl8pPr marL="0" marR="0" lvl="7"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8pPr>
            <a:lvl9pPr marL="0" marR="0" lvl="8"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fld id="{00000000-1234-1234-1234-123412341234}" type="slidenum">
              <a:rPr lang="en-US"/>
              <a:t>‹#›</a:t>
            </a:fld>
            <a:endParaRPr/>
          </a:p>
        </p:txBody>
      </p:sp>
      <p:sp>
        <p:nvSpPr>
          <p:cNvPr id="83" name="Google Shape;83;p23"/>
          <p:cNvSpPr txBox="1">
            <a:spLocks noGrp="1"/>
          </p:cNvSpPr>
          <p:nvPr>
            <p:ph type="title"/>
          </p:nvPr>
        </p:nvSpPr>
        <p:spPr>
          <a:xfrm>
            <a:off x="228600" y="4865120"/>
            <a:ext cx="8075432" cy="562676"/>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Clr>
                <a:srgbClr val="2DA2BF"/>
              </a:buClr>
              <a:buSzPts val="3000"/>
              <a:buFont typeface="Lucida Sans"/>
              <a:buNone/>
              <a:defRPr sz="3000" b="0">
                <a:solidFill>
                  <a:srgbClr val="2DA2B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3"/>
          <p:cNvSpPr/>
          <p:nvPr/>
        </p:nvSpPr>
        <p:spPr>
          <a:xfrm>
            <a:off x="499271" y="5944935"/>
            <a:ext cx="4940622" cy="921075"/>
          </a:xfrm>
          <a:custGeom>
            <a:avLst/>
            <a:gdLst/>
            <a:ahLst/>
            <a:cxnLst/>
            <a:rect l="l" t="t" r="r" b="b"/>
            <a:pathLst>
              <a:path w="7485" h="337" extrusionOk="0">
                <a:moveTo>
                  <a:pt x="0" y="2"/>
                </a:moveTo>
                <a:lnTo>
                  <a:pt x="7485" y="337"/>
                </a:lnTo>
                <a:lnTo>
                  <a:pt x="5558" y="337"/>
                </a:lnTo>
                <a:lnTo>
                  <a:pt x="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Lucida Sans"/>
              <a:ea typeface="Lucida Sans"/>
              <a:cs typeface="Lucida Sans"/>
              <a:sym typeface="Lucida Sans"/>
            </a:endParaRPr>
          </a:p>
        </p:txBody>
      </p:sp>
      <p:sp>
        <p:nvSpPr>
          <p:cNvPr id="85" name="Google Shape;85;p23"/>
          <p:cNvSpPr/>
          <p:nvPr/>
        </p:nvSpPr>
        <p:spPr>
          <a:xfrm>
            <a:off x="485720" y="5939009"/>
            <a:ext cx="3690454" cy="933446"/>
          </a:xfrm>
          <a:custGeom>
            <a:avLst/>
            <a:gdLst/>
            <a:ahLst/>
            <a:cxnLst/>
            <a:rect l="l" t="t" r="r" b="b"/>
            <a:pathLst>
              <a:path w="5591" h="588" extrusionOk="0">
                <a:moveTo>
                  <a:pt x="0" y="0"/>
                </a:moveTo>
                <a:lnTo>
                  <a:pt x="5591" y="585"/>
                </a:lnTo>
                <a:lnTo>
                  <a:pt x="4415" y="588"/>
                </a:lnTo>
                <a:lnTo>
                  <a:pt x="12" y="4"/>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Lucida Sans"/>
              <a:ea typeface="Lucida Sans"/>
              <a:cs typeface="Lucida Sans"/>
              <a:sym typeface="Lucida Sans"/>
            </a:endParaRPr>
          </a:p>
        </p:txBody>
      </p:sp>
      <p:sp>
        <p:nvSpPr>
          <p:cNvPr id="86" name="Google Shape;86;p23"/>
          <p:cNvSpPr/>
          <p:nvPr/>
        </p:nvSpPr>
        <p:spPr>
          <a:xfrm>
            <a:off x="-6044" y="5791251"/>
            <a:ext cx="3402317" cy="1080866"/>
          </a:xfrm>
          <a:custGeom>
            <a:avLst/>
            <a:gdLst/>
            <a:ahLst/>
            <a:cxnLst/>
            <a:rect l="l" t="t" r="r" b="b"/>
            <a:pathLst>
              <a:path w="120000" h="120000" extrusionOk="0">
                <a:moveTo>
                  <a:pt x="0" y="120000"/>
                </a:moveTo>
                <a:lnTo>
                  <a:pt x="0" y="0"/>
                </a:lnTo>
                <a:lnTo>
                  <a:pt x="120000" y="120000"/>
                </a:lnTo>
                <a:close/>
              </a:path>
            </a:pathLst>
          </a:custGeom>
          <a:blipFill rotWithShape="1">
            <a:blip r:embed="rId2">
              <a:alphaModFix/>
            </a:blip>
            <a:stretch>
              <a:fillRect/>
            </a:stretch>
          </a:blip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Lucida Sans"/>
              <a:ea typeface="Lucida Sans"/>
              <a:cs typeface="Lucida Sans"/>
              <a:sym typeface="Lucida Sans"/>
            </a:endParaRPr>
          </a:p>
        </p:txBody>
      </p:sp>
      <p:cxnSp>
        <p:nvCxnSpPr>
          <p:cNvPr id="87" name="Google Shape;87;p23"/>
          <p:cNvCxnSpPr/>
          <p:nvPr/>
        </p:nvCxnSpPr>
        <p:spPr>
          <a:xfrm>
            <a:off x="-9235" y="5787740"/>
            <a:ext cx="3405508" cy="1084378"/>
          </a:xfrm>
          <a:prstGeom prst="straightConnector1">
            <a:avLst/>
          </a:prstGeom>
          <a:noFill/>
          <a:ln w="12050" cap="flat" cmpd="sng">
            <a:solidFill>
              <a:srgbClr val="156D83"/>
            </a:solidFill>
            <a:prstDash val="solid"/>
            <a:miter lim="8000"/>
            <a:headEnd type="none" w="sm" len="sm"/>
            <a:tailEnd type="none" w="sm" len="sm"/>
          </a:ln>
        </p:spPr>
      </p:cxnSp>
      <p:sp>
        <p:nvSpPr>
          <p:cNvPr id="88" name="Google Shape;88;p23"/>
          <p:cNvSpPr/>
          <p:nvPr/>
        </p:nvSpPr>
        <p:spPr>
          <a:xfrm>
            <a:off x="8664113" y="4988436"/>
            <a:ext cx="182880" cy="228600"/>
          </a:xfrm>
          <a:custGeom>
            <a:avLst/>
            <a:gdLst/>
            <a:ahLst/>
            <a:cxnLst/>
            <a:rect l="l" t="t" r="r" b="b"/>
            <a:pathLst>
              <a:path w="120000" h="120000" extrusionOk="0">
                <a:moveTo>
                  <a:pt x="0" y="0"/>
                </a:moveTo>
                <a:lnTo>
                  <a:pt x="60000" y="0"/>
                </a:lnTo>
                <a:lnTo>
                  <a:pt x="120000" y="60000"/>
                </a:lnTo>
                <a:lnTo>
                  <a:pt x="60000" y="120000"/>
                </a:lnTo>
                <a:lnTo>
                  <a:pt x="0" y="120000"/>
                </a:lnTo>
                <a:lnTo>
                  <a:pt x="60000" y="60000"/>
                </a:lnTo>
                <a:close/>
              </a:path>
            </a:pathLst>
          </a:custGeom>
          <a:gradFill>
            <a:gsLst>
              <a:gs pos="0">
                <a:srgbClr val="1389A6"/>
              </a:gs>
              <a:gs pos="100000">
                <a:srgbClr val="50B8DA"/>
              </a:gs>
            </a:gsLst>
            <a:lin ang="16200000" scaled="0"/>
          </a:gradFill>
          <a:ln w="9525" cap="flat" cmpd="sng">
            <a:solidFill>
              <a:srgbClr val="1E768C"/>
            </a:solidFill>
            <a:prstDash val="solid"/>
            <a:round/>
            <a:headEnd type="none" w="sm" len="sm"/>
            <a:tailEnd type="none" w="sm" len="sm"/>
          </a:ln>
          <a:effectLst>
            <a:outerShdw dist="25402" dir="5400000" algn="tl">
              <a:srgbClr val="000000">
                <a:alpha val="4549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Lucida Sans"/>
              <a:ea typeface="Lucida Sans"/>
              <a:cs typeface="Lucida Sans"/>
              <a:sym typeface="Lucida Sans"/>
            </a:endParaRPr>
          </a:p>
        </p:txBody>
      </p:sp>
      <p:sp>
        <p:nvSpPr>
          <p:cNvPr id="89" name="Google Shape;89;p23"/>
          <p:cNvSpPr/>
          <p:nvPr/>
        </p:nvSpPr>
        <p:spPr>
          <a:xfrm>
            <a:off x="8477695" y="4988436"/>
            <a:ext cx="182880" cy="228600"/>
          </a:xfrm>
          <a:custGeom>
            <a:avLst/>
            <a:gdLst/>
            <a:ahLst/>
            <a:cxnLst/>
            <a:rect l="l" t="t" r="r" b="b"/>
            <a:pathLst>
              <a:path w="120000" h="120000" extrusionOk="0">
                <a:moveTo>
                  <a:pt x="0" y="0"/>
                </a:moveTo>
                <a:lnTo>
                  <a:pt x="60000" y="0"/>
                </a:lnTo>
                <a:lnTo>
                  <a:pt x="120000" y="60000"/>
                </a:lnTo>
                <a:lnTo>
                  <a:pt x="60000" y="120000"/>
                </a:lnTo>
                <a:lnTo>
                  <a:pt x="0" y="120000"/>
                </a:lnTo>
                <a:lnTo>
                  <a:pt x="60000" y="60000"/>
                </a:lnTo>
                <a:close/>
              </a:path>
            </a:pathLst>
          </a:custGeom>
          <a:gradFill>
            <a:gsLst>
              <a:gs pos="0">
                <a:srgbClr val="1389A6"/>
              </a:gs>
              <a:gs pos="100000">
                <a:srgbClr val="50B8DA"/>
              </a:gs>
            </a:gsLst>
            <a:lin ang="16200000" scaled="0"/>
          </a:gradFill>
          <a:ln w="9525" cap="flat" cmpd="sng">
            <a:solidFill>
              <a:srgbClr val="1E768C"/>
            </a:solidFill>
            <a:prstDash val="solid"/>
            <a:round/>
            <a:headEnd type="none" w="sm" len="sm"/>
            <a:tailEnd type="none" w="sm" len="sm"/>
          </a:ln>
          <a:effectLst>
            <a:outerShdw dist="25402" dir="5400000" algn="tl">
              <a:srgbClr val="000000">
                <a:alpha val="4549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Lucida Sans"/>
              <a:ea typeface="Lucida Sans"/>
              <a:cs typeface="Lucida Sans"/>
              <a:sym typeface="Lucida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14"/>
          <p:cNvSpPr/>
          <p:nvPr/>
        </p:nvSpPr>
        <p:spPr>
          <a:xfrm>
            <a:off x="499271" y="5944935"/>
            <a:ext cx="4940622" cy="921075"/>
          </a:xfrm>
          <a:custGeom>
            <a:avLst/>
            <a:gdLst/>
            <a:ahLst/>
            <a:cxnLst/>
            <a:rect l="l" t="t" r="r" b="b"/>
            <a:pathLst>
              <a:path w="7485" h="337" extrusionOk="0">
                <a:moveTo>
                  <a:pt x="0" y="2"/>
                </a:moveTo>
                <a:lnTo>
                  <a:pt x="7485" y="337"/>
                </a:lnTo>
                <a:lnTo>
                  <a:pt x="5558" y="337"/>
                </a:lnTo>
                <a:lnTo>
                  <a:pt x="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Lucida Sans"/>
              <a:ea typeface="Lucida Sans"/>
              <a:cs typeface="Lucida Sans"/>
              <a:sym typeface="Lucida Sans"/>
            </a:endParaRPr>
          </a:p>
        </p:txBody>
      </p:sp>
      <p:sp>
        <p:nvSpPr>
          <p:cNvPr id="11" name="Google Shape;11;p14"/>
          <p:cNvSpPr/>
          <p:nvPr/>
        </p:nvSpPr>
        <p:spPr>
          <a:xfrm>
            <a:off x="485720" y="5939009"/>
            <a:ext cx="3690454" cy="933446"/>
          </a:xfrm>
          <a:custGeom>
            <a:avLst/>
            <a:gdLst/>
            <a:ahLst/>
            <a:cxnLst/>
            <a:rect l="l" t="t" r="r" b="b"/>
            <a:pathLst>
              <a:path w="5591" h="588" extrusionOk="0">
                <a:moveTo>
                  <a:pt x="0" y="0"/>
                </a:moveTo>
                <a:lnTo>
                  <a:pt x="5591" y="585"/>
                </a:lnTo>
                <a:lnTo>
                  <a:pt x="4415" y="588"/>
                </a:lnTo>
                <a:lnTo>
                  <a:pt x="12" y="4"/>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Lucida Sans"/>
              <a:ea typeface="Lucida Sans"/>
              <a:cs typeface="Lucida Sans"/>
              <a:sym typeface="Lucida Sans"/>
            </a:endParaRPr>
          </a:p>
        </p:txBody>
      </p:sp>
      <p:sp>
        <p:nvSpPr>
          <p:cNvPr id="12" name="Google Shape;12;p14"/>
          <p:cNvSpPr/>
          <p:nvPr/>
        </p:nvSpPr>
        <p:spPr>
          <a:xfrm>
            <a:off x="-6044" y="5791251"/>
            <a:ext cx="3402317" cy="1080866"/>
          </a:xfrm>
          <a:custGeom>
            <a:avLst/>
            <a:gdLst/>
            <a:ahLst/>
            <a:cxnLst/>
            <a:rect l="l" t="t" r="r" b="b"/>
            <a:pathLst>
              <a:path w="120000" h="120000" extrusionOk="0">
                <a:moveTo>
                  <a:pt x="0" y="120000"/>
                </a:moveTo>
                <a:lnTo>
                  <a:pt x="0" y="0"/>
                </a:lnTo>
                <a:lnTo>
                  <a:pt x="120000" y="120000"/>
                </a:lnTo>
                <a:close/>
              </a:path>
            </a:pathLst>
          </a:custGeom>
          <a:blipFill rotWithShape="1">
            <a:blip r:embed="rId13">
              <a:alphaModFix/>
            </a:blip>
            <a:stretch>
              <a:fillRect/>
            </a:stretch>
          </a:blip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Lucida Sans"/>
              <a:ea typeface="Lucida Sans"/>
              <a:cs typeface="Lucida Sans"/>
              <a:sym typeface="Lucida Sans"/>
            </a:endParaRPr>
          </a:p>
        </p:txBody>
      </p:sp>
      <p:cxnSp>
        <p:nvCxnSpPr>
          <p:cNvPr id="13" name="Google Shape;13;p14"/>
          <p:cNvCxnSpPr/>
          <p:nvPr/>
        </p:nvCxnSpPr>
        <p:spPr>
          <a:xfrm>
            <a:off x="-9235" y="5787740"/>
            <a:ext cx="3405508" cy="1084378"/>
          </a:xfrm>
          <a:prstGeom prst="straightConnector1">
            <a:avLst/>
          </a:prstGeom>
          <a:noFill/>
          <a:ln w="12050" cap="flat" cmpd="sng">
            <a:solidFill>
              <a:srgbClr val="156D83"/>
            </a:solidFill>
            <a:prstDash val="solid"/>
            <a:miter lim="8000"/>
            <a:headEnd type="none" w="sm" len="sm"/>
            <a:tailEnd type="none" w="sm" len="sm"/>
          </a:ln>
        </p:spPr>
      </p:cxnSp>
      <p:sp>
        <p:nvSpPr>
          <p:cNvPr id="14" name="Google Shape;14;p14"/>
          <p:cNvSpPr txBox="1">
            <a:spLocks noGrp="1"/>
          </p:cNvSpPr>
          <p:nvPr>
            <p:ph type="title"/>
          </p:nvPr>
        </p:nvSpPr>
        <p:spPr>
          <a:xfrm>
            <a:off x="457200" y="274640"/>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464646"/>
              </a:buClr>
              <a:buSzPts val="4100"/>
              <a:buFont typeface="Lucida Sans"/>
              <a:buNone/>
              <a:defRPr sz="4100" b="1" i="0" u="none" strike="noStrike" cap="none">
                <a:solidFill>
                  <a:srgbClr val="464646"/>
                </a:solidFill>
                <a:latin typeface="Lucida Sans"/>
                <a:ea typeface="Lucida Sans"/>
                <a:cs typeface="Lucida Sans"/>
                <a:sym typeface="Lucid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5" name="Google Shape;15;p14"/>
          <p:cNvSpPr txBox="1">
            <a:spLocks noGrp="1"/>
          </p:cNvSpPr>
          <p:nvPr>
            <p:ph type="body" idx="1"/>
          </p:nvPr>
        </p:nvSpPr>
        <p:spPr>
          <a:xfrm>
            <a:off x="457200" y="1481328"/>
            <a:ext cx="8229600" cy="4525959"/>
          </a:xfrm>
          <a:prstGeom prst="rect">
            <a:avLst/>
          </a:prstGeom>
          <a:noFill/>
          <a:ln>
            <a:noFill/>
          </a:ln>
        </p:spPr>
        <p:txBody>
          <a:bodyPr spcFirstLastPara="1" wrap="square" lIns="91425" tIns="45700" rIns="91425" bIns="45700" anchor="t" anchorCtr="0">
            <a:noAutofit/>
          </a:bodyPr>
          <a:lstStyle>
            <a:lvl1pPr marL="457200" marR="0" lvl="0" indent="-345186" algn="l" rtl="0">
              <a:lnSpc>
                <a:spcPct val="100000"/>
              </a:lnSpc>
              <a:spcBef>
                <a:spcPts val="400"/>
              </a:spcBef>
              <a:spcAft>
                <a:spcPts val="0"/>
              </a:spcAft>
              <a:buClr>
                <a:srgbClr val="2DA2BF"/>
              </a:buClr>
              <a:buSzPts val="1836"/>
              <a:buFont typeface="Noto Sans Symbols"/>
              <a:buChar char="🞂"/>
              <a:defRPr sz="2700" b="0" i="0" u="none" strike="noStrike" cap="none">
                <a:solidFill>
                  <a:srgbClr val="000000"/>
                </a:solidFill>
                <a:latin typeface="Lucida Sans"/>
                <a:ea typeface="Lucida Sans"/>
                <a:cs typeface="Lucida Sans"/>
                <a:sym typeface="Lucida Sans"/>
              </a:defRPr>
            </a:lvl1pPr>
            <a:lvl2pPr marL="914400" marR="0" lvl="1" indent="-374650" algn="l" rtl="0">
              <a:lnSpc>
                <a:spcPct val="100000"/>
              </a:lnSpc>
              <a:spcBef>
                <a:spcPts val="325"/>
              </a:spcBef>
              <a:spcAft>
                <a:spcPts val="0"/>
              </a:spcAft>
              <a:buClr>
                <a:srgbClr val="2DA2BF"/>
              </a:buClr>
              <a:buSzPts val="2300"/>
              <a:buFont typeface="Verdana"/>
              <a:buChar char="◦"/>
              <a:defRPr sz="2300" b="0" i="0" u="none" strike="noStrike" cap="none">
                <a:solidFill>
                  <a:srgbClr val="000000"/>
                </a:solidFill>
                <a:latin typeface="Lucida Sans"/>
                <a:ea typeface="Lucida Sans"/>
                <a:cs typeface="Lucida Sans"/>
                <a:sym typeface="Lucida Sans"/>
              </a:defRPr>
            </a:lvl2pPr>
            <a:lvl3pPr marL="1371600" marR="0" lvl="2" indent="-361950" algn="l" rtl="0">
              <a:lnSpc>
                <a:spcPct val="100000"/>
              </a:lnSpc>
              <a:spcBef>
                <a:spcPts val="350"/>
              </a:spcBef>
              <a:spcAft>
                <a:spcPts val="0"/>
              </a:spcAft>
              <a:buClr>
                <a:srgbClr val="DA1F28"/>
              </a:buClr>
              <a:buSzPts val="2100"/>
              <a:buFont typeface="Noto Sans Symbols"/>
              <a:buChar char="●"/>
              <a:defRPr sz="2100" b="0" i="0" u="none" strike="noStrike" cap="none">
                <a:solidFill>
                  <a:srgbClr val="000000"/>
                </a:solidFill>
                <a:latin typeface="Lucida Sans"/>
                <a:ea typeface="Lucida Sans"/>
                <a:cs typeface="Lucida Sans"/>
                <a:sym typeface="Lucida Sans"/>
              </a:defRPr>
            </a:lvl3pPr>
            <a:lvl4pPr marL="1828800" marR="0" lvl="3" indent="-349250" algn="l" rtl="0">
              <a:lnSpc>
                <a:spcPct val="100000"/>
              </a:lnSpc>
              <a:spcBef>
                <a:spcPts val="350"/>
              </a:spcBef>
              <a:spcAft>
                <a:spcPts val="0"/>
              </a:spcAft>
              <a:buClr>
                <a:srgbClr val="DA1F28"/>
              </a:buClr>
              <a:buSzPts val="1900"/>
              <a:buFont typeface="Noto Sans Symbols"/>
              <a:buChar char="●"/>
              <a:defRPr sz="1900" b="0" i="0" u="none" strike="noStrike" cap="none">
                <a:solidFill>
                  <a:srgbClr val="000000"/>
                </a:solidFill>
                <a:latin typeface="Lucida Sans"/>
                <a:ea typeface="Lucida Sans"/>
                <a:cs typeface="Lucida Sans"/>
                <a:sym typeface="Lucida Sans"/>
              </a:defRPr>
            </a:lvl4pPr>
            <a:lvl5pPr marL="2286000" marR="0" lvl="4" indent="-342900" algn="l" rtl="0">
              <a:lnSpc>
                <a:spcPct val="100000"/>
              </a:lnSpc>
              <a:spcBef>
                <a:spcPts val="350"/>
              </a:spcBef>
              <a:spcAft>
                <a:spcPts val="0"/>
              </a:spcAft>
              <a:buClr>
                <a:srgbClr val="DA1F28"/>
              </a:buClr>
              <a:buSzPts val="1800"/>
              <a:buFont typeface="Noto Sans Symbols"/>
              <a:buChar char="●"/>
              <a:defRPr sz="1800" b="0" i="0" u="none" strike="noStrike" cap="none">
                <a:solidFill>
                  <a:srgbClr val="000000"/>
                </a:solidFill>
                <a:latin typeface="Lucida Sans"/>
                <a:ea typeface="Lucida Sans"/>
                <a:cs typeface="Lucida Sans"/>
                <a:sym typeface="Lucida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6" name="Google Shape;16;p14"/>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7" name="Google Shape;17;p14"/>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marR="0" lvl="0" algn="r"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8" name="Google Shape;18;p14"/>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1pPr>
            <a:lvl2pPr marL="0" marR="0" lvl="1" indent="0" algn="r" rtl="0">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2pPr>
            <a:lvl3pPr marL="0" marR="0" lvl="2" indent="0" algn="r" rtl="0">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3pPr>
            <a:lvl4pPr marL="0" marR="0" lvl="3" indent="0" algn="r" rtl="0">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4pPr>
            <a:lvl5pPr marL="0" marR="0" lvl="4" indent="0" algn="r" rtl="0">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5pPr>
            <a:lvl6pPr marL="0" marR="0" lvl="5" indent="0" algn="r" rtl="0">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6pPr>
            <a:lvl7pPr marL="0" marR="0" lvl="6" indent="0" algn="r" rtl="0">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7pPr>
            <a:lvl8pPr marL="0" marR="0" lvl="7" indent="0" algn="r" rtl="0">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8pPr>
            <a:lvl9pPr marL="0" marR="0" lvl="8" indent="0" algn="r" rtl="0">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
          <p:cNvSpPr txBox="1"/>
          <p:nvPr/>
        </p:nvSpPr>
        <p:spPr>
          <a:xfrm>
            <a:off x="6172200" y="6172200"/>
            <a:ext cx="2514243" cy="364681"/>
          </a:xfrm>
          <a:prstGeom prst="rect">
            <a:avLst/>
          </a:prstGeom>
          <a:noFill/>
          <a:ln>
            <a:noFill/>
          </a:ln>
        </p:spPr>
        <p:txBody>
          <a:bodyPr spcFirstLastPara="1" wrap="square" lIns="90000" tIns="44975" rIns="90000" bIns="44975"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Trebuchet MS"/>
              <a:ea typeface="Trebuchet MS"/>
              <a:cs typeface="Trebuchet MS"/>
              <a:sym typeface="Trebuchet MS"/>
            </a:endParaRPr>
          </a:p>
        </p:txBody>
      </p:sp>
      <p:sp>
        <p:nvSpPr>
          <p:cNvPr id="108" name="Google Shape;108;p1"/>
          <p:cNvSpPr/>
          <p:nvPr/>
        </p:nvSpPr>
        <p:spPr>
          <a:xfrm>
            <a:off x="191164" y="1124739"/>
            <a:ext cx="8701311" cy="1062249"/>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4975" rIns="90000" bIns="44975" anchor="t" anchorCtr="1">
            <a:noAutofit/>
          </a:bodyPr>
          <a:lstStyle/>
          <a:p>
            <a:pPr marL="0" marR="0" lvl="0" indent="0" algn="ctr" rtl="0">
              <a:lnSpc>
                <a:spcPct val="100000"/>
              </a:lnSpc>
              <a:spcBef>
                <a:spcPts val="0"/>
              </a:spcBef>
              <a:spcAft>
                <a:spcPts val="0"/>
              </a:spcAft>
              <a:buClr>
                <a:srgbClr val="000000"/>
              </a:buClr>
              <a:buSzPts val="2400"/>
              <a:buFont typeface="Calibri"/>
              <a:buNone/>
            </a:pPr>
            <a:endParaRPr dirty="0"/>
          </a:p>
        </p:txBody>
      </p:sp>
      <p:sp>
        <p:nvSpPr>
          <p:cNvPr id="109" name="Google Shape;109;p1"/>
          <p:cNvSpPr/>
          <p:nvPr/>
        </p:nvSpPr>
        <p:spPr>
          <a:xfrm>
            <a:off x="315358" y="3886200"/>
            <a:ext cx="4266718" cy="892079"/>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4975" rIns="90000" bIns="44975" anchor="t" anchorCtr="0">
            <a:noAutofit/>
          </a:bodyPr>
          <a:lstStyle/>
          <a:p>
            <a:pPr marL="0" marR="0" lvl="0" indent="0" algn="l" rtl="0">
              <a:lnSpc>
                <a:spcPct val="100000"/>
              </a:lnSpc>
              <a:spcBef>
                <a:spcPts val="0"/>
              </a:spcBef>
              <a:spcAft>
                <a:spcPts val="0"/>
              </a:spcAft>
              <a:buClr>
                <a:srgbClr val="000000"/>
              </a:buClr>
              <a:buSzPts val="1600"/>
              <a:buFont typeface="Times New Roman"/>
              <a:buNone/>
            </a:pPr>
            <a:r>
              <a:rPr lang="en-US" sz="1600" b="1" i="0" u="sng" strike="noStrike" cap="none">
                <a:solidFill>
                  <a:srgbClr val="000000"/>
                </a:solidFill>
                <a:latin typeface="Times New Roman"/>
                <a:ea typeface="Times New Roman"/>
                <a:cs typeface="Times New Roman"/>
                <a:sym typeface="Times New Roman"/>
              </a:rPr>
              <a:t>               </a:t>
            </a:r>
            <a:endParaRPr/>
          </a:p>
          <a:p>
            <a:pPr marL="0" marR="0" lvl="0" indent="0" algn="ctr" rtl="0">
              <a:lnSpc>
                <a:spcPct val="100000"/>
              </a:lnSpc>
              <a:spcBef>
                <a:spcPts val="0"/>
              </a:spcBef>
              <a:spcAft>
                <a:spcPts val="0"/>
              </a:spcAft>
              <a:buClr>
                <a:srgbClr val="000000"/>
              </a:buClr>
              <a:buSzPts val="1600"/>
              <a:buFont typeface="Calibri"/>
              <a:buNone/>
            </a:pPr>
            <a:endParaRPr sz="1600" b="1" i="0" u="sng"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600"/>
              <a:buFont typeface="Calibri"/>
              <a:buNone/>
            </a:pPr>
            <a:endParaRPr sz="1600" b="1" i="0" u="sng" strike="noStrike" cap="none">
              <a:solidFill>
                <a:srgbClr val="000000"/>
              </a:solidFill>
              <a:latin typeface="Times New Roman"/>
              <a:ea typeface="Times New Roman"/>
              <a:cs typeface="Times New Roman"/>
              <a:sym typeface="Times New Roman"/>
            </a:endParaRPr>
          </a:p>
        </p:txBody>
      </p:sp>
      <p:sp>
        <p:nvSpPr>
          <p:cNvPr id="110" name="Google Shape;110;p1"/>
          <p:cNvSpPr/>
          <p:nvPr/>
        </p:nvSpPr>
        <p:spPr>
          <a:xfrm>
            <a:off x="38157" y="152284"/>
            <a:ext cx="7697163" cy="838312"/>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4975" rIns="90000" bIns="44975" anchor="t" anchorCtr="1">
            <a:noAutofit/>
          </a:bodyPr>
          <a:lstStyle/>
          <a:p>
            <a:pPr marL="0" marR="0" lvl="0" indent="0" algn="ctr" rtl="0">
              <a:lnSpc>
                <a:spcPct val="100000"/>
              </a:lnSpc>
              <a:spcBef>
                <a:spcPts val="0"/>
              </a:spcBef>
              <a:spcAft>
                <a:spcPts val="0"/>
              </a:spcAft>
              <a:buClr>
                <a:srgbClr val="C00000"/>
              </a:buClr>
              <a:buSzPts val="1800"/>
              <a:buFont typeface="Times New Roman"/>
              <a:buNone/>
            </a:pPr>
            <a:r>
              <a:rPr lang="en-US" sz="1800" b="1" i="0" u="none" strike="noStrike" cap="none">
                <a:solidFill>
                  <a:srgbClr val="C00000"/>
                </a:solidFill>
                <a:latin typeface="Times New Roman"/>
                <a:ea typeface="Times New Roman"/>
                <a:cs typeface="Times New Roman"/>
                <a:sym typeface="Times New Roman"/>
              </a:rPr>
              <a:t>    </a:t>
            </a:r>
            <a:endParaRPr/>
          </a:p>
        </p:txBody>
      </p:sp>
      <p:sp>
        <p:nvSpPr>
          <p:cNvPr id="114" name="Google Shape;114;p1"/>
          <p:cNvSpPr txBox="1"/>
          <p:nvPr/>
        </p:nvSpPr>
        <p:spPr>
          <a:xfrm>
            <a:off x="8647270" y="6407941"/>
            <a:ext cx="365760"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Calibri"/>
              <a:buNone/>
            </a:pPr>
            <a:endParaRPr sz="1000" b="0" i="0" u="none" strike="noStrike" cap="none">
              <a:solidFill>
                <a:srgbClr val="000000"/>
              </a:solidFill>
              <a:latin typeface="Lucida Sans"/>
              <a:ea typeface="Lucida Sans"/>
              <a:cs typeface="Lucida Sans"/>
              <a:sym typeface="Lucida Sans"/>
            </a:endParaRPr>
          </a:p>
        </p:txBody>
      </p:sp>
      <p:sp>
        <p:nvSpPr>
          <p:cNvPr id="115" name="Google Shape;115;p1"/>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1" name="Google Shape;107;p1"/>
          <p:cNvSpPr txBox="1"/>
          <p:nvPr/>
        </p:nvSpPr>
        <p:spPr>
          <a:xfrm>
            <a:off x="6172200" y="6172200"/>
            <a:ext cx="2514243" cy="364681"/>
          </a:xfrm>
          <a:prstGeom prst="rect">
            <a:avLst/>
          </a:prstGeom>
          <a:noFill/>
          <a:ln>
            <a:noFill/>
          </a:ln>
        </p:spPr>
        <p:txBody>
          <a:bodyPr spcFirstLastPara="1" wrap="square" lIns="90000" tIns="44975" rIns="90000" bIns="44975"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Trebuchet MS"/>
              <a:ea typeface="Trebuchet MS"/>
              <a:cs typeface="Trebuchet MS"/>
              <a:sym typeface="Trebuchet MS"/>
            </a:endParaRPr>
          </a:p>
        </p:txBody>
      </p:sp>
      <p:sp>
        <p:nvSpPr>
          <p:cNvPr id="12" name="Google Shape;108;p1"/>
          <p:cNvSpPr/>
          <p:nvPr/>
        </p:nvSpPr>
        <p:spPr>
          <a:xfrm>
            <a:off x="302057" y="1251764"/>
            <a:ext cx="8701311" cy="5129563"/>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4975" rIns="90000" bIns="44975" anchor="t" anchorCtr="1">
            <a:noAutofit/>
          </a:bodyPr>
          <a:lstStyle/>
          <a:p>
            <a:pPr algn="ctr">
              <a:lnSpc>
                <a:spcPct val="150000"/>
              </a:lnSpc>
              <a:buSzPts val="4000"/>
            </a:pPr>
            <a:r>
              <a:rPr lang="en-US" sz="2400" b="1" i="0" u="none" strike="noStrike" cap="none" dirty="0">
                <a:solidFill>
                  <a:schemeClr val="tx1">
                    <a:lumMod val="95000"/>
                    <a:lumOff val="5000"/>
                  </a:schemeClr>
                </a:solidFill>
                <a:latin typeface="Times New Roman"/>
                <a:ea typeface="Times New Roman"/>
                <a:cs typeface="Times New Roman"/>
                <a:sym typeface="Times New Roman"/>
              </a:rPr>
              <a:t>“</a:t>
            </a:r>
            <a:r>
              <a:rPr lang="en-IN" sz="2400" b="1" dirty="0">
                <a:latin typeface="Times New Roman" pitchFamily="18" charset="0"/>
                <a:cs typeface="Times New Roman" pitchFamily="18" charset="0"/>
              </a:rPr>
              <a:t>A New High Capacity Image Steganography Method Combined With Image Elliptic Curve Cryptography and Deep Neural Network</a:t>
            </a:r>
            <a:r>
              <a:rPr lang="en-US" sz="2400" b="1" i="0" u="none" strike="noStrike" cap="none" dirty="0">
                <a:solidFill>
                  <a:schemeClr val="tx1">
                    <a:lumMod val="95000"/>
                    <a:lumOff val="5000"/>
                  </a:schemeClr>
                </a:solidFill>
                <a:latin typeface="Times New Roman"/>
                <a:ea typeface="Times New Roman"/>
                <a:cs typeface="Times New Roman"/>
                <a:sym typeface="Times New Roman"/>
              </a:rPr>
              <a:t>” </a:t>
            </a:r>
          </a:p>
          <a:p>
            <a:pPr algn="ctr">
              <a:lnSpc>
                <a:spcPct val="150000"/>
              </a:lnSpc>
              <a:buSzPts val="4000"/>
            </a:pPr>
            <a:r>
              <a:rPr lang="en-US" sz="2200" i="1" dirty="0">
                <a:latin typeface="Times New Roman" panose="02020603050405020304" pitchFamily="18" charset="0"/>
                <a:cs typeface="Times New Roman" panose="02020603050405020304" pitchFamily="18" charset="0"/>
              </a:rPr>
              <a:t>Presented by </a:t>
            </a:r>
          </a:p>
          <a:p>
            <a:pPr algn="ctr">
              <a:lnSpc>
                <a:spcPct val="150000"/>
              </a:lnSpc>
              <a:buSzPts val="4000"/>
            </a:pPr>
            <a:r>
              <a:rPr lang="en-US" sz="2200" dirty="0">
                <a:latin typeface="Times New Roman" panose="02020603050405020304" pitchFamily="18" charset="0"/>
                <a:cs typeface="Times New Roman" panose="02020603050405020304" pitchFamily="18" charset="0"/>
              </a:rPr>
              <a:t>USN              Name </a:t>
            </a:r>
          </a:p>
          <a:p>
            <a:pPr marL="0" indent="0" algn="ctr">
              <a:buNone/>
            </a:pPr>
            <a:r>
              <a:rPr lang="en-US" sz="2200" dirty="0">
                <a:latin typeface="Times New Roman" panose="02020603050405020304" pitchFamily="18" charset="0"/>
                <a:cs typeface="Times New Roman" panose="02020603050405020304" pitchFamily="18" charset="0"/>
              </a:rPr>
              <a:t>1BI20AI032	NEHA B K</a:t>
            </a:r>
          </a:p>
          <a:p>
            <a:pPr marL="0" indent="0" algn="ctr">
              <a:buNone/>
            </a:pPr>
            <a:r>
              <a:rPr lang="en-US" sz="2200" dirty="0">
                <a:latin typeface="Times New Roman" panose="02020603050405020304" pitchFamily="18" charset="0"/>
                <a:cs typeface="Times New Roman" panose="02020603050405020304" pitchFamily="18" charset="0"/>
              </a:rPr>
              <a:t>VIII Semester</a:t>
            </a:r>
          </a:p>
          <a:p>
            <a:pPr marL="0" indent="0" algn="ctr">
              <a:buNone/>
            </a:pPr>
            <a:endParaRPr lang="en-US" sz="2200" dirty="0">
              <a:latin typeface="Times New Roman" panose="02020603050405020304" pitchFamily="18" charset="0"/>
              <a:cs typeface="Times New Roman" panose="02020603050405020304" pitchFamily="18" charset="0"/>
            </a:endParaRPr>
          </a:p>
          <a:p>
            <a:pPr marL="0" indent="0" algn="ctr">
              <a:lnSpc>
                <a:spcPct val="150000"/>
              </a:lnSpc>
              <a:buNone/>
            </a:pPr>
            <a:r>
              <a:rPr lang="en-US" sz="2200" i="1" dirty="0">
                <a:latin typeface="Times New Roman" panose="02020603050405020304" pitchFamily="18" charset="0"/>
                <a:cs typeface="Times New Roman" panose="02020603050405020304" pitchFamily="18" charset="0"/>
              </a:rPr>
              <a:t>Under the Guidance of</a:t>
            </a:r>
          </a:p>
          <a:p>
            <a:pPr marL="0" indent="0" algn="ctr">
              <a:buNone/>
            </a:pPr>
            <a:r>
              <a:rPr lang="en-US" sz="2200" dirty="0">
                <a:latin typeface="Times New Roman" panose="02020603050405020304" pitchFamily="18" charset="0"/>
                <a:cs typeface="Times New Roman" panose="02020603050405020304" pitchFamily="18" charset="0"/>
              </a:rPr>
              <a:t>Prof. Yamini </a:t>
            </a:r>
            <a:r>
              <a:rPr lang="en-US" sz="2200" dirty="0" err="1">
                <a:latin typeface="Times New Roman" panose="02020603050405020304" pitchFamily="18" charset="0"/>
                <a:cs typeface="Times New Roman" panose="02020603050405020304" pitchFamily="18" charset="0"/>
              </a:rPr>
              <a:t>Sahukar</a:t>
            </a:r>
            <a:r>
              <a:rPr lang="en-US" sz="2200" dirty="0">
                <a:latin typeface="Times New Roman" panose="02020603050405020304" pitchFamily="18" charset="0"/>
                <a:cs typeface="Times New Roman" panose="02020603050405020304" pitchFamily="18" charset="0"/>
              </a:rPr>
              <a:t> P </a:t>
            </a:r>
          </a:p>
          <a:p>
            <a:pPr marL="0" indent="0" algn="ctr">
              <a:buNone/>
            </a:pPr>
            <a:r>
              <a:rPr lang="en-US" sz="2200" dirty="0">
                <a:latin typeface="Times New Roman" panose="02020603050405020304" pitchFamily="18" charset="0"/>
                <a:cs typeface="Times New Roman" panose="02020603050405020304" pitchFamily="18" charset="0"/>
              </a:rPr>
              <a:t>Assistant Professor </a:t>
            </a:r>
          </a:p>
          <a:p>
            <a:pPr marL="0" indent="0" algn="ctr">
              <a:lnSpc>
                <a:spcPct val="150000"/>
              </a:lnSpc>
              <a:buNone/>
            </a:pPr>
            <a:endParaRPr lang="en-US" sz="2200" dirty="0">
              <a:latin typeface="Times New Roman" panose="02020603050405020304" pitchFamily="18" charset="0"/>
              <a:cs typeface="Times New Roman" panose="02020603050405020304" pitchFamily="18" charset="0"/>
            </a:endParaRPr>
          </a:p>
          <a:p>
            <a:pPr lvl="0" algn="ctr">
              <a:buSzPts val="1800"/>
            </a:pPr>
            <a:r>
              <a:rPr lang="en-US" b="1" dirty="0">
                <a:latin typeface="Trebuchet MS"/>
                <a:ea typeface="Trebuchet MS"/>
                <a:cs typeface="Trebuchet MS"/>
                <a:sym typeface="Trebuchet MS"/>
              </a:rPr>
              <a:t>	</a:t>
            </a:r>
            <a:endParaRPr lang="en-US" dirty="0"/>
          </a:p>
          <a:p>
            <a:pPr marL="0" marR="0" lvl="0" indent="0" algn="ctr" rtl="0">
              <a:lnSpc>
                <a:spcPct val="100000"/>
              </a:lnSpc>
              <a:spcBef>
                <a:spcPts val="0"/>
              </a:spcBef>
              <a:spcAft>
                <a:spcPts val="0"/>
              </a:spcAft>
              <a:buClr>
                <a:srgbClr val="000000"/>
              </a:buClr>
              <a:buSzPts val="4000"/>
              <a:buFont typeface="Times New Roman"/>
              <a:buNone/>
            </a:pPr>
            <a:endParaRPr dirty="0"/>
          </a:p>
        </p:txBody>
      </p:sp>
      <p:sp>
        <p:nvSpPr>
          <p:cNvPr id="14" name="Google Shape;110;p1"/>
          <p:cNvSpPr/>
          <p:nvPr/>
        </p:nvSpPr>
        <p:spPr>
          <a:xfrm>
            <a:off x="38157" y="152284"/>
            <a:ext cx="7697163" cy="838312"/>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4975" rIns="90000" bIns="44975" anchor="t" anchorCtr="1">
            <a:noAutofit/>
          </a:bodyPr>
          <a:lstStyle/>
          <a:p>
            <a:pPr marL="0" marR="0" lvl="0" indent="0" algn="ctr" rtl="0">
              <a:lnSpc>
                <a:spcPct val="100000"/>
              </a:lnSpc>
              <a:spcBef>
                <a:spcPts val="0"/>
              </a:spcBef>
              <a:spcAft>
                <a:spcPts val="0"/>
              </a:spcAft>
              <a:buClr>
                <a:srgbClr val="C00000"/>
              </a:buClr>
              <a:buSzPts val="1800"/>
              <a:buFont typeface="Times New Roman"/>
              <a:buNone/>
            </a:pPr>
            <a:r>
              <a:rPr lang="en-US" sz="1800" b="1" i="0" u="none" strike="noStrike" cap="none">
                <a:solidFill>
                  <a:srgbClr val="C00000"/>
                </a:solidFill>
                <a:latin typeface="Times New Roman"/>
                <a:ea typeface="Times New Roman"/>
                <a:cs typeface="Times New Roman"/>
                <a:sym typeface="Times New Roman"/>
              </a:rPr>
              <a:t>    </a:t>
            </a:r>
            <a:endParaRPr/>
          </a:p>
        </p:txBody>
      </p:sp>
      <p:sp>
        <p:nvSpPr>
          <p:cNvPr id="15" name="Google Shape;111;p1"/>
          <p:cNvSpPr/>
          <p:nvPr/>
        </p:nvSpPr>
        <p:spPr>
          <a:xfrm>
            <a:off x="1475656" y="84285"/>
            <a:ext cx="7010403" cy="116748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4975" rIns="90000" bIns="44975" anchor="t" anchorCtr="1">
            <a:noAutofit/>
          </a:bodyPr>
          <a:lstStyle/>
          <a:p>
            <a:pPr marL="0" marR="0" lvl="0" indent="0" algn="ctr" rtl="0">
              <a:lnSpc>
                <a:spcPct val="100000"/>
              </a:lnSpc>
              <a:spcBef>
                <a:spcPts val="0"/>
              </a:spcBef>
              <a:spcAft>
                <a:spcPts val="0"/>
              </a:spcAft>
              <a:buClr>
                <a:srgbClr val="000000"/>
              </a:buClr>
              <a:buSzPts val="2000"/>
              <a:buFont typeface="Times New Roman"/>
              <a:buNone/>
            </a:pPr>
            <a:r>
              <a:rPr lang="en-US" sz="2400" b="1" i="0" u="none" strike="noStrike" cap="none" dirty="0">
                <a:solidFill>
                  <a:srgbClr val="000000"/>
                </a:solidFill>
                <a:latin typeface="Times New Roman"/>
                <a:ea typeface="Times New Roman"/>
                <a:cs typeface="Times New Roman"/>
                <a:sym typeface="Times New Roman"/>
              </a:rPr>
              <a:t>BANGALORE INSTITUTE OF TECHNOLOGY</a:t>
            </a:r>
            <a:endParaRPr sz="2400" dirty="0"/>
          </a:p>
          <a:p>
            <a:pPr marL="0" marR="0" lvl="0" indent="0" algn="ctr" rtl="0">
              <a:lnSpc>
                <a:spcPct val="100000"/>
              </a:lnSpc>
              <a:spcBef>
                <a:spcPts val="0"/>
              </a:spcBef>
              <a:spcAft>
                <a:spcPts val="0"/>
              </a:spcAft>
              <a:buClr>
                <a:srgbClr val="000000"/>
              </a:buClr>
              <a:buSzPts val="2000"/>
              <a:buFont typeface="Times New Roman"/>
              <a:buNone/>
            </a:pPr>
            <a:r>
              <a:rPr lang="en-US" sz="2000" b="1" i="0" u="none" strike="noStrike" cap="none" dirty="0">
                <a:solidFill>
                  <a:srgbClr val="000000"/>
                </a:solidFill>
                <a:latin typeface="Times New Roman"/>
                <a:ea typeface="Times New Roman"/>
                <a:cs typeface="Times New Roman"/>
                <a:sym typeface="Times New Roman"/>
              </a:rPr>
              <a:t>K.R Road, V.V Pura, Bengaluru-04</a:t>
            </a:r>
            <a:endParaRPr sz="2000" b="1"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000"/>
              <a:buFont typeface="Calibri"/>
              <a:buNone/>
            </a:pPr>
            <a:endParaRPr sz="2000" b="1" i="0" u="none" strike="noStrike" cap="none" dirty="0">
              <a:solidFill>
                <a:srgbClr val="000000"/>
              </a:solidFill>
              <a:latin typeface="Times New Roman"/>
              <a:ea typeface="Times New Roman"/>
              <a:cs typeface="Times New Roman"/>
              <a:sym typeface="Times New Roman"/>
            </a:endParaRPr>
          </a:p>
        </p:txBody>
      </p:sp>
      <p:sp>
        <p:nvSpPr>
          <p:cNvPr id="16" name="Google Shape;112;p1"/>
          <p:cNvSpPr/>
          <p:nvPr/>
        </p:nvSpPr>
        <p:spPr>
          <a:xfrm>
            <a:off x="498471" y="2889004"/>
            <a:ext cx="8352925" cy="3501009"/>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4975" rIns="90000" bIns="44975" anchor="t" anchorCtr="1">
            <a:noAutofit/>
          </a:bodyPr>
          <a:lstStyle/>
          <a:p>
            <a:pPr marL="0" marR="0" lvl="0" indent="0" algn="r" rtl="0">
              <a:lnSpc>
                <a:spcPct val="100000"/>
              </a:lnSpc>
              <a:spcBef>
                <a:spcPts val="0"/>
              </a:spcBef>
              <a:spcAft>
                <a:spcPts val="0"/>
              </a:spcAft>
              <a:buClr>
                <a:srgbClr val="000000"/>
              </a:buClr>
              <a:buSzPts val="2000"/>
              <a:buFont typeface="Calibri"/>
              <a:buNone/>
            </a:pPr>
            <a:endParaRPr sz="2000" b="1" i="0" u="none" strike="noStrike" cap="none" dirty="0">
              <a:solidFill>
                <a:srgbClr val="000000"/>
              </a:solidFill>
              <a:latin typeface="Times New Roman"/>
              <a:ea typeface="Times New Roman"/>
              <a:cs typeface="Times New Roman"/>
              <a:sym typeface="Times New Roman"/>
            </a:endParaRPr>
          </a:p>
        </p:txBody>
      </p:sp>
      <p:sp>
        <p:nvSpPr>
          <p:cNvPr id="17" name="Google Shape;113;p1"/>
          <p:cNvSpPr/>
          <p:nvPr/>
        </p:nvSpPr>
        <p:spPr>
          <a:xfrm>
            <a:off x="788161" y="870494"/>
            <a:ext cx="8582114" cy="533396"/>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4975" rIns="90000" bIns="44975" anchor="t" anchorCtr="1">
            <a:noAutofit/>
          </a:bodyPr>
          <a:lstStyle/>
          <a:p>
            <a:pPr marL="0" marR="0" lvl="0" indent="0" algn="ctr" rtl="0">
              <a:lnSpc>
                <a:spcPct val="100000"/>
              </a:lnSpc>
              <a:spcBef>
                <a:spcPts val="0"/>
              </a:spcBef>
              <a:spcAft>
                <a:spcPts val="0"/>
              </a:spcAft>
              <a:buClr>
                <a:srgbClr val="000000"/>
              </a:buClr>
              <a:buSzPts val="2000"/>
              <a:buFont typeface="Times New Roman"/>
              <a:buNone/>
            </a:pPr>
            <a:r>
              <a:rPr lang="en-US" sz="1800" b="1" i="0" u="none" strike="noStrike" cap="none" dirty="0">
                <a:solidFill>
                  <a:srgbClr val="000000"/>
                </a:solidFill>
                <a:latin typeface="Times New Roman"/>
                <a:ea typeface="Times New Roman"/>
                <a:cs typeface="Times New Roman"/>
                <a:sym typeface="Times New Roman"/>
              </a:rPr>
              <a:t>DEPARTMENT OF </a:t>
            </a:r>
            <a:r>
              <a:rPr lang="en-US" sz="1800" b="1" dirty="0">
                <a:latin typeface="Times New Roman"/>
                <a:ea typeface="Times New Roman"/>
                <a:cs typeface="Times New Roman"/>
                <a:sym typeface="Times New Roman"/>
              </a:rPr>
              <a:t>ARTIFICIAL INTELLIGENCE &amp; MACHINE LEARNING</a:t>
            </a:r>
            <a:endParaRPr sz="1800" dirty="0"/>
          </a:p>
        </p:txBody>
      </p:sp>
      <p:sp>
        <p:nvSpPr>
          <p:cNvPr id="18" name="Google Shape;114;p1"/>
          <p:cNvSpPr txBox="1"/>
          <p:nvPr/>
        </p:nvSpPr>
        <p:spPr>
          <a:xfrm>
            <a:off x="8647270" y="6407941"/>
            <a:ext cx="365760"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Calibri"/>
              <a:buNone/>
            </a:pPr>
            <a:endParaRPr sz="1000" b="0" i="0" u="none" strike="noStrike" cap="none">
              <a:solidFill>
                <a:srgbClr val="000000"/>
              </a:solidFill>
              <a:latin typeface="Lucida Sans"/>
              <a:ea typeface="Lucida Sans"/>
              <a:cs typeface="Lucida Sans"/>
              <a:sym typeface="Lucida Sans"/>
            </a:endParaRPr>
          </a:p>
        </p:txBody>
      </p:sp>
      <p:sp>
        <p:nvSpPr>
          <p:cNvPr id="19" name="Google Shape;115;p1"/>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pic>
        <p:nvPicPr>
          <p:cNvPr id="20" name="Picture 19"/>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 y="98364"/>
            <a:ext cx="943114" cy="1038828"/>
          </a:xfrm>
          <a:prstGeom prst="rect">
            <a:avLst/>
          </a:prstGeom>
          <a:solidFill>
            <a:srgbClr val="FFFFFF"/>
          </a:solidFill>
          <a:ln w="9525">
            <a:noFill/>
            <a:miter lim="800000"/>
            <a:headEnd/>
            <a:tailEnd/>
          </a:ln>
        </p:spPr>
      </p:pic>
      <p:cxnSp>
        <p:nvCxnSpPr>
          <p:cNvPr id="21" name="Straight Connector 20"/>
          <p:cNvCxnSpPr/>
          <p:nvPr/>
        </p:nvCxnSpPr>
        <p:spPr>
          <a:xfrm>
            <a:off x="113661" y="1208114"/>
            <a:ext cx="893683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6348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fade">
                                      <p:cBhvr>
                                        <p:cTn id="7" dur="1000"/>
                                        <p:tgtEl>
                                          <p:spTgt spid="10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txBox="1"/>
          <p:nvPr/>
        </p:nvSpPr>
        <p:spPr>
          <a:xfrm>
            <a:off x="6172200" y="6172200"/>
            <a:ext cx="2514243" cy="364681"/>
          </a:xfrm>
          <a:prstGeom prst="rect">
            <a:avLst/>
          </a:prstGeom>
          <a:noFill/>
          <a:ln>
            <a:noFill/>
          </a:ln>
        </p:spPr>
        <p:txBody>
          <a:bodyPr spcFirstLastPara="1" wrap="square" lIns="90000" tIns="44975" rIns="90000" bIns="44975"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Trebuchet MS"/>
              <a:ea typeface="Trebuchet MS"/>
              <a:cs typeface="Trebuchet MS"/>
              <a:sym typeface="Trebuchet MS"/>
            </a:endParaRPr>
          </a:p>
        </p:txBody>
      </p:sp>
      <p:sp>
        <p:nvSpPr>
          <p:cNvPr id="145" name="Google Shape;145;p5"/>
          <p:cNvSpPr txBox="1">
            <a:spLocks noGrp="1"/>
          </p:cNvSpPr>
          <p:nvPr>
            <p:ph type="title" idx="4294967295"/>
          </p:nvPr>
        </p:nvSpPr>
        <p:spPr>
          <a:xfrm>
            <a:off x="0" y="1"/>
            <a:ext cx="9012900" cy="69269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r>
              <a:rPr lang="en-US" sz="3600" dirty="0">
                <a:solidFill>
                  <a:srgbClr val="4E67C8"/>
                </a:solidFill>
                <a:latin typeface="Times New Roman"/>
                <a:ea typeface="Times New Roman"/>
                <a:cs typeface="Times New Roman"/>
                <a:sym typeface="Times New Roman"/>
              </a:rPr>
              <a:t>    Literature </a:t>
            </a:r>
            <a:r>
              <a:rPr lang="en-GB" sz="3600" dirty="0">
                <a:solidFill>
                  <a:srgbClr val="4E67C8"/>
                </a:solidFill>
                <a:latin typeface="Times New Roman"/>
                <a:ea typeface="Times New Roman"/>
                <a:cs typeface="Times New Roman"/>
                <a:sym typeface="Times New Roman"/>
              </a:rPr>
              <a:t>Review</a:t>
            </a:r>
            <a:endParaRPr sz="3600" dirty="0">
              <a:solidFill>
                <a:srgbClr val="4E67C8"/>
              </a:solidFill>
              <a:latin typeface="Times New Roman"/>
              <a:ea typeface="Times New Roman"/>
              <a:cs typeface="Times New Roman"/>
              <a:sym typeface="Times New Roman"/>
            </a:endParaRPr>
          </a:p>
        </p:txBody>
      </p:sp>
      <p:sp>
        <p:nvSpPr>
          <p:cNvPr id="146" name="Google Shape;146;p5"/>
          <p:cNvSpPr txBox="1"/>
          <p:nvPr/>
        </p:nvSpPr>
        <p:spPr>
          <a:xfrm>
            <a:off x="8244404" y="6407941"/>
            <a:ext cx="768626"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Lucida Sans"/>
              <a:buNone/>
            </a:pPr>
            <a:r>
              <a:rPr lang="en-US" sz="1000" b="0" i="0" u="none" strike="noStrike" cap="none">
                <a:solidFill>
                  <a:srgbClr val="000000"/>
                </a:solidFill>
                <a:latin typeface="Lucida Sans"/>
                <a:ea typeface="Lucida Sans"/>
                <a:cs typeface="Lucida Sans"/>
                <a:sym typeface="Lucida Sans"/>
              </a:rPr>
              <a:t>5/20</a:t>
            </a:r>
            <a:endParaRPr sz="1400" b="0" i="0" u="none" strike="noStrike" cap="none">
              <a:solidFill>
                <a:srgbClr val="000000"/>
              </a:solidFill>
              <a:latin typeface="Arial"/>
              <a:ea typeface="Arial"/>
              <a:cs typeface="Arial"/>
              <a:sym typeface="Arial"/>
            </a:endParaRPr>
          </a:p>
        </p:txBody>
      </p:sp>
      <p:sp>
        <p:nvSpPr>
          <p:cNvPr id="147" name="Google Shape;147;p5"/>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graphicFrame>
        <p:nvGraphicFramePr>
          <p:cNvPr id="3" name="Table 2">
            <a:extLst>
              <a:ext uri="{FF2B5EF4-FFF2-40B4-BE49-F238E27FC236}">
                <a16:creationId xmlns:a16="http://schemas.microsoft.com/office/drawing/2014/main" id="{03234E8B-BF55-3883-727F-8CA706884312}"/>
              </a:ext>
            </a:extLst>
          </p:cNvPr>
          <p:cNvGraphicFramePr>
            <a:graphicFrameLocks noGrp="1"/>
          </p:cNvGraphicFramePr>
          <p:nvPr>
            <p:extLst>
              <p:ext uri="{D42A27DB-BD31-4B8C-83A1-F6EECF244321}">
                <p14:modId xmlns:p14="http://schemas.microsoft.com/office/powerpoint/2010/main" val="4102515417"/>
              </p:ext>
            </p:extLst>
          </p:nvPr>
        </p:nvGraphicFramePr>
        <p:xfrm>
          <a:off x="0" y="692697"/>
          <a:ext cx="9144000" cy="6312729"/>
        </p:xfrm>
        <a:graphic>
          <a:graphicData uri="http://schemas.openxmlformats.org/drawingml/2006/table">
            <a:tbl>
              <a:tblPr firstRow="1" bandRow="1">
                <a:tableStyleId>{5202B0CA-FC54-4496-8BCA-5EF66A818D29}</a:tableStyleId>
              </a:tblPr>
              <a:tblGrid>
                <a:gridCol w="539552">
                  <a:extLst>
                    <a:ext uri="{9D8B030D-6E8A-4147-A177-3AD203B41FA5}">
                      <a16:colId xmlns:a16="http://schemas.microsoft.com/office/drawing/2014/main" val="634690823"/>
                    </a:ext>
                  </a:extLst>
                </a:gridCol>
                <a:gridCol w="1296144">
                  <a:extLst>
                    <a:ext uri="{9D8B030D-6E8A-4147-A177-3AD203B41FA5}">
                      <a16:colId xmlns:a16="http://schemas.microsoft.com/office/drawing/2014/main" val="2687933905"/>
                    </a:ext>
                  </a:extLst>
                </a:gridCol>
                <a:gridCol w="1152128">
                  <a:extLst>
                    <a:ext uri="{9D8B030D-6E8A-4147-A177-3AD203B41FA5}">
                      <a16:colId xmlns:a16="http://schemas.microsoft.com/office/drawing/2014/main" val="3035703690"/>
                    </a:ext>
                  </a:extLst>
                </a:gridCol>
                <a:gridCol w="815972">
                  <a:extLst>
                    <a:ext uri="{9D8B030D-6E8A-4147-A177-3AD203B41FA5}">
                      <a16:colId xmlns:a16="http://schemas.microsoft.com/office/drawing/2014/main" val="247355103"/>
                    </a:ext>
                  </a:extLst>
                </a:gridCol>
                <a:gridCol w="3000452">
                  <a:extLst>
                    <a:ext uri="{9D8B030D-6E8A-4147-A177-3AD203B41FA5}">
                      <a16:colId xmlns:a16="http://schemas.microsoft.com/office/drawing/2014/main" val="2118922769"/>
                    </a:ext>
                  </a:extLst>
                </a:gridCol>
                <a:gridCol w="2339752">
                  <a:extLst>
                    <a:ext uri="{9D8B030D-6E8A-4147-A177-3AD203B41FA5}">
                      <a16:colId xmlns:a16="http://schemas.microsoft.com/office/drawing/2014/main" val="4082180585"/>
                    </a:ext>
                  </a:extLst>
                </a:gridCol>
              </a:tblGrid>
              <a:tr h="983069">
                <a:tc>
                  <a:txBody>
                    <a:bodyPr/>
                    <a:lstStyle/>
                    <a:p>
                      <a:pPr algn="ctr"/>
                      <a:r>
                        <a:rPr lang="en-IN" sz="1600" b="0" dirty="0">
                          <a:latin typeface="Times New Roman" panose="02020603050405020304" pitchFamily="18" charset="0"/>
                          <a:cs typeface="Times New Roman" panose="02020603050405020304" pitchFamily="18" charset="0"/>
                        </a:rPr>
                        <a:t>Sl. No.</a:t>
                      </a:r>
                    </a:p>
                  </a:txBody>
                  <a:tcPr/>
                </a:tc>
                <a:tc>
                  <a:txBody>
                    <a:bodyPr/>
                    <a:lstStyle/>
                    <a:p>
                      <a:pPr algn="ctr"/>
                      <a:r>
                        <a:rPr lang="en-IN" sz="1600" b="0" dirty="0">
                          <a:latin typeface="Times New Roman" panose="02020603050405020304" pitchFamily="18" charset="0"/>
                          <a:cs typeface="Times New Roman" panose="02020603050405020304" pitchFamily="18" charset="0"/>
                        </a:rPr>
                        <a:t>Title</a:t>
                      </a:r>
                    </a:p>
                  </a:txBody>
                  <a:tcPr/>
                </a:tc>
                <a:tc>
                  <a:txBody>
                    <a:bodyPr/>
                    <a:lstStyle/>
                    <a:p>
                      <a:pPr algn="ctr"/>
                      <a:r>
                        <a:rPr lang="en-IN" sz="1600" b="0" dirty="0">
                          <a:latin typeface="Times New Roman" panose="02020603050405020304" pitchFamily="18" charset="0"/>
                          <a:cs typeface="Times New Roman" panose="02020603050405020304" pitchFamily="18" charset="0"/>
                        </a:rPr>
                        <a:t>Author</a:t>
                      </a:r>
                    </a:p>
                  </a:txBody>
                  <a:tcPr/>
                </a:tc>
                <a:tc>
                  <a:txBody>
                    <a:bodyPr/>
                    <a:lstStyle/>
                    <a:p>
                      <a:pPr algn="ctr"/>
                      <a:r>
                        <a:rPr lang="en-IN" sz="1600" b="0" dirty="0">
                          <a:latin typeface="Times New Roman" panose="02020603050405020304" pitchFamily="18" charset="0"/>
                          <a:cs typeface="Times New Roman" panose="02020603050405020304" pitchFamily="18" charset="0"/>
                        </a:rPr>
                        <a:t>Year of Publication</a:t>
                      </a:r>
                    </a:p>
                  </a:txBody>
                  <a:tcPr/>
                </a:tc>
                <a:tc>
                  <a:txBody>
                    <a:bodyPr/>
                    <a:lstStyle/>
                    <a:p>
                      <a:pPr algn="ctr"/>
                      <a:r>
                        <a:rPr lang="en-IN" sz="1600" b="0">
                          <a:latin typeface="Times New Roman" panose="02020603050405020304" pitchFamily="18" charset="0"/>
                          <a:cs typeface="Times New Roman" panose="02020603050405020304" pitchFamily="18" charset="0"/>
                        </a:rPr>
                        <a:t>Adopted Methodology</a:t>
                      </a:r>
                      <a:endParaRPr lang="en-IN" sz="1600" b="0" dirty="0">
                        <a:latin typeface="Times New Roman" panose="02020603050405020304" pitchFamily="18" charset="0"/>
                        <a:cs typeface="Times New Roman" panose="02020603050405020304" pitchFamily="18" charset="0"/>
                      </a:endParaRPr>
                    </a:p>
                  </a:txBody>
                  <a:tcPr/>
                </a:tc>
                <a:tc>
                  <a:txBody>
                    <a:bodyPr/>
                    <a:lstStyle/>
                    <a:p>
                      <a:pPr algn="ctr"/>
                      <a:r>
                        <a:rPr lang="en-IN" sz="1600" b="0">
                          <a:latin typeface="Times New Roman" panose="02020603050405020304" pitchFamily="18" charset="0"/>
                          <a:cs typeface="Times New Roman" panose="02020603050405020304" pitchFamily="18" charset="0"/>
                        </a:rPr>
                        <a:t>Limitations</a:t>
                      </a:r>
                      <a:endParaRPr lang="en-IN"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0459003"/>
                  </a:ext>
                </a:extLst>
              </a:tr>
              <a:tr h="2725646">
                <a:tc>
                  <a:txBody>
                    <a:bodyPr/>
                    <a:lstStyle/>
                    <a:p>
                      <a:pPr algn="l"/>
                      <a:r>
                        <a:rPr lang="en-US" sz="1600" b="0" dirty="0">
                          <a:latin typeface="Times New Roman" panose="02020603050405020304" pitchFamily="18" charset="0"/>
                          <a:cs typeface="Times New Roman" panose="02020603050405020304" pitchFamily="18" charset="0"/>
                        </a:rPr>
                        <a:t>11</a:t>
                      </a:r>
                      <a:r>
                        <a:rPr lang="en-IN" sz="1600" b="0" dirty="0">
                          <a:latin typeface="Times New Roman" panose="02020603050405020304" pitchFamily="18" charset="0"/>
                          <a:cs typeface="Times New Roman" panose="02020603050405020304" pitchFamily="18" charset="0"/>
                        </a:rPr>
                        <a:t>.</a:t>
                      </a:r>
                    </a:p>
                  </a:txBody>
                  <a:tcPr/>
                </a:tc>
                <a:tc>
                  <a:txBody>
                    <a:bodyPr/>
                    <a:lstStyle/>
                    <a:p>
                      <a:pPr marL="109728" eaLnBrk="1" fontAlgn="auto" hangingPunct="1">
                        <a:spcBef>
                          <a:spcPts val="400"/>
                        </a:spcBef>
                        <a:spcAft>
                          <a:spcPts val="0"/>
                        </a:spcAft>
                        <a:buClr>
                          <a:srgbClr val="2DA2BF"/>
                        </a:buClr>
                        <a:buSzPts val="1768"/>
                        <a:defRPr/>
                      </a:pPr>
                      <a:r>
                        <a:rPr lang="en-US" sz="1600" b="0" dirty="0">
                          <a:latin typeface="Times New Roman" pitchFamily="18" charset="0"/>
                          <a:cs typeface="Times New Roman" pitchFamily="18" charset="0"/>
                        </a:rPr>
                        <a:t>Coverless Information Hiding Based on Robust Image Hashing</a:t>
                      </a:r>
                      <a:endParaRPr lang="en-IN" sz="1600" b="0" dirty="0">
                        <a:latin typeface="Times New Roman" pitchFamily="18" charset="0"/>
                        <a:cs typeface="Times New Roman" pitchFamily="18" charset="0"/>
                      </a:endParaRPr>
                    </a:p>
                  </a:txBody>
                  <a:tcPr/>
                </a:tc>
                <a:tc>
                  <a:txBody>
                    <a:bodyPr/>
                    <a:lstStyle/>
                    <a:p>
                      <a:pPr>
                        <a:spcBef>
                          <a:spcPct val="0"/>
                        </a:spcBef>
                        <a:buClr>
                          <a:srgbClr val="000000"/>
                        </a:buClr>
                      </a:pPr>
                      <a:r>
                        <a:rPr lang="en-IN" sz="1600" dirty="0" err="1">
                          <a:latin typeface="Times New Roman" panose="02020603050405020304" pitchFamily="18" charset="0"/>
                          <a:cs typeface="Times New Roman" panose="02020603050405020304" pitchFamily="18" charset="0"/>
                        </a:rPr>
                        <a:t>Donghui</a:t>
                      </a:r>
                      <a:r>
                        <a:rPr lang="en-IN" sz="1600" dirty="0">
                          <a:latin typeface="Times New Roman" panose="02020603050405020304" pitchFamily="18" charset="0"/>
                          <a:cs typeface="Times New Roman" panose="02020603050405020304" pitchFamily="18" charset="0"/>
                        </a:rPr>
                        <a:t> Hu </a:t>
                      </a:r>
                      <a:endParaRPr lang="en-IN" altLang="en-US" sz="1600" b="0" dirty="0">
                        <a:solidFill>
                          <a:srgbClr val="000000"/>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a:txBody>
                  <a:tcPr/>
                </a:tc>
                <a:tc>
                  <a:txBody>
                    <a:bodyPr/>
                    <a:lstStyle/>
                    <a:p>
                      <a:pPr algn="l"/>
                      <a:r>
                        <a:rPr lang="en-IN" sz="1600" b="0" dirty="0">
                          <a:latin typeface="Times New Roman" panose="02020603050405020304" pitchFamily="18" charset="0"/>
                          <a:cs typeface="Times New Roman" panose="02020603050405020304" pitchFamily="18" charset="0"/>
                        </a:rPr>
                        <a:t>2020</a:t>
                      </a:r>
                    </a:p>
                  </a:txBody>
                  <a:tcPr/>
                </a:tc>
                <a:tc>
                  <a:txBody>
                    <a:bodyPr/>
                    <a:lstStyle/>
                    <a:p>
                      <a:pPr algn="just">
                        <a:spcBef>
                          <a:spcPts val="300"/>
                        </a:spcBef>
                        <a:buClr>
                          <a:srgbClr val="000000"/>
                        </a:buClr>
                        <a:buFontTx/>
                        <a:buNone/>
                      </a:pPr>
                      <a:r>
                        <a:rPr lang="en-US"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The methodology involves robust image hashing to generate unique image fingerprints. Information is embedded by altering these hashes, maintaining image quality. Robustness against image operations and security are ensured. Evaluation tests capacity, quality, and security, validating the method's effectiveness in coverless information hiding.</a:t>
                      </a:r>
                      <a:endParaRPr lang="en-US" altLang="en-US" sz="1600" b="0" dirty="0">
                        <a:solidFill>
                          <a:srgbClr val="000000"/>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a:txBody>
                  <a:tcPr/>
                </a:tc>
                <a:tc>
                  <a:txBody>
                    <a:bodyPr/>
                    <a:lstStyle/>
                    <a:p>
                      <a:pPr marL="0" marR="0" lvl="0" indent="0" algn="just" defTabSz="914400" rtl="0" eaLnBrk="1" fontAlgn="auto" latinLnBrk="0" hangingPunct="1">
                        <a:lnSpc>
                          <a:spcPct val="100000"/>
                        </a:lnSpc>
                        <a:spcBef>
                          <a:spcPts val="300"/>
                        </a:spcBef>
                        <a:spcAft>
                          <a:spcPts val="0"/>
                        </a:spcAft>
                        <a:buClr>
                          <a:srgbClr val="000000"/>
                        </a:buClr>
                        <a:buSzTx/>
                        <a:buFont typeface="Arial"/>
                        <a:buNone/>
                        <a:tabLst/>
                        <a:defRPr/>
                      </a:pPr>
                      <a:r>
                        <a:rPr lang="en-US" altLang="en-US"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In this paper even though the system is robust and secure, it lacked in handling the large volume of data. D</a:t>
                      </a:r>
                      <a:r>
                        <a:rPr lang="en-US" sz="1600" dirty="0">
                          <a:latin typeface="Times New Roman" panose="02020603050405020304" pitchFamily="18" charset="0"/>
                          <a:cs typeface="Times New Roman" panose="02020603050405020304" pitchFamily="18" charset="0"/>
                        </a:rPr>
                        <a:t>oubled the capacity of steganography compared with the method, but the capacity is still much less than that of traditional steganography</a:t>
                      </a:r>
                      <a:r>
                        <a:rPr lang="en-US" sz="1600" dirty="0"/>
                        <a:t>.</a:t>
                      </a:r>
                      <a:endParaRPr lang="en-US" altLang="en-US" sz="1600" b="0" dirty="0">
                        <a:solidFill>
                          <a:srgbClr val="000000"/>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a:txBody>
                  <a:tcPr/>
                </a:tc>
                <a:extLst>
                  <a:ext uri="{0D108BD9-81ED-4DB2-BD59-A6C34878D82A}">
                    <a16:rowId xmlns:a16="http://schemas.microsoft.com/office/drawing/2014/main" val="2248862365"/>
                  </a:ext>
                </a:extLst>
              </a:tr>
              <a:tr h="2555980">
                <a:tc>
                  <a:txBody>
                    <a:bodyPr/>
                    <a:lstStyle/>
                    <a:p>
                      <a:pPr algn="l"/>
                      <a:r>
                        <a:rPr lang="en-US" sz="1600" b="0" dirty="0">
                          <a:latin typeface="Times New Roman" panose="02020603050405020304" pitchFamily="18" charset="0"/>
                          <a:cs typeface="Times New Roman" panose="02020603050405020304" pitchFamily="18" charset="0"/>
                        </a:rPr>
                        <a:t>1</a:t>
                      </a:r>
                      <a:r>
                        <a:rPr lang="en-IN" sz="1600" b="0" dirty="0">
                          <a:latin typeface="Times New Roman" panose="02020603050405020304" pitchFamily="18" charset="0"/>
                          <a:cs typeface="Times New Roman" panose="02020603050405020304" pitchFamily="18" charset="0"/>
                        </a:rPr>
                        <a:t>2.</a:t>
                      </a:r>
                    </a:p>
                  </a:txBody>
                  <a:tcPr/>
                </a:tc>
                <a:tc>
                  <a:txBody>
                    <a:bodyPr/>
                    <a:lstStyle/>
                    <a:p>
                      <a:pPr>
                        <a:spcBef>
                          <a:spcPct val="0"/>
                        </a:spcBef>
                        <a:buClr>
                          <a:srgbClr val="000000"/>
                        </a:buClr>
                      </a:pPr>
                      <a:r>
                        <a:rPr lang="en-US" sz="1600" dirty="0">
                          <a:latin typeface="Times New Roman" panose="02020603050405020304" pitchFamily="18" charset="0"/>
                          <a:cs typeface="Times New Roman" panose="02020603050405020304" pitchFamily="18" charset="0"/>
                        </a:rPr>
                        <a:t>Image Steganography: A Review of the Recent Advances </a:t>
                      </a:r>
                      <a:endParaRPr lang="en-IN" altLang="en-US" sz="1600" b="0" dirty="0">
                        <a:solidFill>
                          <a:srgbClr val="000000"/>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a:txBody>
                  <a:tcPr/>
                </a:tc>
                <a:tc>
                  <a:txBody>
                    <a:bodyPr/>
                    <a:lstStyle/>
                    <a:p>
                      <a:pPr algn="just">
                        <a:lnSpc>
                          <a:spcPct val="100000"/>
                        </a:lnSpc>
                        <a:spcBef>
                          <a:spcPct val="0"/>
                        </a:spcBef>
                        <a:spcAft>
                          <a:spcPts val="25"/>
                        </a:spcAft>
                        <a:buClr>
                          <a:srgbClr val="000000"/>
                        </a:buClr>
                      </a:pPr>
                      <a:r>
                        <a:rPr lang="en-IN" altLang="en-US" sz="1600" b="0" dirty="0">
                          <a:solidFill>
                            <a:srgbClr val="000000"/>
                          </a:solidFill>
                          <a:latin typeface="Times New Roman" panose="02020603050405020304" pitchFamily="18" charset="0"/>
                          <a:ea typeface="Times New Roman" panose="02020603050405020304" pitchFamily="18" charset="0"/>
                          <a:cs typeface="Arial" panose="020B0604020202020204" pitchFamily="34" charset="0"/>
                          <a:sym typeface="Arial" panose="020B0604020202020204" pitchFamily="34" charset="0"/>
                        </a:rPr>
                        <a:t>Nandhini Subramanian, Omar </a:t>
                      </a:r>
                      <a:r>
                        <a:rPr lang="en-IN" altLang="en-US" sz="1600" b="0" dirty="0" err="1">
                          <a:solidFill>
                            <a:srgbClr val="000000"/>
                          </a:solidFill>
                          <a:latin typeface="Times New Roman" panose="02020603050405020304" pitchFamily="18" charset="0"/>
                          <a:ea typeface="Times New Roman" panose="02020603050405020304" pitchFamily="18" charset="0"/>
                          <a:cs typeface="Arial" panose="020B0604020202020204" pitchFamily="34" charset="0"/>
                          <a:sym typeface="Arial" panose="020B0604020202020204" pitchFamily="34" charset="0"/>
                        </a:rPr>
                        <a:t>Elharrouss</a:t>
                      </a:r>
                      <a:r>
                        <a:rPr lang="en-IN" altLang="en-US" sz="1600" b="0" dirty="0">
                          <a:solidFill>
                            <a:srgbClr val="000000"/>
                          </a:solidFill>
                          <a:latin typeface="Times New Roman" panose="02020603050405020304" pitchFamily="18" charset="0"/>
                          <a:ea typeface="Times New Roman" panose="02020603050405020304" pitchFamily="18" charset="0"/>
                          <a:cs typeface="Arial" panose="020B0604020202020204" pitchFamily="34" charset="0"/>
                          <a:sym typeface="Arial" panose="020B0604020202020204" pitchFamily="34" charset="0"/>
                        </a:rPr>
                        <a:t>, </a:t>
                      </a:r>
                      <a:r>
                        <a:rPr lang="en-IN" altLang="en-US" sz="1600" b="0" dirty="0" err="1">
                          <a:solidFill>
                            <a:srgbClr val="000000"/>
                          </a:solidFill>
                          <a:latin typeface="Times New Roman" panose="02020603050405020304" pitchFamily="18" charset="0"/>
                          <a:ea typeface="Times New Roman" panose="02020603050405020304" pitchFamily="18" charset="0"/>
                          <a:cs typeface="Arial" panose="020B0604020202020204" pitchFamily="34" charset="0"/>
                          <a:sym typeface="Arial" panose="020B0604020202020204" pitchFamily="34" charset="0"/>
                        </a:rPr>
                        <a:t>Somaya</a:t>
                      </a:r>
                      <a:r>
                        <a:rPr lang="en-IN" altLang="en-US" sz="1600" b="0" dirty="0">
                          <a:solidFill>
                            <a:srgbClr val="000000"/>
                          </a:solidFill>
                          <a:latin typeface="Times New Roman" panose="02020603050405020304" pitchFamily="18" charset="0"/>
                          <a:ea typeface="Times New Roman" panose="02020603050405020304" pitchFamily="18" charset="0"/>
                          <a:cs typeface="Arial" panose="020B0604020202020204" pitchFamily="34" charset="0"/>
                          <a:sym typeface="Arial" panose="020B0604020202020204" pitchFamily="34" charset="0"/>
                        </a:rPr>
                        <a:t> Al-</a:t>
                      </a:r>
                      <a:r>
                        <a:rPr lang="en-IN" altLang="en-US" sz="1600" b="0" dirty="0" err="1">
                          <a:solidFill>
                            <a:srgbClr val="000000"/>
                          </a:solidFill>
                          <a:latin typeface="Times New Roman" panose="02020603050405020304" pitchFamily="18" charset="0"/>
                          <a:ea typeface="Times New Roman" panose="02020603050405020304" pitchFamily="18" charset="0"/>
                          <a:cs typeface="Arial" panose="020B0604020202020204" pitchFamily="34" charset="0"/>
                          <a:sym typeface="Arial" panose="020B0604020202020204" pitchFamily="34" charset="0"/>
                        </a:rPr>
                        <a:t>Maadeed</a:t>
                      </a:r>
                      <a:r>
                        <a:rPr lang="en-IN" altLang="en-US" sz="1600" b="0" dirty="0">
                          <a:solidFill>
                            <a:srgbClr val="000000"/>
                          </a:solidFill>
                          <a:latin typeface="Times New Roman" panose="02020603050405020304" pitchFamily="18" charset="0"/>
                          <a:ea typeface="Times New Roman" panose="02020603050405020304" pitchFamily="18" charset="0"/>
                          <a:cs typeface="Arial" panose="020B0604020202020204" pitchFamily="34" charset="0"/>
                          <a:sym typeface="Arial" panose="020B0604020202020204" pitchFamily="34" charset="0"/>
                        </a:rPr>
                        <a:t>, Ahmed </a:t>
                      </a:r>
                      <a:r>
                        <a:rPr lang="en-IN" altLang="en-US" sz="1600" b="0" dirty="0" err="1">
                          <a:solidFill>
                            <a:srgbClr val="000000"/>
                          </a:solidFill>
                          <a:latin typeface="Times New Roman" panose="02020603050405020304" pitchFamily="18" charset="0"/>
                          <a:ea typeface="Times New Roman" panose="02020603050405020304" pitchFamily="18" charset="0"/>
                          <a:cs typeface="Arial" panose="020B0604020202020204" pitchFamily="34" charset="0"/>
                          <a:sym typeface="Arial" panose="020B0604020202020204" pitchFamily="34" charset="0"/>
                        </a:rPr>
                        <a:t>Bouridane</a:t>
                      </a:r>
                      <a:endParaRPr lang="en-IN" altLang="en-US" sz="1600" b="0" dirty="0">
                        <a:solidFill>
                          <a:srgbClr val="000000"/>
                        </a:solidFill>
                        <a:latin typeface="Times New Roman" panose="02020603050405020304" pitchFamily="18" charset="0"/>
                        <a:ea typeface="Times New Roman" panose="02020603050405020304" pitchFamily="18" charset="0"/>
                        <a:cs typeface="Arial" panose="020B0604020202020204" pitchFamily="34" charset="0"/>
                        <a:sym typeface="Arial" panose="020B0604020202020204" pitchFamily="34" charset="0"/>
                      </a:endParaRPr>
                    </a:p>
                  </a:txBody>
                  <a:tcPr/>
                </a:tc>
                <a:tc>
                  <a:txBody>
                    <a:bodyPr/>
                    <a:lstStyle/>
                    <a:p>
                      <a:pPr algn="l"/>
                      <a:r>
                        <a:rPr lang="en-IN" sz="1600" b="0" dirty="0">
                          <a:latin typeface="Times New Roman" panose="02020603050405020304" pitchFamily="18" charset="0"/>
                          <a:cs typeface="Times New Roman" panose="02020603050405020304" pitchFamily="18" charset="0"/>
                        </a:rPr>
                        <a:t>2021</a:t>
                      </a:r>
                    </a:p>
                  </a:txBody>
                  <a:tcPr/>
                </a:tc>
                <a:tc>
                  <a:txBody>
                    <a:bodyPr/>
                    <a:lstStyle/>
                    <a:p>
                      <a:pPr algn="just">
                        <a:spcBef>
                          <a:spcPts val="300"/>
                        </a:spcBef>
                        <a:buClr>
                          <a:srgbClr val="000000"/>
                        </a:buClr>
                        <a:buFontTx/>
                        <a:buNone/>
                      </a:pPr>
                      <a:r>
                        <a:rPr lang="en-US"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The methodology likely involves systematic literature search, data extraction, and analysis of recent advancements in image steganography techniques. It may include criteria for study selection, data synthesis methods, and any limitations encountered during the review process.</a:t>
                      </a:r>
                      <a:endParaRPr lang="en-US" altLang="en-US" sz="1600" b="0" dirty="0">
                        <a:solidFill>
                          <a:srgbClr val="0F0F0F"/>
                        </a:solidFill>
                        <a:latin typeface="Times New Roman" pitchFamily="18" charset="0"/>
                        <a:ea typeface="Arial" panose="020B0604020202020204" pitchFamily="34" charset="0"/>
                        <a:cs typeface="Times New Roman" pitchFamily="18" charset="0"/>
                        <a:sym typeface="Arial" panose="020B0604020202020204" pitchFamily="34" charset="0"/>
                      </a:endParaRPr>
                    </a:p>
                  </a:txBody>
                  <a:tcPr/>
                </a:tc>
                <a:tc>
                  <a:txBody>
                    <a:bodyPr/>
                    <a:lstStyle/>
                    <a:p>
                      <a:pPr algn="just">
                        <a:spcBef>
                          <a:spcPts val="300"/>
                        </a:spcBef>
                        <a:buClr>
                          <a:srgbClr val="000000"/>
                        </a:buClr>
                      </a:pPr>
                      <a:r>
                        <a:rPr lang="en-US" sz="1600" dirty="0">
                          <a:latin typeface="Times New Roman" panose="02020603050405020304" pitchFamily="18" charset="0"/>
                          <a:cs typeface="Times New Roman" panose="02020603050405020304" pitchFamily="18" charset="0"/>
                        </a:rPr>
                        <a:t>GAN is the extensively used and most preferred architecture over the autoencoder and statistical methods. Traditional methods are less secure as it is only a matter of detection of presence of the secret message.</a:t>
                      </a:r>
                      <a:endParaRPr lang="en-US" altLang="en-US" sz="1600" b="0" dirty="0">
                        <a:solidFill>
                          <a:srgbClr val="000000"/>
                        </a:solidFill>
                        <a:latin typeface="Times New Roman" pitchFamily="18" charset="0"/>
                        <a:ea typeface="Arial" panose="020B0604020202020204" pitchFamily="34" charset="0"/>
                        <a:cs typeface="Times New Roman" pitchFamily="18" charset="0"/>
                        <a:sym typeface="Arial" panose="020B0604020202020204" pitchFamily="34" charset="0"/>
                      </a:endParaRPr>
                    </a:p>
                  </a:txBody>
                  <a:tcPr/>
                </a:tc>
                <a:extLst>
                  <a:ext uri="{0D108BD9-81ED-4DB2-BD59-A6C34878D82A}">
                    <a16:rowId xmlns:a16="http://schemas.microsoft.com/office/drawing/2014/main" val="2624591205"/>
                  </a:ext>
                </a:extLst>
              </a:tr>
            </a:tbl>
          </a:graphicData>
        </a:graphic>
      </p:graphicFrame>
    </p:spTree>
    <p:extLst>
      <p:ext uri="{BB962C8B-B14F-4D97-AF65-F5344CB8AC3E}">
        <p14:creationId xmlns:p14="http://schemas.microsoft.com/office/powerpoint/2010/main" val="2530568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txBox="1"/>
          <p:nvPr/>
        </p:nvSpPr>
        <p:spPr>
          <a:xfrm>
            <a:off x="6172200" y="6172200"/>
            <a:ext cx="2514243" cy="364681"/>
          </a:xfrm>
          <a:prstGeom prst="rect">
            <a:avLst/>
          </a:prstGeom>
          <a:noFill/>
          <a:ln>
            <a:noFill/>
          </a:ln>
        </p:spPr>
        <p:txBody>
          <a:bodyPr spcFirstLastPara="1" wrap="square" lIns="90000" tIns="44975" rIns="90000" bIns="44975"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Trebuchet MS"/>
              <a:ea typeface="Trebuchet MS"/>
              <a:cs typeface="Trebuchet MS"/>
              <a:sym typeface="Trebuchet MS"/>
            </a:endParaRPr>
          </a:p>
        </p:txBody>
      </p:sp>
      <p:sp>
        <p:nvSpPr>
          <p:cNvPr id="145" name="Google Shape;145;p5"/>
          <p:cNvSpPr txBox="1">
            <a:spLocks noGrp="1"/>
          </p:cNvSpPr>
          <p:nvPr>
            <p:ph type="title" idx="4294967295"/>
          </p:nvPr>
        </p:nvSpPr>
        <p:spPr>
          <a:xfrm>
            <a:off x="0" y="1"/>
            <a:ext cx="9012900" cy="69269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r>
              <a:rPr lang="en-US" sz="3600" dirty="0">
                <a:solidFill>
                  <a:srgbClr val="4E67C8"/>
                </a:solidFill>
                <a:latin typeface="Times New Roman"/>
                <a:ea typeface="Times New Roman"/>
                <a:cs typeface="Times New Roman"/>
                <a:sym typeface="Times New Roman"/>
              </a:rPr>
              <a:t>    Literature </a:t>
            </a:r>
            <a:r>
              <a:rPr lang="en-GB" sz="3600" dirty="0">
                <a:solidFill>
                  <a:srgbClr val="4E67C8"/>
                </a:solidFill>
                <a:latin typeface="Times New Roman"/>
                <a:ea typeface="Times New Roman"/>
                <a:cs typeface="Times New Roman"/>
                <a:sym typeface="Times New Roman"/>
              </a:rPr>
              <a:t>Review</a:t>
            </a:r>
            <a:endParaRPr sz="3600" dirty="0">
              <a:solidFill>
                <a:srgbClr val="4E67C8"/>
              </a:solidFill>
              <a:latin typeface="Times New Roman"/>
              <a:ea typeface="Times New Roman"/>
              <a:cs typeface="Times New Roman"/>
              <a:sym typeface="Times New Roman"/>
            </a:endParaRPr>
          </a:p>
        </p:txBody>
      </p:sp>
      <p:sp>
        <p:nvSpPr>
          <p:cNvPr id="146" name="Google Shape;146;p5"/>
          <p:cNvSpPr txBox="1"/>
          <p:nvPr/>
        </p:nvSpPr>
        <p:spPr>
          <a:xfrm>
            <a:off x="8244404" y="6407941"/>
            <a:ext cx="768626"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Lucida Sans"/>
              <a:buNone/>
            </a:pPr>
            <a:r>
              <a:rPr lang="en-US" sz="1000" b="0" i="0" u="none" strike="noStrike" cap="none">
                <a:solidFill>
                  <a:srgbClr val="000000"/>
                </a:solidFill>
                <a:latin typeface="Lucida Sans"/>
                <a:ea typeface="Lucida Sans"/>
                <a:cs typeface="Lucida Sans"/>
                <a:sym typeface="Lucida Sans"/>
              </a:rPr>
              <a:t>5/20</a:t>
            </a:r>
            <a:endParaRPr sz="1400" b="0" i="0" u="none" strike="noStrike" cap="none">
              <a:solidFill>
                <a:srgbClr val="000000"/>
              </a:solidFill>
              <a:latin typeface="Arial"/>
              <a:ea typeface="Arial"/>
              <a:cs typeface="Arial"/>
              <a:sym typeface="Arial"/>
            </a:endParaRPr>
          </a:p>
        </p:txBody>
      </p:sp>
      <p:sp>
        <p:nvSpPr>
          <p:cNvPr id="147" name="Google Shape;147;p5"/>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graphicFrame>
        <p:nvGraphicFramePr>
          <p:cNvPr id="3" name="Table 2">
            <a:extLst>
              <a:ext uri="{FF2B5EF4-FFF2-40B4-BE49-F238E27FC236}">
                <a16:creationId xmlns:a16="http://schemas.microsoft.com/office/drawing/2014/main" id="{03234E8B-BF55-3883-727F-8CA706884312}"/>
              </a:ext>
            </a:extLst>
          </p:cNvPr>
          <p:cNvGraphicFramePr>
            <a:graphicFrameLocks noGrp="1"/>
          </p:cNvGraphicFramePr>
          <p:nvPr>
            <p:extLst>
              <p:ext uri="{D42A27DB-BD31-4B8C-83A1-F6EECF244321}">
                <p14:modId xmlns:p14="http://schemas.microsoft.com/office/powerpoint/2010/main" val="2406668684"/>
              </p:ext>
            </p:extLst>
          </p:nvPr>
        </p:nvGraphicFramePr>
        <p:xfrm>
          <a:off x="1" y="620691"/>
          <a:ext cx="9144000" cy="6411456"/>
        </p:xfrm>
        <a:graphic>
          <a:graphicData uri="http://schemas.openxmlformats.org/drawingml/2006/table">
            <a:tbl>
              <a:tblPr firstRow="1" bandRow="1">
                <a:tableStyleId>{5202B0CA-FC54-4496-8BCA-5EF66A818D29}</a:tableStyleId>
              </a:tblPr>
              <a:tblGrid>
                <a:gridCol w="781040">
                  <a:extLst>
                    <a:ext uri="{9D8B030D-6E8A-4147-A177-3AD203B41FA5}">
                      <a16:colId xmlns:a16="http://schemas.microsoft.com/office/drawing/2014/main" val="634690823"/>
                    </a:ext>
                  </a:extLst>
                </a:gridCol>
                <a:gridCol w="1259767">
                  <a:extLst>
                    <a:ext uri="{9D8B030D-6E8A-4147-A177-3AD203B41FA5}">
                      <a16:colId xmlns:a16="http://schemas.microsoft.com/office/drawing/2014/main" val="2687933905"/>
                    </a:ext>
                  </a:extLst>
                </a:gridCol>
                <a:gridCol w="1119793">
                  <a:extLst>
                    <a:ext uri="{9D8B030D-6E8A-4147-A177-3AD203B41FA5}">
                      <a16:colId xmlns:a16="http://schemas.microsoft.com/office/drawing/2014/main" val="3035703690"/>
                    </a:ext>
                  </a:extLst>
                </a:gridCol>
                <a:gridCol w="793071">
                  <a:extLst>
                    <a:ext uri="{9D8B030D-6E8A-4147-A177-3AD203B41FA5}">
                      <a16:colId xmlns:a16="http://schemas.microsoft.com/office/drawing/2014/main" val="247355103"/>
                    </a:ext>
                  </a:extLst>
                </a:gridCol>
                <a:gridCol w="2916243">
                  <a:extLst>
                    <a:ext uri="{9D8B030D-6E8A-4147-A177-3AD203B41FA5}">
                      <a16:colId xmlns:a16="http://schemas.microsoft.com/office/drawing/2014/main" val="2118922769"/>
                    </a:ext>
                  </a:extLst>
                </a:gridCol>
                <a:gridCol w="2274086">
                  <a:extLst>
                    <a:ext uri="{9D8B030D-6E8A-4147-A177-3AD203B41FA5}">
                      <a16:colId xmlns:a16="http://schemas.microsoft.com/office/drawing/2014/main" val="4082180585"/>
                    </a:ext>
                  </a:extLst>
                </a:gridCol>
              </a:tblGrid>
              <a:tr h="1046035">
                <a:tc>
                  <a:txBody>
                    <a:bodyPr/>
                    <a:lstStyle/>
                    <a:p>
                      <a:pPr algn="ctr"/>
                      <a:r>
                        <a:rPr lang="en-IN" sz="1600" b="0" dirty="0">
                          <a:latin typeface="Times New Roman" panose="02020603050405020304" pitchFamily="18" charset="0"/>
                          <a:cs typeface="Times New Roman" panose="02020603050405020304" pitchFamily="18" charset="0"/>
                        </a:rPr>
                        <a:t>Sl. No.</a:t>
                      </a:r>
                    </a:p>
                  </a:txBody>
                  <a:tcPr/>
                </a:tc>
                <a:tc>
                  <a:txBody>
                    <a:bodyPr/>
                    <a:lstStyle/>
                    <a:p>
                      <a:pPr algn="ctr"/>
                      <a:r>
                        <a:rPr lang="en-IN" sz="1600" b="0" dirty="0">
                          <a:latin typeface="Times New Roman" panose="02020603050405020304" pitchFamily="18" charset="0"/>
                          <a:cs typeface="Times New Roman" panose="02020603050405020304" pitchFamily="18" charset="0"/>
                        </a:rPr>
                        <a:t>Title</a:t>
                      </a:r>
                    </a:p>
                  </a:txBody>
                  <a:tcPr/>
                </a:tc>
                <a:tc>
                  <a:txBody>
                    <a:bodyPr/>
                    <a:lstStyle/>
                    <a:p>
                      <a:pPr algn="ctr"/>
                      <a:r>
                        <a:rPr lang="en-IN" sz="1600" b="0" dirty="0">
                          <a:latin typeface="Times New Roman" panose="02020603050405020304" pitchFamily="18" charset="0"/>
                          <a:cs typeface="Times New Roman" panose="02020603050405020304" pitchFamily="18" charset="0"/>
                        </a:rPr>
                        <a:t>Author</a:t>
                      </a:r>
                    </a:p>
                  </a:txBody>
                  <a:tcPr/>
                </a:tc>
                <a:tc>
                  <a:txBody>
                    <a:bodyPr/>
                    <a:lstStyle/>
                    <a:p>
                      <a:pPr algn="ctr"/>
                      <a:r>
                        <a:rPr lang="en-IN" sz="1600" b="0" dirty="0">
                          <a:latin typeface="Times New Roman" panose="02020603050405020304" pitchFamily="18" charset="0"/>
                          <a:cs typeface="Times New Roman" panose="02020603050405020304" pitchFamily="18" charset="0"/>
                        </a:rPr>
                        <a:t>Year of Publication</a:t>
                      </a:r>
                    </a:p>
                  </a:txBody>
                  <a:tcPr/>
                </a:tc>
                <a:tc>
                  <a:txBody>
                    <a:bodyPr/>
                    <a:lstStyle/>
                    <a:p>
                      <a:pPr algn="ctr"/>
                      <a:r>
                        <a:rPr lang="en-IN" sz="1600" b="0">
                          <a:latin typeface="Times New Roman" panose="02020603050405020304" pitchFamily="18" charset="0"/>
                          <a:cs typeface="Times New Roman" panose="02020603050405020304" pitchFamily="18" charset="0"/>
                        </a:rPr>
                        <a:t>Adopted Methodology</a:t>
                      </a:r>
                      <a:endParaRPr lang="en-IN" sz="1600" b="0" dirty="0">
                        <a:latin typeface="Times New Roman" panose="02020603050405020304" pitchFamily="18" charset="0"/>
                        <a:cs typeface="Times New Roman" panose="02020603050405020304" pitchFamily="18" charset="0"/>
                      </a:endParaRPr>
                    </a:p>
                  </a:txBody>
                  <a:tcPr/>
                </a:tc>
                <a:tc>
                  <a:txBody>
                    <a:bodyPr/>
                    <a:lstStyle/>
                    <a:p>
                      <a:pPr algn="ctr"/>
                      <a:r>
                        <a:rPr lang="en-IN" sz="1600" b="0">
                          <a:latin typeface="Times New Roman" panose="02020603050405020304" pitchFamily="18" charset="0"/>
                          <a:cs typeface="Times New Roman" panose="02020603050405020304" pitchFamily="18" charset="0"/>
                        </a:rPr>
                        <a:t>Limitations</a:t>
                      </a:r>
                      <a:endParaRPr lang="en-IN"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0459003"/>
                  </a:ext>
                </a:extLst>
              </a:tr>
              <a:tr h="2719691">
                <a:tc>
                  <a:txBody>
                    <a:bodyPr/>
                    <a:lstStyle/>
                    <a:p>
                      <a:pPr algn="l"/>
                      <a:r>
                        <a:rPr lang="en-US" sz="1600" b="0" dirty="0">
                          <a:latin typeface="Times New Roman" panose="02020603050405020304" pitchFamily="18" charset="0"/>
                          <a:cs typeface="Times New Roman" panose="02020603050405020304" pitchFamily="18" charset="0"/>
                        </a:rPr>
                        <a:t>13</a:t>
                      </a:r>
                      <a:r>
                        <a:rPr lang="en-IN" sz="1600" b="0" dirty="0">
                          <a:latin typeface="Times New Roman" panose="02020603050405020304" pitchFamily="18" charset="0"/>
                          <a:cs typeface="Times New Roman" panose="02020603050405020304" pitchFamily="18" charset="0"/>
                        </a:rPr>
                        <a:t>.</a:t>
                      </a:r>
                    </a:p>
                  </a:txBody>
                  <a:tcPr/>
                </a:tc>
                <a:tc>
                  <a:txBody>
                    <a:bodyPr/>
                    <a:lstStyle/>
                    <a:p>
                      <a:r>
                        <a:rPr lang="en-IN"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Elliptic Curve Lightweight Cryptography</a:t>
                      </a:r>
                    </a:p>
                  </a:txBody>
                  <a:tcPr/>
                </a:tc>
                <a:tc>
                  <a:txBody>
                    <a:bodyPr/>
                    <a:lstStyle/>
                    <a:p>
                      <a:pPr>
                        <a:spcBef>
                          <a:spcPct val="0"/>
                        </a:spcBef>
                        <a:buClr>
                          <a:srgbClr val="000000"/>
                        </a:buClr>
                      </a:pPr>
                      <a:r>
                        <a:rPr lang="en-US" altLang="en-US" sz="1600" dirty="0">
                          <a:latin typeface="Times New Roman" panose="02020603050405020304" pitchFamily="18" charset="0"/>
                          <a:cs typeface="Times New Roman" pitchFamily="18" charset="0"/>
                          <a:sym typeface="Times New Roman" panose="02020603050405020304" pitchFamily="18" charset="0"/>
                        </a:rPr>
                        <a:t>Carlos Andres Lara-Nino, Arturo Diaz-Perez, Miguel Morales-Sandoval</a:t>
                      </a:r>
                      <a:endParaRPr lang="en-IN" altLang="en-US" sz="1600" b="0" dirty="0">
                        <a:solidFill>
                          <a:srgbClr val="000000"/>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a:txBody>
                  <a:tcPr/>
                </a:tc>
                <a:tc>
                  <a:txBody>
                    <a:bodyPr/>
                    <a:lstStyle/>
                    <a:p>
                      <a:pPr algn="l"/>
                      <a:r>
                        <a:rPr lang="en-IN" sz="1600" b="0" dirty="0">
                          <a:latin typeface="Times New Roman" panose="02020603050405020304" pitchFamily="18" charset="0"/>
                          <a:cs typeface="Times New Roman" panose="02020603050405020304" pitchFamily="18" charset="0"/>
                        </a:rPr>
                        <a:t>2018</a:t>
                      </a:r>
                    </a:p>
                  </a:txBody>
                  <a:tcPr/>
                </a:tc>
                <a:tc>
                  <a:txBody>
                    <a:bodyPr/>
                    <a:lstStyle/>
                    <a:p>
                      <a:pPr algn="just">
                        <a:spcBef>
                          <a:spcPts val="300"/>
                        </a:spcBef>
                        <a:buClr>
                          <a:srgbClr val="000000"/>
                        </a:buClr>
                        <a:buFontTx/>
                        <a:buNone/>
                      </a:pPr>
                      <a:r>
                        <a:rPr lang="en-US"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The paper conducts a systematic review of 91 papers from major electronic collections, focusing on "lightweight" elliptic curve cryptography. Papers are categorized based on proposed protocols, algorithms,  realizations. Data is surveyed for factors like lightweight criteria, abstraction levels, main goals, implementation technology.</a:t>
                      </a:r>
                      <a:endParaRPr lang="en-US" altLang="en-US" sz="1600" b="0" dirty="0">
                        <a:solidFill>
                          <a:srgbClr val="000000"/>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a:txBody>
                  <a:tcPr/>
                </a:tc>
                <a:tc>
                  <a:txBody>
                    <a:bodyPr/>
                    <a:lstStyle/>
                    <a:p>
                      <a:pPr marL="0" marR="0" lvl="0" indent="0" algn="just" defTabSz="914400" rtl="0" eaLnBrk="1" fontAlgn="auto" latinLnBrk="0" hangingPunct="1">
                        <a:lnSpc>
                          <a:spcPct val="100000"/>
                        </a:lnSpc>
                        <a:spcBef>
                          <a:spcPts val="300"/>
                        </a:spcBef>
                        <a:spcAft>
                          <a:spcPts val="0"/>
                        </a:spcAft>
                        <a:buClr>
                          <a:srgbClr val="000000"/>
                        </a:buClr>
                        <a:buSzTx/>
                        <a:buFont typeface="Arial"/>
                        <a:buNone/>
                        <a:tabLst/>
                        <a:defRPr/>
                      </a:pPr>
                      <a:r>
                        <a:rPr lang="en-US" altLang="en-US"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In this </a:t>
                      </a:r>
                      <a:r>
                        <a:rPr lang="en-US" sz="1600" dirty="0">
                          <a:latin typeface="Times New Roman" panose="02020603050405020304" pitchFamily="18" charset="0"/>
                          <a:cs typeface="Times New Roman" panose="02020603050405020304" pitchFamily="18" charset="0"/>
                        </a:rPr>
                        <a:t>There are multiple threats that can compromise the security of ECLC systems. The development of new networked environments will require strong security primitives which are efficient and represent small overheads for the device. </a:t>
                      </a:r>
                      <a:endParaRPr lang="en-US" altLang="en-US" sz="1600" b="0" dirty="0">
                        <a:solidFill>
                          <a:srgbClr val="000000"/>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a:txBody>
                  <a:tcPr/>
                </a:tc>
                <a:extLst>
                  <a:ext uri="{0D108BD9-81ED-4DB2-BD59-A6C34878D82A}">
                    <a16:rowId xmlns:a16="http://schemas.microsoft.com/office/drawing/2014/main" val="2248862365"/>
                  </a:ext>
                </a:extLst>
              </a:tr>
              <a:tr h="2570976">
                <a:tc>
                  <a:txBody>
                    <a:bodyPr/>
                    <a:lstStyle/>
                    <a:p>
                      <a:pPr algn="l"/>
                      <a:r>
                        <a:rPr lang="en-US" sz="1600" b="0" dirty="0">
                          <a:latin typeface="Times New Roman" panose="02020603050405020304" pitchFamily="18" charset="0"/>
                          <a:cs typeface="Times New Roman" panose="02020603050405020304" pitchFamily="18" charset="0"/>
                        </a:rPr>
                        <a:t>14</a:t>
                      </a:r>
                      <a:r>
                        <a:rPr lang="en-IN" sz="1600" b="0" dirty="0">
                          <a:latin typeface="Times New Roman" panose="02020603050405020304" pitchFamily="18" charset="0"/>
                          <a:cs typeface="Times New Roman" panose="02020603050405020304" pitchFamily="18" charset="0"/>
                        </a:rPr>
                        <a:t>.</a:t>
                      </a:r>
                    </a:p>
                  </a:txBody>
                  <a:tcPr/>
                </a:tc>
                <a:tc>
                  <a:txBody>
                    <a:bodyPr/>
                    <a:lstStyle/>
                    <a:p>
                      <a:pPr>
                        <a:spcBef>
                          <a:spcPct val="0"/>
                        </a:spcBef>
                        <a:buClr>
                          <a:srgbClr val="000000"/>
                        </a:buClr>
                      </a:pPr>
                      <a:r>
                        <a:rPr lang="en-US" sz="1600" dirty="0">
                          <a:latin typeface="Times New Roman" panose="02020603050405020304" pitchFamily="18" charset="0"/>
                          <a:cs typeface="Times New Roman" panose="02020603050405020304" pitchFamily="18" charset="0"/>
                        </a:rPr>
                        <a:t>Object Detection Using Deep Learning, CNNs and Vision Transformers</a:t>
                      </a:r>
                      <a:endParaRPr lang="en-IN" altLang="en-US" sz="1600" b="0" dirty="0">
                        <a:solidFill>
                          <a:srgbClr val="000000"/>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a:txBody>
                  <a:tcPr/>
                </a:tc>
                <a:tc>
                  <a:txBody>
                    <a:bodyPr/>
                    <a:lstStyle/>
                    <a:p>
                      <a:pPr algn="just">
                        <a:lnSpc>
                          <a:spcPct val="100000"/>
                        </a:lnSpc>
                        <a:spcBef>
                          <a:spcPct val="0"/>
                        </a:spcBef>
                        <a:spcAft>
                          <a:spcPts val="25"/>
                        </a:spcAft>
                        <a:buClr>
                          <a:srgbClr val="000000"/>
                        </a:buClr>
                      </a:pPr>
                      <a:r>
                        <a:rPr lang="en-IN" altLang="en-US" sz="1600" b="0" dirty="0">
                          <a:solidFill>
                            <a:srgbClr val="000000"/>
                          </a:solidFill>
                          <a:latin typeface="Times New Roman" panose="02020603050405020304" pitchFamily="18" charset="0"/>
                          <a:ea typeface="Times New Roman" panose="02020603050405020304" pitchFamily="18" charset="0"/>
                          <a:cs typeface="Arial" panose="020B0604020202020204" pitchFamily="34" charset="0"/>
                          <a:sym typeface="Arial" panose="020B0604020202020204" pitchFamily="34" charset="0"/>
                        </a:rPr>
                        <a:t>Ayoub Benali </a:t>
                      </a:r>
                      <a:r>
                        <a:rPr lang="en-IN" altLang="en-US" sz="1600" b="0" dirty="0" err="1">
                          <a:solidFill>
                            <a:srgbClr val="000000"/>
                          </a:solidFill>
                          <a:latin typeface="Times New Roman" panose="02020603050405020304" pitchFamily="18" charset="0"/>
                          <a:ea typeface="Times New Roman" panose="02020603050405020304" pitchFamily="18" charset="0"/>
                          <a:cs typeface="Arial" panose="020B0604020202020204" pitchFamily="34" charset="0"/>
                          <a:sym typeface="Arial" panose="020B0604020202020204" pitchFamily="34" charset="0"/>
                        </a:rPr>
                        <a:t>Amjoud</a:t>
                      </a:r>
                      <a:r>
                        <a:rPr lang="en-IN" altLang="en-US" sz="1600" b="0" dirty="0">
                          <a:solidFill>
                            <a:srgbClr val="000000"/>
                          </a:solidFill>
                          <a:latin typeface="Times New Roman" panose="02020603050405020304" pitchFamily="18" charset="0"/>
                          <a:ea typeface="Times New Roman" panose="02020603050405020304" pitchFamily="18" charset="0"/>
                          <a:cs typeface="Arial" panose="020B0604020202020204" pitchFamily="34" charset="0"/>
                          <a:sym typeface="Arial" panose="020B0604020202020204" pitchFamily="34" charset="0"/>
                        </a:rPr>
                        <a:t>, Mustapha </a:t>
                      </a:r>
                      <a:r>
                        <a:rPr lang="en-IN" altLang="en-US" sz="1600" b="0" dirty="0" err="1">
                          <a:solidFill>
                            <a:srgbClr val="000000"/>
                          </a:solidFill>
                          <a:latin typeface="Times New Roman" panose="02020603050405020304" pitchFamily="18" charset="0"/>
                          <a:ea typeface="Times New Roman" panose="02020603050405020304" pitchFamily="18" charset="0"/>
                          <a:cs typeface="Arial" panose="020B0604020202020204" pitchFamily="34" charset="0"/>
                          <a:sym typeface="Arial" panose="020B0604020202020204" pitchFamily="34" charset="0"/>
                        </a:rPr>
                        <a:t>Amrouch</a:t>
                      </a:r>
                      <a:endParaRPr lang="en-IN" altLang="en-US" sz="1600" b="0" dirty="0">
                        <a:solidFill>
                          <a:srgbClr val="000000"/>
                        </a:solidFill>
                        <a:latin typeface="Times New Roman" panose="02020603050405020304" pitchFamily="18" charset="0"/>
                        <a:ea typeface="Times New Roman" panose="02020603050405020304" pitchFamily="18" charset="0"/>
                        <a:cs typeface="Arial" panose="020B0604020202020204" pitchFamily="34" charset="0"/>
                        <a:sym typeface="Arial" panose="020B0604020202020204" pitchFamily="34" charset="0"/>
                      </a:endParaRPr>
                    </a:p>
                  </a:txBody>
                  <a:tcPr/>
                </a:tc>
                <a:tc>
                  <a:txBody>
                    <a:bodyPr/>
                    <a:lstStyle/>
                    <a:p>
                      <a:pPr algn="l"/>
                      <a:r>
                        <a:rPr lang="en-IN" sz="1600" b="0" dirty="0">
                          <a:latin typeface="Times New Roman" panose="02020603050405020304" pitchFamily="18" charset="0"/>
                          <a:cs typeface="Times New Roman" panose="02020603050405020304" pitchFamily="18" charset="0"/>
                        </a:rPr>
                        <a:t>2023</a:t>
                      </a:r>
                    </a:p>
                  </a:txBody>
                  <a:tcPr/>
                </a:tc>
                <a:tc>
                  <a:txBody>
                    <a:bodyPr/>
                    <a:lstStyle/>
                    <a:p>
                      <a:pPr algn="just">
                        <a:spcBef>
                          <a:spcPts val="300"/>
                        </a:spcBef>
                        <a:buClr>
                          <a:srgbClr val="000000"/>
                        </a:buClr>
                        <a:buFontTx/>
                        <a:buNone/>
                      </a:pPr>
                      <a:r>
                        <a:rPr lang="en-US"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The methodology involves traditional object detection methods, which use techniques like sliding windows and feature extraction, including </a:t>
                      </a:r>
                      <a:r>
                        <a:rPr lang="en-US" sz="16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Haar</a:t>
                      </a:r>
                      <a:r>
                        <a:rPr lang="en-US"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-like features. Classification is done using Support Vector Machine. Shifting to neural networks, revolutionized object detection.</a:t>
                      </a:r>
                      <a:endParaRPr lang="en-US" altLang="en-US" sz="1600" b="0" dirty="0">
                        <a:solidFill>
                          <a:srgbClr val="0F0F0F"/>
                        </a:solidFill>
                        <a:latin typeface="Times New Roman" pitchFamily="18" charset="0"/>
                        <a:ea typeface="Arial" panose="020B0604020202020204" pitchFamily="34" charset="0"/>
                        <a:cs typeface="Times New Roman" pitchFamily="18" charset="0"/>
                        <a:sym typeface="Arial" panose="020B0604020202020204" pitchFamily="34" charset="0"/>
                      </a:endParaRPr>
                    </a:p>
                  </a:txBody>
                  <a:tcPr/>
                </a:tc>
                <a:tc>
                  <a:txBody>
                    <a:bodyPr/>
                    <a:lstStyle/>
                    <a:p>
                      <a:pPr algn="just">
                        <a:spcBef>
                          <a:spcPts val="300"/>
                        </a:spcBef>
                        <a:buClr>
                          <a:srgbClr val="000000"/>
                        </a:buClr>
                      </a:pPr>
                      <a:r>
                        <a:rPr lang="en-US" sz="1600" dirty="0">
                          <a:latin typeface="Times New Roman" panose="02020603050405020304" pitchFamily="18" charset="0"/>
                          <a:cs typeface="Times New Roman" panose="02020603050405020304" pitchFamily="18" charset="0"/>
                        </a:rPr>
                        <a:t>Traditional object detection methods using sliding windows are computationally intensive and prone to generating duplicate windows. Reliance on manual feature design limits adaptability. </a:t>
                      </a:r>
                      <a:endParaRPr lang="en-US" altLang="en-US" sz="1600" b="0" dirty="0">
                        <a:solidFill>
                          <a:srgbClr val="000000"/>
                        </a:solidFill>
                        <a:latin typeface="Times New Roman" pitchFamily="18" charset="0"/>
                        <a:ea typeface="Arial" panose="020B0604020202020204" pitchFamily="34" charset="0"/>
                        <a:cs typeface="Times New Roman" pitchFamily="18" charset="0"/>
                        <a:sym typeface="Arial" panose="020B0604020202020204" pitchFamily="34" charset="0"/>
                      </a:endParaRPr>
                    </a:p>
                  </a:txBody>
                  <a:tcPr/>
                </a:tc>
                <a:extLst>
                  <a:ext uri="{0D108BD9-81ED-4DB2-BD59-A6C34878D82A}">
                    <a16:rowId xmlns:a16="http://schemas.microsoft.com/office/drawing/2014/main" val="2624591205"/>
                  </a:ext>
                </a:extLst>
              </a:tr>
            </a:tbl>
          </a:graphicData>
        </a:graphic>
      </p:graphicFrame>
    </p:spTree>
    <p:extLst>
      <p:ext uri="{BB962C8B-B14F-4D97-AF65-F5344CB8AC3E}">
        <p14:creationId xmlns:p14="http://schemas.microsoft.com/office/powerpoint/2010/main" val="4113951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txBox="1"/>
          <p:nvPr/>
        </p:nvSpPr>
        <p:spPr>
          <a:xfrm>
            <a:off x="6172200" y="6172200"/>
            <a:ext cx="2514243" cy="364681"/>
          </a:xfrm>
          <a:prstGeom prst="rect">
            <a:avLst/>
          </a:prstGeom>
          <a:noFill/>
          <a:ln>
            <a:noFill/>
          </a:ln>
        </p:spPr>
        <p:txBody>
          <a:bodyPr spcFirstLastPara="1" wrap="square" lIns="90000" tIns="44975" rIns="90000" bIns="44975"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Trebuchet MS"/>
              <a:ea typeface="Trebuchet MS"/>
              <a:cs typeface="Trebuchet MS"/>
              <a:sym typeface="Trebuchet MS"/>
            </a:endParaRPr>
          </a:p>
        </p:txBody>
      </p:sp>
      <p:sp>
        <p:nvSpPr>
          <p:cNvPr id="145" name="Google Shape;145;p5"/>
          <p:cNvSpPr txBox="1">
            <a:spLocks noGrp="1"/>
          </p:cNvSpPr>
          <p:nvPr>
            <p:ph type="title" idx="4294967295"/>
          </p:nvPr>
        </p:nvSpPr>
        <p:spPr>
          <a:xfrm>
            <a:off x="0" y="1"/>
            <a:ext cx="9012900" cy="69269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r>
              <a:rPr lang="en-US" sz="3600" dirty="0">
                <a:solidFill>
                  <a:srgbClr val="4E67C8"/>
                </a:solidFill>
                <a:latin typeface="Times New Roman"/>
                <a:ea typeface="Times New Roman"/>
                <a:cs typeface="Times New Roman"/>
                <a:sym typeface="Times New Roman"/>
              </a:rPr>
              <a:t>    Literature </a:t>
            </a:r>
            <a:r>
              <a:rPr lang="en-GB" sz="3600" dirty="0">
                <a:solidFill>
                  <a:srgbClr val="4E67C8"/>
                </a:solidFill>
                <a:latin typeface="Times New Roman"/>
                <a:ea typeface="Times New Roman"/>
                <a:cs typeface="Times New Roman"/>
                <a:sym typeface="Times New Roman"/>
              </a:rPr>
              <a:t>Review</a:t>
            </a:r>
            <a:endParaRPr sz="3600" dirty="0">
              <a:solidFill>
                <a:srgbClr val="4E67C8"/>
              </a:solidFill>
              <a:latin typeface="Times New Roman"/>
              <a:ea typeface="Times New Roman"/>
              <a:cs typeface="Times New Roman"/>
              <a:sym typeface="Times New Roman"/>
            </a:endParaRPr>
          </a:p>
        </p:txBody>
      </p:sp>
      <p:sp>
        <p:nvSpPr>
          <p:cNvPr id="146" name="Google Shape;146;p5"/>
          <p:cNvSpPr txBox="1"/>
          <p:nvPr/>
        </p:nvSpPr>
        <p:spPr>
          <a:xfrm>
            <a:off x="8244404" y="6407941"/>
            <a:ext cx="768626"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Lucida Sans"/>
              <a:buNone/>
            </a:pPr>
            <a:r>
              <a:rPr lang="en-US" sz="1000" dirty="0">
                <a:latin typeface="Lucida Sans"/>
                <a:ea typeface="Lucida Sans"/>
                <a:cs typeface="Lucida Sans"/>
                <a:sym typeface="Lucida Sans"/>
              </a:rPr>
              <a:t>12</a:t>
            </a:r>
            <a:r>
              <a:rPr lang="en-US" sz="1000" b="0" i="0" u="none" strike="noStrike" cap="none" dirty="0">
                <a:solidFill>
                  <a:srgbClr val="000000"/>
                </a:solidFill>
                <a:latin typeface="Lucida Sans"/>
                <a:ea typeface="Lucida Sans"/>
                <a:cs typeface="Lucida Sans"/>
                <a:sym typeface="Lucida Sans"/>
              </a:rPr>
              <a:t>/29</a:t>
            </a:r>
            <a:endParaRPr sz="1400" b="0" i="0" u="none" strike="noStrike" cap="none" dirty="0">
              <a:solidFill>
                <a:srgbClr val="000000"/>
              </a:solidFill>
              <a:latin typeface="Arial"/>
              <a:ea typeface="Arial"/>
              <a:cs typeface="Arial"/>
              <a:sym typeface="Arial"/>
            </a:endParaRPr>
          </a:p>
        </p:txBody>
      </p:sp>
      <p:sp>
        <p:nvSpPr>
          <p:cNvPr id="147" name="Google Shape;147;p5"/>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graphicFrame>
        <p:nvGraphicFramePr>
          <p:cNvPr id="3" name="Table 2">
            <a:extLst>
              <a:ext uri="{FF2B5EF4-FFF2-40B4-BE49-F238E27FC236}">
                <a16:creationId xmlns:a16="http://schemas.microsoft.com/office/drawing/2014/main" id="{03234E8B-BF55-3883-727F-8CA706884312}"/>
              </a:ext>
            </a:extLst>
          </p:cNvPr>
          <p:cNvGraphicFramePr>
            <a:graphicFrameLocks noGrp="1"/>
          </p:cNvGraphicFramePr>
          <p:nvPr>
            <p:extLst>
              <p:ext uri="{D42A27DB-BD31-4B8C-83A1-F6EECF244321}">
                <p14:modId xmlns:p14="http://schemas.microsoft.com/office/powerpoint/2010/main" val="1539450593"/>
              </p:ext>
            </p:extLst>
          </p:nvPr>
        </p:nvGraphicFramePr>
        <p:xfrm>
          <a:off x="0" y="784831"/>
          <a:ext cx="9144000" cy="4868749"/>
        </p:xfrm>
        <a:graphic>
          <a:graphicData uri="http://schemas.openxmlformats.org/drawingml/2006/table">
            <a:tbl>
              <a:tblPr firstRow="1" bandRow="1">
                <a:tableStyleId>{5202B0CA-FC54-4496-8BCA-5EF66A818D29}</a:tableStyleId>
              </a:tblPr>
              <a:tblGrid>
                <a:gridCol w="539552">
                  <a:extLst>
                    <a:ext uri="{9D8B030D-6E8A-4147-A177-3AD203B41FA5}">
                      <a16:colId xmlns:a16="http://schemas.microsoft.com/office/drawing/2014/main" val="634690823"/>
                    </a:ext>
                  </a:extLst>
                </a:gridCol>
                <a:gridCol w="1296144">
                  <a:extLst>
                    <a:ext uri="{9D8B030D-6E8A-4147-A177-3AD203B41FA5}">
                      <a16:colId xmlns:a16="http://schemas.microsoft.com/office/drawing/2014/main" val="2687933905"/>
                    </a:ext>
                  </a:extLst>
                </a:gridCol>
                <a:gridCol w="1152128">
                  <a:extLst>
                    <a:ext uri="{9D8B030D-6E8A-4147-A177-3AD203B41FA5}">
                      <a16:colId xmlns:a16="http://schemas.microsoft.com/office/drawing/2014/main" val="3035703690"/>
                    </a:ext>
                  </a:extLst>
                </a:gridCol>
                <a:gridCol w="815972">
                  <a:extLst>
                    <a:ext uri="{9D8B030D-6E8A-4147-A177-3AD203B41FA5}">
                      <a16:colId xmlns:a16="http://schemas.microsoft.com/office/drawing/2014/main" val="247355103"/>
                    </a:ext>
                  </a:extLst>
                </a:gridCol>
                <a:gridCol w="3000452">
                  <a:extLst>
                    <a:ext uri="{9D8B030D-6E8A-4147-A177-3AD203B41FA5}">
                      <a16:colId xmlns:a16="http://schemas.microsoft.com/office/drawing/2014/main" val="2118922769"/>
                    </a:ext>
                  </a:extLst>
                </a:gridCol>
                <a:gridCol w="2339752">
                  <a:extLst>
                    <a:ext uri="{9D8B030D-6E8A-4147-A177-3AD203B41FA5}">
                      <a16:colId xmlns:a16="http://schemas.microsoft.com/office/drawing/2014/main" val="4082180585"/>
                    </a:ext>
                  </a:extLst>
                </a:gridCol>
              </a:tblGrid>
              <a:tr h="981017">
                <a:tc>
                  <a:txBody>
                    <a:bodyPr/>
                    <a:lstStyle/>
                    <a:p>
                      <a:pPr algn="ctr"/>
                      <a:r>
                        <a:rPr lang="en-IN" sz="1600" b="0" dirty="0">
                          <a:latin typeface="Times New Roman" panose="02020603050405020304" pitchFamily="18" charset="0"/>
                          <a:cs typeface="Times New Roman" panose="02020603050405020304" pitchFamily="18" charset="0"/>
                        </a:rPr>
                        <a:t>Sl. No.</a:t>
                      </a:r>
                    </a:p>
                  </a:txBody>
                  <a:tcPr/>
                </a:tc>
                <a:tc>
                  <a:txBody>
                    <a:bodyPr/>
                    <a:lstStyle/>
                    <a:p>
                      <a:pPr algn="ctr"/>
                      <a:r>
                        <a:rPr lang="en-IN" sz="1600" b="0" dirty="0">
                          <a:latin typeface="Times New Roman" panose="02020603050405020304" pitchFamily="18" charset="0"/>
                          <a:cs typeface="Times New Roman" panose="02020603050405020304" pitchFamily="18" charset="0"/>
                        </a:rPr>
                        <a:t>Title</a:t>
                      </a:r>
                    </a:p>
                  </a:txBody>
                  <a:tcPr/>
                </a:tc>
                <a:tc>
                  <a:txBody>
                    <a:bodyPr/>
                    <a:lstStyle/>
                    <a:p>
                      <a:pPr algn="ctr"/>
                      <a:r>
                        <a:rPr lang="en-IN" sz="1600" b="0" dirty="0">
                          <a:latin typeface="Times New Roman" panose="02020603050405020304" pitchFamily="18" charset="0"/>
                          <a:cs typeface="Times New Roman" panose="02020603050405020304" pitchFamily="18" charset="0"/>
                        </a:rPr>
                        <a:t>Author</a:t>
                      </a:r>
                    </a:p>
                  </a:txBody>
                  <a:tcPr/>
                </a:tc>
                <a:tc>
                  <a:txBody>
                    <a:bodyPr/>
                    <a:lstStyle/>
                    <a:p>
                      <a:pPr algn="ctr"/>
                      <a:r>
                        <a:rPr lang="en-IN" sz="1600" b="0" dirty="0">
                          <a:latin typeface="Times New Roman" panose="02020603050405020304" pitchFamily="18" charset="0"/>
                          <a:cs typeface="Times New Roman" panose="02020603050405020304" pitchFamily="18" charset="0"/>
                        </a:rPr>
                        <a:t>Year of Publication</a:t>
                      </a:r>
                    </a:p>
                  </a:txBody>
                  <a:tcPr/>
                </a:tc>
                <a:tc>
                  <a:txBody>
                    <a:bodyPr/>
                    <a:lstStyle/>
                    <a:p>
                      <a:pPr algn="ctr"/>
                      <a:r>
                        <a:rPr lang="en-IN" sz="1600" b="0">
                          <a:latin typeface="Times New Roman" panose="02020603050405020304" pitchFamily="18" charset="0"/>
                          <a:cs typeface="Times New Roman" panose="02020603050405020304" pitchFamily="18" charset="0"/>
                        </a:rPr>
                        <a:t>Adopted Methodology</a:t>
                      </a:r>
                      <a:endParaRPr lang="en-IN" sz="1600" b="0" dirty="0">
                        <a:latin typeface="Times New Roman" panose="02020603050405020304" pitchFamily="18" charset="0"/>
                        <a:cs typeface="Times New Roman" panose="02020603050405020304" pitchFamily="18" charset="0"/>
                      </a:endParaRPr>
                    </a:p>
                  </a:txBody>
                  <a:tcPr/>
                </a:tc>
                <a:tc>
                  <a:txBody>
                    <a:bodyPr/>
                    <a:lstStyle/>
                    <a:p>
                      <a:pPr algn="ctr"/>
                      <a:r>
                        <a:rPr lang="en-IN" sz="1600" b="0">
                          <a:latin typeface="Times New Roman" panose="02020603050405020304" pitchFamily="18" charset="0"/>
                          <a:cs typeface="Times New Roman" panose="02020603050405020304" pitchFamily="18" charset="0"/>
                        </a:rPr>
                        <a:t>Limitations</a:t>
                      </a:r>
                      <a:endParaRPr lang="en-IN"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0459003"/>
                  </a:ext>
                </a:extLst>
              </a:tr>
              <a:tr h="3887732">
                <a:tc>
                  <a:txBody>
                    <a:bodyPr/>
                    <a:lstStyle/>
                    <a:p>
                      <a:pPr algn="l"/>
                      <a:r>
                        <a:rPr lang="en-US" sz="1600" b="0" dirty="0">
                          <a:latin typeface="Times New Roman" panose="02020603050405020304" pitchFamily="18" charset="0"/>
                          <a:cs typeface="Times New Roman" panose="02020603050405020304" pitchFamily="18" charset="0"/>
                        </a:rPr>
                        <a:t>15</a:t>
                      </a:r>
                      <a:r>
                        <a:rPr lang="en-IN" sz="1600" b="0" dirty="0">
                          <a:latin typeface="Times New Roman" panose="02020603050405020304" pitchFamily="18" charset="0"/>
                          <a:cs typeface="Times New Roman" panose="02020603050405020304" pitchFamily="18" charset="0"/>
                        </a:rPr>
                        <a:t>.</a:t>
                      </a:r>
                    </a:p>
                  </a:txBody>
                  <a:tcPr/>
                </a:tc>
                <a:tc>
                  <a:txBody>
                    <a:bodyPr/>
                    <a:lstStyle/>
                    <a:p>
                      <a:r>
                        <a:rPr lang="en-US"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Error-Correcting Codes and the Power of Machine Learning: Enhancing Data Reliability</a:t>
                      </a:r>
                      <a:endParaRPr lang="en-IN"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endParaRPr>
                    </a:p>
                  </a:txBody>
                  <a:tcPr/>
                </a:tc>
                <a:tc>
                  <a:txBody>
                    <a:bodyPr/>
                    <a:lstStyle/>
                    <a:p>
                      <a:pPr>
                        <a:spcBef>
                          <a:spcPct val="0"/>
                        </a:spcBef>
                        <a:buClr>
                          <a:srgbClr val="000000"/>
                        </a:buClr>
                      </a:pPr>
                      <a:r>
                        <a:rPr lang="en-US" altLang="en-US" sz="1600" dirty="0" err="1">
                          <a:latin typeface="Times New Roman" panose="02020603050405020304" pitchFamily="18" charset="0"/>
                          <a:cs typeface="Times New Roman" pitchFamily="18" charset="0"/>
                          <a:sym typeface="Times New Roman" panose="02020603050405020304" pitchFamily="18" charset="0"/>
                        </a:rPr>
                        <a:t>Imrane</a:t>
                      </a:r>
                      <a:r>
                        <a:rPr lang="en-US" altLang="en-US" sz="1600" dirty="0">
                          <a:latin typeface="Times New Roman" panose="02020603050405020304" pitchFamily="18" charset="0"/>
                          <a:cs typeface="Times New Roman" pitchFamily="18" charset="0"/>
                          <a:sym typeface="Times New Roman" panose="02020603050405020304" pitchFamily="18" charset="0"/>
                        </a:rPr>
                        <a:t> Chems </a:t>
                      </a:r>
                      <a:r>
                        <a:rPr lang="en-US" altLang="en-US" sz="1600" dirty="0" err="1">
                          <a:latin typeface="Times New Roman" panose="02020603050405020304" pitchFamily="18" charset="0"/>
                          <a:cs typeface="Times New Roman" pitchFamily="18" charset="0"/>
                          <a:sym typeface="Times New Roman" panose="02020603050405020304" pitchFamily="18" charset="0"/>
                        </a:rPr>
                        <a:t>Eddine</a:t>
                      </a:r>
                      <a:r>
                        <a:rPr lang="en-US" altLang="en-US" sz="1600" dirty="0">
                          <a:latin typeface="Times New Roman" panose="02020603050405020304" pitchFamily="18" charset="0"/>
                          <a:cs typeface="Times New Roman" pitchFamily="18" charset="0"/>
                          <a:sym typeface="Times New Roman" panose="02020603050405020304" pitchFamily="18" charset="0"/>
                        </a:rPr>
                        <a:t> </a:t>
                      </a:r>
                      <a:r>
                        <a:rPr lang="en-US" altLang="en-US" sz="1600" dirty="0" err="1">
                          <a:latin typeface="Times New Roman" panose="02020603050405020304" pitchFamily="18" charset="0"/>
                          <a:cs typeface="Times New Roman" pitchFamily="18" charset="0"/>
                          <a:sym typeface="Times New Roman" panose="02020603050405020304" pitchFamily="18" charset="0"/>
                        </a:rPr>
                        <a:t>Idrissi</a:t>
                      </a:r>
                      <a:r>
                        <a:rPr lang="en-US" altLang="en-US" sz="1600" dirty="0">
                          <a:latin typeface="Times New Roman" panose="02020603050405020304" pitchFamily="18" charset="0"/>
                          <a:cs typeface="Times New Roman" pitchFamily="18" charset="0"/>
                          <a:sym typeface="Times New Roman" panose="02020603050405020304" pitchFamily="18" charset="0"/>
                        </a:rPr>
                        <a:t>, Said </a:t>
                      </a:r>
                      <a:r>
                        <a:rPr lang="en-US" altLang="en-US" sz="1600" dirty="0" err="1">
                          <a:latin typeface="Times New Roman" panose="02020603050405020304" pitchFamily="18" charset="0"/>
                          <a:cs typeface="Times New Roman" pitchFamily="18" charset="0"/>
                          <a:sym typeface="Times New Roman" panose="02020603050405020304" pitchFamily="18" charset="0"/>
                        </a:rPr>
                        <a:t>Nouh</a:t>
                      </a:r>
                      <a:r>
                        <a:rPr lang="en-US" altLang="en-US" sz="1600" dirty="0">
                          <a:latin typeface="Times New Roman" panose="02020603050405020304" pitchFamily="18" charset="0"/>
                          <a:cs typeface="Times New Roman" pitchFamily="18" charset="0"/>
                          <a:sym typeface="Times New Roman" panose="02020603050405020304" pitchFamily="18" charset="0"/>
                        </a:rPr>
                        <a:t>; El Mehdi </a:t>
                      </a:r>
                      <a:r>
                        <a:rPr lang="en-US" altLang="en-US" sz="1600" dirty="0" err="1">
                          <a:latin typeface="Times New Roman" panose="02020603050405020304" pitchFamily="18" charset="0"/>
                          <a:cs typeface="Times New Roman" pitchFamily="18" charset="0"/>
                          <a:sym typeface="Times New Roman" panose="02020603050405020304" pitchFamily="18" charset="0"/>
                        </a:rPr>
                        <a:t>Bellfkih</a:t>
                      </a:r>
                      <a:r>
                        <a:rPr lang="en-US" altLang="en-US" sz="1600" dirty="0">
                          <a:latin typeface="Times New Roman" panose="02020603050405020304" pitchFamily="18" charset="0"/>
                          <a:cs typeface="Times New Roman" pitchFamily="18" charset="0"/>
                          <a:sym typeface="Times New Roman" panose="02020603050405020304" pitchFamily="18" charset="0"/>
                        </a:rPr>
                        <a:t>, </a:t>
                      </a:r>
                      <a:r>
                        <a:rPr lang="en-US" altLang="en-US" sz="1600" dirty="0" err="1">
                          <a:latin typeface="Times New Roman" panose="02020603050405020304" pitchFamily="18" charset="0"/>
                          <a:cs typeface="Times New Roman" pitchFamily="18" charset="0"/>
                          <a:sym typeface="Times New Roman" panose="02020603050405020304" pitchFamily="18" charset="0"/>
                        </a:rPr>
                        <a:t>Abdelaaziz</a:t>
                      </a:r>
                      <a:r>
                        <a:rPr lang="en-US" altLang="en-US" sz="1600" dirty="0">
                          <a:latin typeface="Times New Roman" panose="02020603050405020304" pitchFamily="18" charset="0"/>
                          <a:cs typeface="Times New Roman" pitchFamily="18" charset="0"/>
                          <a:sym typeface="Times New Roman" panose="02020603050405020304" pitchFamily="18" charset="0"/>
                        </a:rPr>
                        <a:t> </a:t>
                      </a:r>
                      <a:r>
                        <a:rPr lang="en-US" altLang="en-US" sz="1600" dirty="0" err="1">
                          <a:latin typeface="Times New Roman" panose="02020603050405020304" pitchFamily="18" charset="0"/>
                          <a:cs typeface="Times New Roman" pitchFamily="18" charset="0"/>
                          <a:sym typeface="Times New Roman" panose="02020603050405020304" pitchFamily="18" charset="0"/>
                        </a:rPr>
                        <a:t>Marzak</a:t>
                      </a:r>
                      <a:r>
                        <a:rPr lang="en-US" altLang="en-US" sz="1600" dirty="0">
                          <a:latin typeface="Times New Roman" panose="02020603050405020304" pitchFamily="18" charset="0"/>
                          <a:cs typeface="Times New Roman" pitchFamily="18" charset="0"/>
                          <a:sym typeface="Times New Roman" panose="02020603050405020304" pitchFamily="18" charset="0"/>
                        </a:rPr>
                        <a:t>, Mohammed El Assad </a:t>
                      </a:r>
                      <a:r>
                        <a:rPr lang="en-US" altLang="en-US" sz="1600" dirty="0" err="1">
                          <a:latin typeface="Times New Roman" panose="02020603050405020304" pitchFamily="18" charset="0"/>
                          <a:cs typeface="Times New Roman" pitchFamily="18" charset="0"/>
                          <a:sym typeface="Times New Roman" panose="02020603050405020304" pitchFamily="18" charset="0"/>
                        </a:rPr>
                        <a:t>Assad</a:t>
                      </a:r>
                      <a:endParaRPr lang="en-IN" altLang="en-US" sz="1600" b="0" dirty="0">
                        <a:solidFill>
                          <a:srgbClr val="000000"/>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a:txBody>
                  <a:tcPr/>
                </a:tc>
                <a:tc>
                  <a:txBody>
                    <a:bodyPr/>
                    <a:lstStyle/>
                    <a:p>
                      <a:pPr algn="l"/>
                      <a:r>
                        <a:rPr lang="en-IN" sz="1600" b="0" dirty="0">
                          <a:latin typeface="Times New Roman" panose="02020603050405020304" pitchFamily="18" charset="0"/>
                          <a:cs typeface="Times New Roman" panose="02020603050405020304" pitchFamily="18" charset="0"/>
                        </a:rPr>
                        <a:t>2023</a:t>
                      </a:r>
                    </a:p>
                  </a:txBody>
                  <a:tcPr/>
                </a:tc>
                <a:tc>
                  <a:txBody>
                    <a:bodyPr/>
                    <a:lstStyle/>
                    <a:p>
                      <a:pPr algn="just">
                        <a:spcBef>
                          <a:spcPts val="300"/>
                        </a:spcBef>
                        <a:buClr>
                          <a:srgbClr val="000000"/>
                        </a:buClr>
                        <a:buFontTx/>
                        <a:buNone/>
                      </a:pPr>
                      <a:r>
                        <a:rPr lang="en-US"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The methodology encompasses traditional error correction techniques, alongside the integration of machine learning for improved decoding. It involves preprocessing data, selecting appropriate models, tuning hyperparameters, training, evaluating, and optimizing models, aiming for enhanced error correction performance and reliability across diverse applications.</a:t>
                      </a:r>
                      <a:endParaRPr lang="en-US" altLang="en-US" sz="1600" b="0" dirty="0">
                        <a:solidFill>
                          <a:srgbClr val="000000"/>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a:txBody>
                  <a:tcPr/>
                </a:tc>
                <a:tc>
                  <a:txBody>
                    <a:bodyPr/>
                    <a:lstStyle/>
                    <a:p>
                      <a:pPr marL="0" marR="0" lvl="0" indent="0" algn="just" defTabSz="914400" rtl="0" eaLnBrk="1" fontAlgn="auto" latinLnBrk="0" hangingPunct="1">
                        <a:lnSpc>
                          <a:spcPct val="100000"/>
                        </a:lnSpc>
                        <a:spcBef>
                          <a:spcPts val="300"/>
                        </a:spcBef>
                        <a:spcAft>
                          <a:spcPts val="0"/>
                        </a:spcAft>
                        <a:buClr>
                          <a:srgbClr val="000000"/>
                        </a:buClr>
                        <a:buSzTx/>
                        <a:buFont typeface="Arial"/>
                        <a:buNone/>
                        <a:tabLst/>
                        <a:defRPr/>
                      </a:pPr>
                      <a:r>
                        <a:rPr lang="en-US" altLang="en-US"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Traditional error correction techniques may struggle with complex error patterns and high error rates. They often require extensive computational resources and struggle to adapt to dynamic environments. </a:t>
                      </a:r>
                      <a:endParaRPr lang="en-US" altLang="en-US" sz="1600" b="0" dirty="0">
                        <a:solidFill>
                          <a:srgbClr val="000000"/>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a:txBody>
                  <a:tcPr/>
                </a:tc>
                <a:extLst>
                  <a:ext uri="{0D108BD9-81ED-4DB2-BD59-A6C34878D82A}">
                    <a16:rowId xmlns:a16="http://schemas.microsoft.com/office/drawing/2014/main" val="2248862365"/>
                  </a:ext>
                </a:extLst>
              </a:tr>
            </a:tbl>
          </a:graphicData>
        </a:graphic>
      </p:graphicFrame>
    </p:spTree>
    <p:extLst>
      <p:ext uri="{BB962C8B-B14F-4D97-AF65-F5344CB8AC3E}">
        <p14:creationId xmlns:p14="http://schemas.microsoft.com/office/powerpoint/2010/main" val="1491330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4" name="Google Shape;164;p7"/>
          <p:cNvSpPr txBox="1">
            <a:spLocks noGrp="1"/>
          </p:cNvSpPr>
          <p:nvPr>
            <p:ph type="title"/>
          </p:nvPr>
        </p:nvSpPr>
        <p:spPr>
          <a:xfrm>
            <a:off x="395536" y="332656"/>
            <a:ext cx="8229600" cy="720080"/>
          </a:xfrm>
          <a:prstGeom prst="rect">
            <a:avLst/>
          </a:prstGeom>
          <a:noFill/>
          <a:ln>
            <a:noFill/>
          </a:ln>
        </p:spPr>
        <p:txBody>
          <a:bodyPr spcFirstLastPara="1" wrap="square" lIns="91425" tIns="45700" rIns="91425" bIns="45700" anchor="ctr" anchorCtr="0">
            <a:noAutofit/>
          </a:bodyPr>
          <a:lstStyle/>
          <a:p>
            <a:pPr algn="just"/>
            <a:r>
              <a:rPr lang="en-US" sz="3600" dirty="0">
                <a:solidFill>
                  <a:srgbClr val="4E67C8"/>
                </a:solidFill>
                <a:latin typeface="Times New Roman"/>
                <a:ea typeface="Times New Roman"/>
                <a:cs typeface="Times New Roman"/>
                <a:sym typeface="Times New Roman"/>
              </a:rPr>
              <a:t>Problem Statement</a:t>
            </a:r>
            <a:endParaRPr sz="2500" dirty="0">
              <a:latin typeface="Times New Roman" panose="02020603050405020304" pitchFamily="18" charset="0"/>
              <a:ea typeface="Times New Roman"/>
              <a:cs typeface="Times New Roman" panose="02020603050405020304" pitchFamily="18" charset="0"/>
              <a:sym typeface="Times New Roman"/>
            </a:endParaRPr>
          </a:p>
        </p:txBody>
      </p:sp>
      <p:sp>
        <p:nvSpPr>
          <p:cNvPr id="166" name="Google Shape;166;p7"/>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 name="TextBox 2">
            <a:extLst>
              <a:ext uri="{FF2B5EF4-FFF2-40B4-BE49-F238E27FC236}">
                <a16:creationId xmlns:a16="http://schemas.microsoft.com/office/drawing/2014/main" id="{DA6A94B0-9BAC-8BC8-F4E0-14B6D3AC211A}"/>
              </a:ext>
            </a:extLst>
          </p:cNvPr>
          <p:cNvSpPr txBox="1"/>
          <p:nvPr/>
        </p:nvSpPr>
        <p:spPr>
          <a:xfrm>
            <a:off x="398258" y="1124744"/>
            <a:ext cx="8350206" cy="5253811"/>
          </a:xfrm>
          <a:prstGeom prst="rect">
            <a:avLst/>
          </a:prstGeom>
          <a:noFill/>
        </p:spPr>
        <p:txBody>
          <a:bodyPr wrap="square">
            <a:spAutoFit/>
          </a:bodyPr>
          <a:lstStyle/>
          <a:p>
            <a:pPr algn="just">
              <a:lnSpc>
                <a:spcPct val="150000"/>
              </a:lnSpc>
              <a:spcAft>
                <a:spcPts val="25"/>
              </a:spcAft>
            </a:pPr>
            <a:r>
              <a:rPr lang="en-IN" sz="2000" b="1" dirty="0">
                <a:latin typeface="Times New Roman" pitchFamily="18" charset="0"/>
                <a:cs typeface="Times New Roman" pitchFamily="18" charset="0"/>
              </a:rPr>
              <a:t>“A New High Capacity Image Steganography Method Combined With Image Elliptic Curve Cryptography and Deep Neural Network“</a:t>
            </a:r>
          </a:p>
          <a:p>
            <a:pPr algn="just">
              <a:lnSpc>
                <a:spcPct val="150000"/>
              </a:lnSpc>
              <a:spcAft>
                <a:spcPts val="25"/>
              </a:spcAft>
            </a:pPr>
            <a:endParaRPr lang="en-IN" sz="2000" b="1" dirty="0">
              <a:latin typeface="Times New Roman" pitchFamily="18" charset="0"/>
              <a:cs typeface="Times New Roman" pitchFamily="18" charset="0"/>
            </a:endParaRPr>
          </a:p>
          <a:p>
            <a:pPr algn="l"/>
            <a:r>
              <a:rPr lang="en-US" sz="2400" b="1" i="0" dirty="0">
                <a:solidFill>
                  <a:srgbClr val="000000"/>
                </a:solidFill>
                <a:effectLst/>
                <a:latin typeface="Times New Roman" panose="02020603050405020304" pitchFamily="18" charset="0"/>
                <a:cs typeface="Times New Roman" panose="02020603050405020304" pitchFamily="18" charset="0"/>
              </a:rPr>
              <a:t>Objectives:</a:t>
            </a:r>
          </a:p>
          <a:p>
            <a:pPr algn="l"/>
            <a:endParaRPr lang="en-US" sz="2000" b="1" i="0" dirty="0">
              <a:solidFill>
                <a:srgbClr val="000000"/>
              </a:solidFill>
              <a:effectLst/>
              <a:latin typeface="Times New Roman" panose="02020603050405020304" pitchFamily="18" charset="0"/>
              <a:cs typeface="Times New Roman" panose="02020603050405020304" pitchFamily="18" charset="0"/>
            </a:endParaRPr>
          </a:p>
          <a:p>
            <a:pPr marL="342900" indent="-342900" algn="just">
              <a:spcAft>
                <a:spcPts val="600"/>
              </a:spcAft>
              <a:buFont typeface="Arial" panose="020B0604020202020204" pitchFamily="34" charset="0"/>
              <a:buChar char="•"/>
            </a:pPr>
            <a:r>
              <a:rPr lang="en-IN" sz="2000" dirty="0">
                <a:latin typeface="Times New Roman" pitchFamily="18" charset="0"/>
                <a:cs typeface="Times New Roman" pitchFamily="18" charset="0"/>
              </a:rPr>
              <a:t>The paper aims to evaluate the performance of the proposed steganography method through experimental simulation. </a:t>
            </a:r>
          </a:p>
          <a:p>
            <a:pPr marL="342900" indent="-342900" algn="just">
              <a:spcAft>
                <a:spcPts val="600"/>
              </a:spcAft>
              <a:buFont typeface="Arial" panose="020B0604020202020204" pitchFamily="34" charset="0"/>
              <a:buChar char="•"/>
            </a:pPr>
            <a:r>
              <a:rPr lang="en-IN" sz="2000" dirty="0">
                <a:latin typeface="Times New Roman" pitchFamily="18" charset="0"/>
                <a:cs typeface="Times New Roman" pitchFamily="18" charset="0"/>
              </a:rPr>
              <a:t>To assess the results of image preprocessing, including DCT and ECC processing, and evaluate the effectiveness of the steganographic process using DNNs for embedding and extracting secret images within host images </a:t>
            </a:r>
          </a:p>
          <a:p>
            <a:pPr marL="342900" indent="-342900" algn="just">
              <a:spcAft>
                <a:spcPts val="600"/>
              </a:spcAft>
              <a:buFont typeface="Arial" panose="020B0604020202020204" pitchFamily="34" charset="0"/>
              <a:buChar char="•"/>
            </a:pPr>
            <a:r>
              <a:rPr lang="en-IN" sz="2000" dirty="0">
                <a:latin typeface="Times New Roman" pitchFamily="18" charset="0"/>
                <a:cs typeface="Times New Roman" pitchFamily="18" charset="0"/>
              </a:rPr>
              <a:t>To investigate the steganographic capacity of the proposed method, including assessing the payload capacity of information embedded within images and comparing it with existing steganography methods.</a:t>
            </a:r>
            <a:endParaRPr lang="en-US" sz="2000" b="0" i="0" dirty="0">
              <a:solidFill>
                <a:srgbClr val="000000"/>
              </a:solidFill>
              <a:effectLst/>
              <a:latin typeface="Times New Roman" pitchFamily="18" charset="0"/>
              <a:cs typeface="Times New Roman" pitchFamily="18" charset="0"/>
            </a:endParaRPr>
          </a:p>
          <a:p>
            <a:pPr algn="just">
              <a:lnSpc>
                <a:spcPct val="150000"/>
              </a:lnSpc>
              <a:spcAft>
                <a:spcPts val="25"/>
              </a:spcAft>
            </a:pPr>
            <a:endParaRPr lang="en-IN" altLang="en-US" sz="2000" b="1" dirty="0">
              <a:latin typeface="Times New Roman" panose="02020603050405020304" pitchFamily="18" charset="0"/>
              <a:cs typeface="Times New Roman" panose="02020603050405020304" pitchFamily="18" charset="0"/>
            </a:endParaRPr>
          </a:p>
        </p:txBody>
      </p:sp>
      <p:sp>
        <p:nvSpPr>
          <p:cNvPr id="2" name="Google Shape;254;p31">
            <a:extLst>
              <a:ext uri="{FF2B5EF4-FFF2-40B4-BE49-F238E27FC236}">
                <a16:creationId xmlns:a16="http://schemas.microsoft.com/office/drawing/2014/main" id="{4DD87293-0FE8-45C0-DA8E-9BF9339D70C4}"/>
              </a:ext>
            </a:extLst>
          </p:cNvPr>
          <p:cNvSpPr txBox="1"/>
          <p:nvPr/>
        </p:nvSpPr>
        <p:spPr>
          <a:xfrm>
            <a:off x="8172404" y="6407941"/>
            <a:ext cx="840635"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r>
              <a:rPr lang="en-US" sz="1000" b="0" i="0" u="none" strike="noStrike" cap="none" dirty="0">
                <a:solidFill>
                  <a:srgbClr val="000000"/>
                </a:solidFill>
                <a:latin typeface="Lucida Sans"/>
                <a:ea typeface="Lucida Sans"/>
                <a:cs typeface="Lucida Sans"/>
                <a:sym typeface="Lucida Sans"/>
              </a:rPr>
              <a:t>13/29</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2" name="Google Shape;172;p8"/>
          <p:cNvSpPr txBox="1">
            <a:spLocks noGrp="1"/>
          </p:cNvSpPr>
          <p:nvPr>
            <p:ph type="title"/>
          </p:nvPr>
        </p:nvSpPr>
        <p:spPr>
          <a:xfrm>
            <a:off x="457200" y="188640"/>
            <a:ext cx="8229600" cy="792087"/>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br>
              <a:rPr lang="en-US" sz="3600" dirty="0">
                <a:solidFill>
                  <a:srgbClr val="4E67C8"/>
                </a:solidFill>
                <a:latin typeface="Times New Roman"/>
                <a:ea typeface="Times New Roman"/>
                <a:cs typeface="Times New Roman"/>
                <a:sym typeface="Times New Roman"/>
              </a:rPr>
            </a:br>
            <a:r>
              <a:rPr lang="en-US" sz="3600" dirty="0">
                <a:solidFill>
                  <a:srgbClr val="4E67C8"/>
                </a:solidFill>
                <a:latin typeface="Times New Roman"/>
                <a:ea typeface="Times New Roman"/>
                <a:cs typeface="Times New Roman"/>
                <a:sym typeface="Times New Roman"/>
              </a:rPr>
              <a:t>Proposed System</a:t>
            </a:r>
            <a:br>
              <a:rPr lang="en-US" sz="3600" dirty="0">
                <a:solidFill>
                  <a:srgbClr val="4E67C8"/>
                </a:solidFill>
                <a:latin typeface="Times New Roman"/>
                <a:ea typeface="Times New Roman"/>
                <a:cs typeface="Times New Roman"/>
                <a:sym typeface="Times New Roman"/>
              </a:rPr>
            </a:br>
            <a:endParaRPr sz="3600" dirty="0"/>
          </a:p>
        </p:txBody>
      </p:sp>
      <p:sp>
        <p:nvSpPr>
          <p:cNvPr id="174" name="Google Shape;174;p8"/>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 name="Content Placeholder 2">
            <a:extLst>
              <a:ext uri="{FF2B5EF4-FFF2-40B4-BE49-F238E27FC236}">
                <a16:creationId xmlns:a16="http://schemas.microsoft.com/office/drawing/2014/main" id="{7752104F-7B1C-4CD3-8A89-3656D29C22A7}"/>
              </a:ext>
            </a:extLst>
          </p:cNvPr>
          <p:cNvSpPr txBox="1">
            <a:spLocks/>
          </p:cNvSpPr>
          <p:nvPr/>
        </p:nvSpPr>
        <p:spPr>
          <a:xfrm>
            <a:off x="18826" y="1556792"/>
            <a:ext cx="7365634" cy="415891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5186" algn="l" rtl="0">
              <a:lnSpc>
                <a:spcPct val="100000"/>
              </a:lnSpc>
              <a:spcBef>
                <a:spcPts val="400"/>
              </a:spcBef>
              <a:spcAft>
                <a:spcPts val="0"/>
              </a:spcAft>
              <a:buClr>
                <a:srgbClr val="2DA2BF"/>
              </a:buClr>
              <a:buSzPts val="1836"/>
              <a:buFont typeface="Noto Sans Symbols"/>
              <a:buChar char="?"/>
              <a:defRPr sz="2700" b="0" i="0" u="none" strike="noStrike" cap="none">
                <a:solidFill>
                  <a:srgbClr val="000000"/>
                </a:solidFill>
                <a:latin typeface="Lucida Sans"/>
                <a:ea typeface="Lucida Sans"/>
                <a:cs typeface="Lucida Sans"/>
                <a:sym typeface="Lucida Sans"/>
              </a:defRPr>
            </a:lvl1pPr>
            <a:lvl2pPr marL="914400" marR="0" lvl="1" indent="-374650" algn="l" rtl="0">
              <a:lnSpc>
                <a:spcPct val="100000"/>
              </a:lnSpc>
              <a:spcBef>
                <a:spcPts val="325"/>
              </a:spcBef>
              <a:spcAft>
                <a:spcPts val="0"/>
              </a:spcAft>
              <a:buClr>
                <a:srgbClr val="2DA2BF"/>
              </a:buClr>
              <a:buSzPts val="2300"/>
              <a:buFont typeface="Verdana"/>
              <a:buChar char="◦"/>
              <a:defRPr sz="2300" b="0" i="0" u="none" strike="noStrike" cap="none">
                <a:solidFill>
                  <a:srgbClr val="000000"/>
                </a:solidFill>
                <a:latin typeface="Lucida Sans"/>
                <a:ea typeface="Lucida Sans"/>
                <a:cs typeface="Lucida Sans"/>
                <a:sym typeface="Lucida Sans"/>
              </a:defRPr>
            </a:lvl2pPr>
            <a:lvl3pPr marL="1371600" marR="0" lvl="2" indent="-361950" algn="l" rtl="0">
              <a:lnSpc>
                <a:spcPct val="100000"/>
              </a:lnSpc>
              <a:spcBef>
                <a:spcPts val="350"/>
              </a:spcBef>
              <a:spcAft>
                <a:spcPts val="0"/>
              </a:spcAft>
              <a:buClr>
                <a:srgbClr val="DA1F28"/>
              </a:buClr>
              <a:buSzPts val="2100"/>
              <a:buFont typeface="Noto Sans Symbols"/>
              <a:buChar char="●"/>
              <a:defRPr sz="2100" b="0" i="0" u="none" strike="noStrike" cap="none">
                <a:solidFill>
                  <a:srgbClr val="000000"/>
                </a:solidFill>
                <a:latin typeface="Lucida Sans"/>
                <a:ea typeface="Lucida Sans"/>
                <a:cs typeface="Lucida Sans"/>
                <a:sym typeface="Lucida Sans"/>
              </a:defRPr>
            </a:lvl3pPr>
            <a:lvl4pPr marL="1828800" marR="0" lvl="3" indent="-349250" algn="l" rtl="0">
              <a:lnSpc>
                <a:spcPct val="100000"/>
              </a:lnSpc>
              <a:spcBef>
                <a:spcPts val="350"/>
              </a:spcBef>
              <a:spcAft>
                <a:spcPts val="0"/>
              </a:spcAft>
              <a:buClr>
                <a:srgbClr val="DA1F28"/>
              </a:buClr>
              <a:buSzPts val="1900"/>
              <a:buFont typeface="Noto Sans Symbols"/>
              <a:buChar char="●"/>
              <a:defRPr sz="1900" b="0" i="0" u="none" strike="noStrike" cap="none">
                <a:solidFill>
                  <a:srgbClr val="000000"/>
                </a:solidFill>
                <a:latin typeface="Lucida Sans"/>
                <a:ea typeface="Lucida Sans"/>
                <a:cs typeface="Lucida Sans"/>
                <a:sym typeface="Lucida Sans"/>
              </a:defRPr>
            </a:lvl4pPr>
            <a:lvl5pPr marL="2286000" marR="0" lvl="4" indent="-342900" algn="l" rtl="0">
              <a:lnSpc>
                <a:spcPct val="100000"/>
              </a:lnSpc>
              <a:spcBef>
                <a:spcPts val="350"/>
              </a:spcBef>
              <a:spcAft>
                <a:spcPts val="0"/>
              </a:spcAft>
              <a:buClr>
                <a:srgbClr val="DA1F28"/>
              </a:buClr>
              <a:buSzPts val="1800"/>
              <a:buFont typeface="Noto Sans Symbols"/>
              <a:buChar char="●"/>
              <a:defRPr sz="1800" b="0" i="0" u="none" strike="noStrike" cap="none">
                <a:solidFill>
                  <a:srgbClr val="000000"/>
                </a:solidFill>
                <a:latin typeface="Lucida Sans"/>
                <a:ea typeface="Lucida Sans"/>
                <a:cs typeface="Lucida Sans"/>
                <a:sym typeface="Lucida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457200" lvl="1" indent="0" algn="just">
              <a:buFont typeface="Verdana"/>
              <a:buNone/>
            </a:pP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2" name="Google Shape;398;p37">
            <a:extLst>
              <a:ext uri="{FF2B5EF4-FFF2-40B4-BE49-F238E27FC236}">
                <a16:creationId xmlns:a16="http://schemas.microsoft.com/office/drawing/2014/main" id="{BD10A42D-1925-B506-D568-A6C4BC5285D6}"/>
              </a:ext>
            </a:extLst>
          </p:cNvPr>
          <p:cNvSpPr txBox="1"/>
          <p:nvPr/>
        </p:nvSpPr>
        <p:spPr>
          <a:xfrm>
            <a:off x="457200" y="1125108"/>
            <a:ext cx="8246098" cy="4462720"/>
          </a:xfrm>
          <a:prstGeom prst="rect">
            <a:avLst/>
          </a:prstGeom>
          <a:noFill/>
          <a:ln>
            <a:noFill/>
          </a:ln>
        </p:spPr>
        <p:txBody>
          <a:bodyPr spcFirstLastPara="1" wrap="square" lIns="91425" tIns="45700" rIns="91425" bIns="45700" anchor="t" anchorCtr="0">
            <a:spAutoFit/>
          </a:bodyPr>
          <a:lstStyle/>
          <a:p>
            <a:pPr algn="just">
              <a:buFont typeface="Arial" pitchFamily="34" charset="0"/>
              <a:buChar char="•"/>
            </a:pPr>
            <a:r>
              <a:rPr lang="en-IN" sz="2400" b="1" dirty="0">
                <a:latin typeface="Times New Roman" pitchFamily="18" charset="0"/>
                <a:cs typeface="Times New Roman" pitchFamily="18" charset="0"/>
              </a:rPr>
              <a:t>Novel Image </a:t>
            </a:r>
            <a:r>
              <a:rPr lang="en-IN" sz="2400" b="1" dirty="0" err="1">
                <a:latin typeface="Times New Roman" pitchFamily="18" charset="0"/>
                <a:cs typeface="Times New Roman" pitchFamily="18" charset="0"/>
              </a:rPr>
              <a:t>Steganography</a:t>
            </a:r>
            <a:r>
              <a:rPr lang="en-IN" sz="2400" b="1" dirty="0">
                <a:latin typeface="Times New Roman" pitchFamily="18" charset="0"/>
                <a:cs typeface="Times New Roman" pitchFamily="18" charset="0"/>
              </a:rPr>
              <a:t> Method</a:t>
            </a:r>
            <a:r>
              <a:rPr lang="en-IN" sz="2000" dirty="0">
                <a:latin typeface="Times New Roman" pitchFamily="18" charset="0"/>
                <a:cs typeface="Times New Roman" pitchFamily="18" charset="0"/>
              </a:rPr>
              <a:t>: Combine DCT, ECC, and DNNs for high-capacity embedding.</a:t>
            </a:r>
          </a:p>
          <a:p>
            <a:pPr algn="just">
              <a:buFont typeface="Arial" pitchFamily="34" charset="0"/>
              <a:buChar char="•"/>
            </a:pPr>
            <a:r>
              <a:rPr lang="en-IN" sz="2400" b="1" dirty="0">
                <a:latin typeface="Times New Roman" pitchFamily="18" charset="0"/>
                <a:cs typeface="Times New Roman" pitchFamily="18" charset="0"/>
              </a:rPr>
              <a:t>Experimental Evaluation</a:t>
            </a:r>
            <a:r>
              <a:rPr lang="en-IN" sz="2000" dirty="0">
                <a:latin typeface="Times New Roman" pitchFamily="18" charset="0"/>
                <a:cs typeface="Times New Roman" pitchFamily="18" charset="0"/>
              </a:rPr>
              <a:t>: Performance assessed using Python and </a:t>
            </a:r>
            <a:r>
              <a:rPr lang="en-IN" sz="2000" dirty="0" err="1">
                <a:latin typeface="Times New Roman" pitchFamily="18" charset="0"/>
                <a:cs typeface="Times New Roman" pitchFamily="18" charset="0"/>
              </a:rPr>
              <a:t>Pytorch</a:t>
            </a:r>
            <a:r>
              <a:rPr lang="en-IN" sz="2000" dirty="0">
                <a:latin typeface="Times New Roman" pitchFamily="18" charset="0"/>
                <a:cs typeface="Times New Roman" pitchFamily="18" charset="0"/>
              </a:rPr>
              <a:t> on specific hardware.</a:t>
            </a:r>
          </a:p>
          <a:p>
            <a:pPr algn="just">
              <a:buFont typeface="Arial" pitchFamily="34" charset="0"/>
              <a:buChar char="•"/>
            </a:pPr>
            <a:r>
              <a:rPr lang="en-IN" sz="2400" b="1" dirty="0" err="1">
                <a:latin typeface="Times New Roman" pitchFamily="18" charset="0"/>
                <a:cs typeface="Times New Roman" pitchFamily="18" charset="0"/>
              </a:rPr>
              <a:t>Preprocessing</a:t>
            </a:r>
            <a:r>
              <a:rPr lang="en-IN" sz="2400" b="1" dirty="0">
                <a:latin typeface="Times New Roman" pitchFamily="18" charset="0"/>
                <a:cs typeface="Times New Roman" pitchFamily="18" charset="0"/>
              </a:rPr>
              <a:t> and Embedding</a:t>
            </a:r>
            <a:r>
              <a:rPr lang="en-IN" sz="2000" dirty="0">
                <a:latin typeface="Times New Roman" pitchFamily="18" charset="0"/>
                <a:cs typeface="Times New Roman" pitchFamily="18" charset="0"/>
              </a:rPr>
              <a:t>: Evaluate DCT </a:t>
            </a:r>
            <a:r>
              <a:rPr lang="en-IN" sz="2000" dirty="0" err="1">
                <a:latin typeface="Times New Roman" pitchFamily="18" charset="0"/>
                <a:cs typeface="Times New Roman" pitchFamily="18" charset="0"/>
              </a:rPr>
              <a:t>preprocessing</a:t>
            </a:r>
            <a:r>
              <a:rPr lang="en-IN" sz="2000" dirty="0">
                <a:latin typeface="Times New Roman" pitchFamily="18" charset="0"/>
                <a:cs typeface="Times New Roman" pitchFamily="18" charset="0"/>
              </a:rPr>
              <a:t> and DNN-based embedding.</a:t>
            </a:r>
          </a:p>
          <a:p>
            <a:pPr algn="just">
              <a:buFont typeface="Arial" pitchFamily="34" charset="0"/>
              <a:buChar char="•"/>
            </a:pPr>
            <a:r>
              <a:rPr lang="en-IN" sz="2400" b="1" dirty="0">
                <a:latin typeface="Times New Roman" pitchFamily="18" charset="0"/>
                <a:cs typeface="Times New Roman" pitchFamily="18" charset="0"/>
              </a:rPr>
              <a:t>Performance Metrics Analysis</a:t>
            </a:r>
            <a:r>
              <a:rPr lang="en-IN" sz="2000" dirty="0">
                <a:latin typeface="Times New Roman" pitchFamily="18" charset="0"/>
                <a:cs typeface="Times New Roman" pitchFamily="18" charset="0"/>
              </a:rPr>
              <a:t>: Assess PSNR, SSIM to gauge </a:t>
            </a:r>
            <a:r>
              <a:rPr lang="en-IN" sz="2000" dirty="0" err="1">
                <a:latin typeface="Times New Roman" pitchFamily="18" charset="0"/>
                <a:cs typeface="Times New Roman" pitchFamily="18" charset="0"/>
              </a:rPr>
              <a:t>steganographic</a:t>
            </a:r>
            <a:r>
              <a:rPr lang="en-IN" sz="2000" dirty="0">
                <a:latin typeface="Times New Roman" pitchFamily="18" charset="0"/>
                <a:cs typeface="Times New Roman" pitchFamily="18" charset="0"/>
              </a:rPr>
              <a:t> quality.</a:t>
            </a:r>
          </a:p>
          <a:p>
            <a:pPr algn="just">
              <a:buFont typeface="Arial" pitchFamily="34" charset="0"/>
              <a:buChar char="•"/>
            </a:pPr>
            <a:r>
              <a:rPr lang="en-IN" sz="2400" b="1" dirty="0">
                <a:latin typeface="Times New Roman" pitchFamily="18" charset="0"/>
                <a:cs typeface="Times New Roman" pitchFamily="18" charset="0"/>
              </a:rPr>
              <a:t>Detection Resistance Assessment</a:t>
            </a:r>
            <a:r>
              <a:rPr lang="en-IN" sz="2000" dirty="0">
                <a:latin typeface="Times New Roman" pitchFamily="18" charset="0"/>
                <a:cs typeface="Times New Roman" pitchFamily="18" charset="0"/>
              </a:rPr>
              <a:t>: Conduct statistical analysis for resistance against </a:t>
            </a:r>
            <a:r>
              <a:rPr lang="en-IN" sz="2000" dirty="0" err="1">
                <a:latin typeface="Times New Roman" pitchFamily="18" charset="0"/>
                <a:cs typeface="Times New Roman" pitchFamily="18" charset="0"/>
              </a:rPr>
              <a:t>StegExpose</a:t>
            </a:r>
            <a:r>
              <a:rPr lang="en-IN" sz="2000" dirty="0">
                <a:latin typeface="Times New Roman" pitchFamily="18" charset="0"/>
                <a:cs typeface="Times New Roman" pitchFamily="18" charset="0"/>
              </a:rPr>
              <a:t>.</a:t>
            </a:r>
          </a:p>
          <a:p>
            <a:pPr>
              <a:buFont typeface="Arial" pitchFamily="34" charset="0"/>
              <a:buChar char="•"/>
            </a:pPr>
            <a:r>
              <a:rPr lang="en-IN" sz="2400" b="1" dirty="0">
                <a:latin typeface="Times New Roman" pitchFamily="18" charset="0"/>
                <a:cs typeface="Times New Roman" pitchFamily="18" charset="0"/>
              </a:rPr>
              <a:t>Steganographic Process</a:t>
            </a:r>
            <a:r>
              <a:rPr lang="en-IN" sz="2000" dirty="0">
                <a:latin typeface="Times New Roman" pitchFamily="18" charset="0"/>
                <a:cs typeface="Times New Roman" pitchFamily="18" charset="0"/>
              </a:rPr>
              <a:t>: Embeds secret images into host images using the trained DNN model. </a:t>
            </a:r>
            <a:br>
              <a:rPr lang="en-IN"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sp>
        <p:nvSpPr>
          <p:cNvPr id="3" name="Google Shape;254;p31">
            <a:extLst>
              <a:ext uri="{FF2B5EF4-FFF2-40B4-BE49-F238E27FC236}">
                <a16:creationId xmlns:a16="http://schemas.microsoft.com/office/drawing/2014/main" id="{1204992E-AADE-1310-12A1-B4A773D791E8}"/>
              </a:ext>
            </a:extLst>
          </p:cNvPr>
          <p:cNvSpPr txBox="1"/>
          <p:nvPr/>
        </p:nvSpPr>
        <p:spPr>
          <a:xfrm>
            <a:off x="8172404" y="6407941"/>
            <a:ext cx="840635"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r>
              <a:rPr lang="en-US" sz="1000" dirty="0">
                <a:latin typeface="Lucida Sans"/>
                <a:ea typeface="Lucida Sans"/>
                <a:cs typeface="Lucida Sans"/>
                <a:sym typeface="Lucida Sans"/>
              </a:rPr>
              <a:t>14</a:t>
            </a:r>
            <a:r>
              <a:rPr lang="en-US" sz="1000" b="0" i="0" u="none" strike="noStrike" cap="none" dirty="0">
                <a:solidFill>
                  <a:srgbClr val="000000"/>
                </a:solidFill>
                <a:latin typeface="Lucida Sans"/>
                <a:ea typeface="Lucida Sans"/>
                <a:cs typeface="Lucida Sans"/>
                <a:sym typeface="Lucida Sans"/>
              </a:rPr>
              <a:t>/29</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3" name="Google Shape;253;p31"/>
          <p:cNvSpPr txBox="1">
            <a:spLocks noGrp="1"/>
          </p:cNvSpPr>
          <p:nvPr>
            <p:ph type="title"/>
          </p:nvPr>
        </p:nvSpPr>
        <p:spPr>
          <a:xfrm>
            <a:off x="457200" y="274640"/>
            <a:ext cx="8229600" cy="92211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r>
              <a:rPr lang="en-US" sz="3600" dirty="0">
                <a:solidFill>
                  <a:srgbClr val="4E67C8"/>
                </a:solidFill>
                <a:latin typeface="Times New Roman"/>
                <a:ea typeface="Times New Roman"/>
                <a:cs typeface="Times New Roman"/>
                <a:sym typeface="Times New Roman"/>
              </a:rPr>
              <a:t>Architecture</a:t>
            </a:r>
            <a:endParaRPr sz="3600" dirty="0">
              <a:latin typeface="Times New Roman"/>
              <a:ea typeface="Times New Roman"/>
              <a:cs typeface="Times New Roman"/>
              <a:sym typeface="Times New Roman"/>
            </a:endParaRPr>
          </a:p>
        </p:txBody>
      </p:sp>
      <p:sp>
        <p:nvSpPr>
          <p:cNvPr id="255" name="Google Shape;255;p31"/>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 name="Content Placeholder 2">
            <a:extLst>
              <a:ext uri="{FF2B5EF4-FFF2-40B4-BE49-F238E27FC236}">
                <a16:creationId xmlns:a16="http://schemas.microsoft.com/office/drawing/2014/main" id="{7752104F-7B1C-4CD3-8A89-3656D29C22A7}"/>
              </a:ext>
            </a:extLst>
          </p:cNvPr>
          <p:cNvSpPr txBox="1">
            <a:spLocks/>
          </p:cNvSpPr>
          <p:nvPr/>
        </p:nvSpPr>
        <p:spPr>
          <a:xfrm>
            <a:off x="0" y="1340768"/>
            <a:ext cx="8013706" cy="451895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5186" algn="l" rtl="0">
              <a:lnSpc>
                <a:spcPct val="100000"/>
              </a:lnSpc>
              <a:spcBef>
                <a:spcPts val="400"/>
              </a:spcBef>
              <a:spcAft>
                <a:spcPts val="0"/>
              </a:spcAft>
              <a:buClr>
                <a:srgbClr val="2DA2BF"/>
              </a:buClr>
              <a:buSzPts val="1836"/>
              <a:buFont typeface="Noto Sans Symbols"/>
              <a:buChar char="?"/>
              <a:defRPr sz="2700" b="0" i="0" u="none" strike="noStrike" cap="none">
                <a:solidFill>
                  <a:srgbClr val="000000"/>
                </a:solidFill>
                <a:latin typeface="Lucida Sans"/>
                <a:ea typeface="Lucida Sans"/>
                <a:cs typeface="Lucida Sans"/>
                <a:sym typeface="Lucida Sans"/>
              </a:defRPr>
            </a:lvl1pPr>
            <a:lvl2pPr marL="914400" marR="0" lvl="1" indent="-374650" algn="l" rtl="0">
              <a:lnSpc>
                <a:spcPct val="100000"/>
              </a:lnSpc>
              <a:spcBef>
                <a:spcPts val="325"/>
              </a:spcBef>
              <a:spcAft>
                <a:spcPts val="0"/>
              </a:spcAft>
              <a:buClr>
                <a:srgbClr val="2DA2BF"/>
              </a:buClr>
              <a:buSzPts val="2300"/>
              <a:buFont typeface="Verdana"/>
              <a:buChar char="◦"/>
              <a:defRPr sz="2300" b="0" i="0" u="none" strike="noStrike" cap="none">
                <a:solidFill>
                  <a:srgbClr val="000000"/>
                </a:solidFill>
                <a:latin typeface="Lucida Sans"/>
                <a:ea typeface="Lucida Sans"/>
                <a:cs typeface="Lucida Sans"/>
                <a:sym typeface="Lucida Sans"/>
              </a:defRPr>
            </a:lvl2pPr>
            <a:lvl3pPr marL="1371600" marR="0" lvl="2" indent="-361950" algn="l" rtl="0">
              <a:lnSpc>
                <a:spcPct val="100000"/>
              </a:lnSpc>
              <a:spcBef>
                <a:spcPts val="350"/>
              </a:spcBef>
              <a:spcAft>
                <a:spcPts val="0"/>
              </a:spcAft>
              <a:buClr>
                <a:srgbClr val="DA1F28"/>
              </a:buClr>
              <a:buSzPts val="2100"/>
              <a:buFont typeface="Noto Sans Symbols"/>
              <a:buChar char="●"/>
              <a:defRPr sz="2100" b="0" i="0" u="none" strike="noStrike" cap="none">
                <a:solidFill>
                  <a:srgbClr val="000000"/>
                </a:solidFill>
                <a:latin typeface="Lucida Sans"/>
                <a:ea typeface="Lucida Sans"/>
                <a:cs typeface="Lucida Sans"/>
                <a:sym typeface="Lucida Sans"/>
              </a:defRPr>
            </a:lvl3pPr>
            <a:lvl4pPr marL="1828800" marR="0" lvl="3" indent="-349250" algn="l" rtl="0">
              <a:lnSpc>
                <a:spcPct val="100000"/>
              </a:lnSpc>
              <a:spcBef>
                <a:spcPts val="350"/>
              </a:spcBef>
              <a:spcAft>
                <a:spcPts val="0"/>
              </a:spcAft>
              <a:buClr>
                <a:srgbClr val="DA1F28"/>
              </a:buClr>
              <a:buSzPts val="1900"/>
              <a:buFont typeface="Noto Sans Symbols"/>
              <a:buChar char="●"/>
              <a:defRPr sz="1900" b="0" i="0" u="none" strike="noStrike" cap="none">
                <a:solidFill>
                  <a:srgbClr val="000000"/>
                </a:solidFill>
                <a:latin typeface="Lucida Sans"/>
                <a:ea typeface="Lucida Sans"/>
                <a:cs typeface="Lucida Sans"/>
                <a:sym typeface="Lucida Sans"/>
              </a:defRPr>
            </a:lvl4pPr>
            <a:lvl5pPr marL="2286000" marR="0" lvl="4" indent="-342900" algn="l" rtl="0">
              <a:lnSpc>
                <a:spcPct val="100000"/>
              </a:lnSpc>
              <a:spcBef>
                <a:spcPts val="350"/>
              </a:spcBef>
              <a:spcAft>
                <a:spcPts val="0"/>
              </a:spcAft>
              <a:buClr>
                <a:srgbClr val="DA1F28"/>
              </a:buClr>
              <a:buSzPts val="1800"/>
              <a:buFont typeface="Noto Sans Symbols"/>
              <a:buChar char="●"/>
              <a:defRPr sz="1800" b="0" i="0" u="none" strike="noStrike" cap="none">
                <a:solidFill>
                  <a:srgbClr val="000000"/>
                </a:solidFill>
                <a:latin typeface="Lucida Sans"/>
                <a:ea typeface="Lucida Sans"/>
                <a:cs typeface="Lucida Sans"/>
                <a:sym typeface="Lucida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457200" lvl="1" indent="0" algn="just">
              <a:buFont typeface="Verdana"/>
              <a:buNone/>
            </a:pPr>
            <a:endParaRPr lang="en-US" sz="2000" dirty="0">
              <a:solidFill>
                <a:schemeClr val="tx1"/>
              </a:solidFill>
              <a:latin typeface="Times New Roman" panose="02020603050405020304" pitchFamily="18" charset="0"/>
              <a:cs typeface="Times New Roman" panose="02020603050405020304" pitchFamily="18" charset="0"/>
            </a:endParaRPr>
          </a:p>
        </p:txBody>
      </p:sp>
      <p:pic>
        <p:nvPicPr>
          <p:cNvPr id="2" name="Picture 1" descr="Screenshot (18).png">
            <a:extLst>
              <a:ext uri="{FF2B5EF4-FFF2-40B4-BE49-F238E27FC236}">
                <a16:creationId xmlns:a16="http://schemas.microsoft.com/office/drawing/2014/main" id="{A382201A-E4E1-89FC-0B60-228B067BB0A4}"/>
              </a:ext>
            </a:extLst>
          </p:cNvPr>
          <p:cNvPicPr>
            <a:picLocks noChangeAspect="1"/>
          </p:cNvPicPr>
          <p:nvPr/>
        </p:nvPicPr>
        <p:blipFill>
          <a:blip r:embed="rId3"/>
          <a:srcRect/>
          <a:stretch>
            <a:fillRect/>
          </a:stretch>
        </p:blipFill>
        <p:spPr bwMode="auto">
          <a:xfrm>
            <a:off x="1763688" y="1056119"/>
            <a:ext cx="5432425" cy="2514600"/>
          </a:xfrm>
          <a:prstGeom prst="rect">
            <a:avLst/>
          </a:prstGeom>
          <a:noFill/>
          <a:ln w="9525">
            <a:noFill/>
            <a:miter lim="800000"/>
            <a:headEnd/>
            <a:tailEnd/>
          </a:ln>
        </p:spPr>
      </p:pic>
      <p:pic>
        <p:nvPicPr>
          <p:cNvPr id="3" name="Picture 2" descr="Screenshot (18).png">
            <a:extLst>
              <a:ext uri="{FF2B5EF4-FFF2-40B4-BE49-F238E27FC236}">
                <a16:creationId xmlns:a16="http://schemas.microsoft.com/office/drawing/2014/main" id="{E6DF8CC6-BB88-C4E2-F196-7141943E8037}"/>
              </a:ext>
            </a:extLst>
          </p:cNvPr>
          <p:cNvPicPr>
            <a:picLocks noChangeAspect="1"/>
          </p:cNvPicPr>
          <p:nvPr/>
        </p:nvPicPr>
        <p:blipFill>
          <a:blip r:embed="rId4"/>
          <a:srcRect/>
          <a:stretch>
            <a:fillRect/>
          </a:stretch>
        </p:blipFill>
        <p:spPr bwMode="auto">
          <a:xfrm>
            <a:off x="1855786" y="4118942"/>
            <a:ext cx="5432425" cy="1460500"/>
          </a:xfrm>
          <a:prstGeom prst="rect">
            <a:avLst/>
          </a:prstGeom>
          <a:noFill/>
          <a:ln w="9525">
            <a:noFill/>
            <a:miter lim="800000"/>
            <a:headEnd/>
            <a:tailEnd/>
          </a:ln>
        </p:spPr>
      </p:pic>
      <p:sp>
        <p:nvSpPr>
          <p:cNvPr id="5" name="TextBox 4">
            <a:extLst>
              <a:ext uri="{FF2B5EF4-FFF2-40B4-BE49-F238E27FC236}">
                <a16:creationId xmlns:a16="http://schemas.microsoft.com/office/drawing/2014/main" id="{126FD71A-09C4-86CC-483D-F7592639BB8D}"/>
              </a:ext>
            </a:extLst>
          </p:cNvPr>
          <p:cNvSpPr txBox="1"/>
          <p:nvPr/>
        </p:nvSpPr>
        <p:spPr>
          <a:xfrm>
            <a:off x="3635896" y="3739157"/>
            <a:ext cx="2808312" cy="338554"/>
          </a:xfrm>
          <a:prstGeom prst="rect">
            <a:avLst/>
          </a:prstGeom>
          <a:noFill/>
        </p:spPr>
        <p:txBody>
          <a:bodyPr wrap="square">
            <a:spAutoFit/>
          </a:bodyPr>
          <a:lstStyle/>
          <a:p>
            <a:r>
              <a:rPr lang="en-IN" sz="1600" dirty="0">
                <a:latin typeface="Times New Roman" panose="02020603050405020304" pitchFamily="18" charset="0"/>
                <a:cs typeface="Times New Roman" panose="02020603050405020304" pitchFamily="18" charset="0"/>
              </a:rPr>
              <a:t>Fig 1. Hiding network structure.</a:t>
            </a:r>
          </a:p>
        </p:txBody>
      </p:sp>
      <p:sp>
        <p:nvSpPr>
          <p:cNvPr id="8" name="TextBox 7">
            <a:extLst>
              <a:ext uri="{FF2B5EF4-FFF2-40B4-BE49-F238E27FC236}">
                <a16:creationId xmlns:a16="http://schemas.microsoft.com/office/drawing/2014/main" id="{8848C47A-3F16-6594-1305-3DA0B74DEC04}"/>
              </a:ext>
            </a:extLst>
          </p:cNvPr>
          <p:cNvSpPr txBox="1"/>
          <p:nvPr/>
        </p:nvSpPr>
        <p:spPr>
          <a:xfrm>
            <a:off x="3505920" y="5587945"/>
            <a:ext cx="3082304" cy="338554"/>
          </a:xfrm>
          <a:prstGeom prst="rect">
            <a:avLst/>
          </a:prstGeom>
          <a:noFill/>
        </p:spPr>
        <p:txBody>
          <a:bodyPr wrap="square">
            <a:spAutoFit/>
          </a:bodyPr>
          <a:lstStyle/>
          <a:p>
            <a:r>
              <a:rPr lang="en-IN" sz="1600" dirty="0">
                <a:latin typeface="Times New Roman" panose="02020603050405020304" pitchFamily="18" charset="0"/>
                <a:cs typeface="Times New Roman" panose="02020603050405020304" pitchFamily="18" charset="0"/>
              </a:rPr>
              <a:t>Fig 2. Revealed network structure</a:t>
            </a:r>
            <a:r>
              <a:rPr lang="en-IN" dirty="0"/>
              <a:t>.</a:t>
            </a:r>
          </a:p>
        </p:txBody>
      </p:sp>
      <p:sp>
        <p:nvSpPr>
          <p:cNvPr id="4" name="Google Shape;254;p31">
            <a:extLst>
              <a:ext uri="{FF2B5EF4-FFF2-40B4-BE49-F238E27FC236}">
                <a16:creationId xmlns:a16="http://schemas.microsoft.com/office/drawing/2014/main" id="{0D805EED-0640-F84C-9D3F-6F5AE272AA88}"/>
              </a:ext>
            </a:extLst>
          </p:cNvPr>
          <p:cNvSpPr txBox="1"/>
          <p:nvPr/>
        </p:nvSpPr>
        <p:spPr>
          <a:xfrm>
            <a:off x="8172404" y="6407941"/>
            <a:ext cx="840635"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r>
              <a:rPr lang="en-US" sz="1000" b="0" i="0" u="none" strike="noStrike" cap="none" dirty="0">
                <a:solidFill>
                  <a:srgbClr val="000000"/>
                </a:solidFill>
                <a:latin typeface="Lucida Sans"/>
                <a:ea typeface="Lucida Sans"/>
                <a:cs typeface="Lucida Sans"/>
                <a:sym typeface="Lucida Sans"/>
              </a:rPr>
              <a:t>15/29</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3" name="Google Shape;253;p31"/>
          <p:cNvSpPr txBox="1">
            <a:spLocks noGrp="1"/>
          </p:cNvSpPr>
          <p:nvPr>
            <p:ph type="title"/>
          </p:nvPr>
        </p:nvSpPr>
        <p:spPr>
          <a:xfrm>
            <a:off x="457200" y="274640"/>
            <a:ext cx="8229600" cy="850104"/>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r>
              <a:rPr lang="en-US" sz="3600" dirty="0">
                <a:solidFill>
                  <a:srgbClr val="4E67C8"/>
                </a:solidFill>
                <a:latin typeface="Times New Roman"/>
                <a:ea typeface="Times New Roman"/>
                <a:cs typeface="Times New Roman"/>
                <a:sym typeface="Times New Roman"/>
              </a:rPr>
              <a:t>Architecture</a:t>
            </a:r>
            <a:endParaRPr sz="3600" dirty="0">
              <a:latin typeface="Times New Roman"/>
              <a:ea typeface="Times New Roman"/>
              <a:cs typeface="Times New Roman"/>
              <a:sym typeface="Times New Roman"/>
            </a:endParaRPr>
          </a:p>
        </p:txBody>
      </p:sp>
      <p:sp>
        <p:nvSpPr>
          <p:cNvPr id="255" name="Google Shape;255;p31"/>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 name="Content Placeholder 2">
            <a:extLst>
              <a:ext uri="{FF2B5EF4-FFF2-40B4-BE49-F238E27FC236}">
                <a16:creationId xmlns:a16="http://schemas.microsoft.com/office/drawing/2014/main" id="{7752104F-7B1C-4CD3-8A89-3656D29C22A7}"/>
              </a:ext>
            </a:extLst>
          </p:cNvPr>
          <p:cNvSpPr txBox="1">
            <a:spLocks/>
          </p:cNvSpPr>
          <p:nvPr/>
        </p:nvSpPr>
        <p:spPr>
          <a:xfrm>
            <a:off x="457200" y="908721"/>
            <a:ext cx="8229600" cy="549922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5186" algn="l" rtl="0">
              <a:lnSpc>
                <a:spcPct val="100000"/>
              </a:lnSpc>
              <a:spcBef>
                <a:spcPts val="400"/>
              </a:spcBef>
              <a:spcAft>
                <a:spcPts val="0"/>
              </a:spcAft>
              <a:buClr>
                <a:srgbClr val="2DA2BF"/>
              </a:buClr>
              <a:buSzPts val="1836"/>
              <a:buFont typeface="Noto Sans Symbols"/>
              <a:buChar char="?"/>
              <a:defRPr sz="2700" b="0" i="0" u="none" strike="noStrike" cap="none">
                <a:solidFill>
                  <a:srgbClr val="000000"/>
                </a:solidFill>
                <a:latin typeface="Lucida Sans"/>
                <a:ea typeface="Lucida Sans"/>
                <a:cs typeface="Lucida Sans"/>
                <a:sym typeface="Lucida Sans"/>
              </a:defRPr>
            </a:lvl1pPr>
            <a:lvl2pPr marL="914400" marR="0" lvl="1" indent="-374650" algn="l" rtl="0">
              <a:lnSpc>
                <a:spcPct val="100000"/>
              </a:lnSpc>
              <a:spcBef>
                <a:spcPts val="325"/>
              </a:spcBef>
              <a:spcAft>
                <a:spcPts val="0"/>
              </a:spcAft>
              <a:buClr>
                <a:srgbClr val="2DA2BF"/>
              </a:buClr>
              <a:buSzPts val="2300"/>
              <a:buFont typeface="Verdana"/>
              <a:buChar char="◦"/>
              <a:defRPr sz="2300" b="0" i="0" u="none" strike="noStrike" cap="none">
                <a:solidFill>
                  <a:srgbClr val="000000"/>
                </a:solidFill>
                <a:latin typeface="Lucida Sans"/>
                <a:ea typeface="Lucida Sans"/>
                <a:cs typeface="Lucida Sans"/>
                <a:sym typeface="Lucida Sans"/>
              </a:defRPr>
            </a:lvl2pPr>
            <a:lvl3pPr marL="1371600" marR="0" lvl="2" indent="-361950" algn="l" rtl="0">
              <a:lnSpc>
                <a:spcPct val="100000"/>
              </a:lnSpc>
              <a:spcBef>
                <a:spcPts val="350"/>
              </a:spcBef>
              <a:spcAft>
                <a:spcPts val="0"/>
              </a:spcAft>
              <a:buClr>
                <a:srgbClr val="DA1F28"/>
              </a:buClr>
              <a:buSzPts val="2100"/>
              <a:buFont typeface="Noto Sans Symbols"/>
              <a:buChar char="●"/>
              <a:defRPr sz="2100" b="0" i="0" u="none" strike="noStrike" cap="none">
                <a:solidFill>
                  <a:srgbClr val="000000"/>
                </a:solidFill>
                <a:latin typeface="Lucida Sans"/>
                <a:ea typeface="Lucida Sans"/>
                <a:cs typeface="Lucida Sans"/>
                <a:sym typeface="Lucida Sans"/>
              </a:defRPr>
            </a:lvl3pPr>
            <a:lvl4pPr marL="1828800" marR="0" lvl="3" indent="-349250" algn="l" rtl="0">
              <a:lnSpc>
                <a:spcPct val="100000"/>
              </a:lnSpc>
              <a:spcBef>
                <a:spcPts val="350"/>
              </a:spcBef>
              <a:spcAft>
                <a:spcPts val="0"/>
              </a:spcAft>
              <a:buClr>
                <a:srgbClr val="DA1F28"/>
              </a:buClr>
              <a:buSzPts val="1900"/>
              <a:buFont typeface="Noto Sans Symbols"/>
              <a:buChar char="●"/>
              <a:defRPr sz="1900" b="0" i="0" u="none" strike="noStrike" cap="none">
                <a:solidFill>
                  <a:srgbClr val="000000"/>
                </a:solidFill>
                <a:latin typeface="Lucida Sans"/>
                <a:ea typeface="Lucida Sans"/>
                <a:cs typeface="Lucida Sans"/>
                <a:sym typeface="Lucida Sans"/>
              </a:defRPr>
            </a:lvl4pPr>
            <a:lvl5pPr marL="2286000" marR="0" lvl="4" indent="-342900" algn="l" rtl="0">
              <a:lnSpc>
                <a:spcPct val="100000"/>
              </a:lnSpc>
              <a:spcBef>
                <a:spcPts val="350"/>
              </a:spcBef>
              <a:spcAft>
                <a:spcPts val="0"/>
              </a:spcAft>
              <a:buClr>
                <a:srgbClr val="DA1F28"/>
              </a:buClr>
              <a:buSzPts val="1800"/>
              <a:buFont typeface="Noto Sans Symbols"/>
              <a:buChar char="●"/>
              <a:defRPr sz="1800" b="0" i="0" u="none" strike="noStrike" cap="none">
                <a:solidFill>
                  <a:srgbClr val="000000"/>
                </a:solidFill>
                <a:latin typeface="Lucida Sans"/>
                <a:ea typeface="Lucida Sans"/>
                <a:cs typeface="Lucida Sans"/>
                <a:sym typeface="Lucida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lgn="just">
              <a:lnSpc>
                <a:spcPct val="150000"/>
              </a:lnSpc>
              <a:buFont typeface="Arial" pitchFamily="34" charset="0"/>
              <a:buChar char="•"/>
            </a:pPr>
            <a:r>
              <a:rPr lang="en-IN" sz="2400" b="1" dirty="0">
                <a:latin typeface="Times New Roman" pitchFamily="18" charset="0"/>
                <a:cs typeface="Times New Roman" pitchFamily="18" charset="0"/>
              </a:rPr>
              <a:t>Image Preprocessing</a:t>
            </a:r>
            <a:r>
              <a:rPr lang="en-IN" sz="2000" dirty="0">
                <a:latin typeface="Times New Roman" pitchFamily="18" charset="0"/>
                <a:cs typeface="Times New Roman" pitchFamily="18" charset="0"/>
              </a:rPr>
              <a:t>: Initial preprocessing of images using Discrete Cosine Transform (DCT) and Error Correction Coding (ECC) to obtain a secret image.</a:t>
            </a:r>
          </a:p>
          <a:p>
            <a:pPr algn="just">
              <a:lnSpc>
                <a:spcPct val="150000"/>
              </a:lnSpc>
              <a:buFont typeface="Arial" pitchFamily="34" charset="0"/>
              <a:buChar char="•"/>
            </a:pPr>
            <a:r>
              <a:rPr lang="en-IN" sz="2400" b="1" dirty="0">
                <a:latin typeface="Times New Roman" pitchFamily="18" charset="0"/>
                <a:cs typeface="Times New Roman" pitchFamily="18" charset="0"/>
              </a:rPr>
              <a:t>Deep Neural Network (DNN)</a:t>
            </a:r>
            <a:r>
              <a:rPr lang="en-IN" sz="2400" dirty="0">
                <a:latin typeface="Times New Roman" pitchFamily="18" charset="0"/>
                <a:cs typeface="Times New Roman" pitchFamily="18" charset="0"/>
              </a:rPr>
              <a:t>: </a:t>
            </a:r>
            <a:r>
              <a:rPr lang="en-IN" sz="2000" dirty="0">
                <a:latin typeface="Times New Roman" pitchFamily="18" charset="0"/>
                <a:cs typeface="Times New Roman" pitchFamily="18" charset="0"/>
              </a:rPr>
              <a:t>Utilized for embedding the secret image into a host image. The DNN model, likely based on </a:t>
            </a:r>
            <a:r>
              <a:rPr lang="en-IN" sz="2000" dirty="0" err="1">
                <a:latin typeface="Times New Roman" pitchFamily="18" charset="0"/>
                <a:cs typeface="Times New Roman" pitchFamily="18" charset="0"/>
              </a:rPr>
              <a:t>SegNet</a:t>
            </a:r>
            <a:r>
              <a:rPr lang="en-IN" sz="2000" dirty="0">
                <a:latin typeface="Times New Roman" pitchFamily="18" charset="0"/>
                <a:cs typeface="Times New Roman" pitchFamily="18" charset="0"/>
              </a:rPr>
              <a:t> or similar architecture, is trained to perform this embedding process.</a:t>
            </a:r>
          </a:p>
          <a:p>
            <a:pPr algn="just">
              <a:lnSpc>
                <a:spcPct val="150000"/>
              </a:lnSpc>
              <a:buFont typeface="Arial" pitchFamily="34" charset="0"/>
              <a:buChar char="•"/>
            </a:pPr>
            <a:r>
              <a:rPr lang="en-IN" sz="2400" b="1" dirty="0">
                <a:latin typeface="Times New Roman" pitchFamily="18" charset="0"/>
                <a:cs typeface="Times New Roman" pitchFamily="18" charset="0"/>
              </a:rPr>
              <a:t>Training Environment</a:t>
            </a:r>
            <a:r>
              <a:rPr lang="en-IN" sz="2000" dirty="0">
                <a:latin typeface="Times New Roman" pitchFamily="18" charset="0"/>
                <a:cs typeface="Times New Roman" pitchFamily="18" charset="0"/>
              </a:rPr>
              <a:t>: Python 3.6 programming language and </a:t>
            </a:r>
            <a:r>
              <a:rPr lang="en-IN" sz="2000" dirty="0" err="1">
                <a:latin typeface="Times New Roman" pitchFamily="18" charset="0"/>
                <a:cs typeface="Times New Roman" pitchFamily="18" charset="0"/>
              </a:rPr>
              <a:t>PyTorch</a:t>
            </a:r>
            <a:r>
              <a:rPr lang="en-IN" sz="2000" dirty="0">
                <a:latin typeface="Times New Roman" pitchFamily="18" charset="0"/>
                <a:cs typeface="Times New Roman" pitchFamily="18" charset="0"/>
              </a:rPr>
              <a:t> framework are used for developing and training the DNN model. The training is performed on a system with dual NVIDIA 1080 Ti GPUs, 16GB RAM, 1TB HDD, and 256GB SSD running Ubuntu operating system.</a:t>
            </a:r>
          </a:p>
        </p:txBody>
      </p:sp>
      <p:sp>
        <p:nvSpPr>
          <p:cNvPr id="2" name="Google Shape;254;p31">
            <a:extLst>
              <a:ext uri="{FF2B5EF4-FFF2-40B4-BE49-F238E27FC236}">
                <a16:creationId xmlns:a16="http://schemas.microsoft.com/office/drawing/2014/main" id="{51D79437-E25F-FFEC-6349-9E18284C519D}"/>
              </a:ext>
            </a:extLst>
          </p:cNvPr>
          <p:cNvSpPr txBox="1"/>
          <p:nvPr/>
        </p:nvSpPr>
        <p:spPr>
          <a:xfrm>
            <a:off x="8172404" y="6407941"/>
            <a:ext cx="840635"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r>
              <a:rPr lang="en-US" sz="1000" b="0" i="0" u="none" strike="noStrike" cap="none" dirty="0">
                <a:solidFill>
                  <a:srgbClr val="000000"/>
                </a:solidFill>
                <a:latin typeface="Lucida Sans"/>
                <a:ea typeface="Lucida Sans"/>
                <a:cs typeface="Lucida Sans"/>
                <a:sym typeface="Lucida Sans"/>
              </a:rPr>
              <a:t>16/29</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663386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3" name="Google Shape;253;p31"/>
          <p:cNvSpPr txBox="1">
            <a:spLocks noGrp="1"/>
          </p:cNvSpPr>
          <p:nvPr>
            <p:ph type="title"/>
          </p:nvPr>
        </p:nvSpPr>
        <p:spPr>
          <a:xfrm>
            <a:off x="457200" y="274640"/>
            <a:ext cx="8229600" cy="850104"/>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r>
              <a:rPr lang="en-US" sz="3600" dirty="0">
                <a:solidFill>
                  <a:srgbClr val="4E67C8"/>
                </a:solidFill>
                <a:latin typeface="Times New Roman"/>
                <a:ea typeface="Times New Roman"/>
                <a:cs typeface="Times New Roman"/>
                <a:sym typeface="Times New Roman"/>
              </a:rPr>
              <a:t>Architecture</a:t>
            </a:r>
            <a:endParaRPr sz="3600" dirty="0">
              <a:latin typeface="Times New Roman"/>
              <a:ea typeface="Times New Roman"/>
              <a:cs typeface="Times New Roman"/>
              <a:sym typeface="Times New Roman"/>
            </a:endParaRPr>
          </a:p>
        </p:txBody>
      </p:sp>
      <p:sp>
        <p:nvSpPr>
          <p:cNvPr id="255" name="Google Shape;255;p31"/>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 name="Content Placeholder 2">
            <a:extLst>
              <a:ext uri="{FF2B5EF4-FFF2-40B4-BE49-F238E27FC236}">
                <a16:creationId xmlns:a16="http://schemas.microsoft.com/office/drawing/2014/main" id="{7752104F-7B1C-4CD3-8A89-3656D29C22A7}"/>
              </a:ext>
            </a:extLst>
          </p:cNvPr>
          <p:cNvSpPr txBox="1">
            <a:spLocks/>
          </p:cNvSpPr>
          <p:nvPr/>
        </p:nvSpPr>
        <p:spPr>
          <a:xfrm>
            <a:off x="457200" y="1124743"/>
            <a:ext cx="8229600" cy="528319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5186" algn="l" rtl="0">
              <a:lnSpc>
                <a:spcPct val="100000"/>
              </a:lnSpc>
              <a:spcBef>
                <a:spcPts val="400"/>
              </a:spcBef>
              <a:spcAft>
                <a:spcPts val="0"/>
              </a:spcAft>
              <a:buClr>
                <a:srgbClr val="2DA2BF"/>
              </a:buClr>
              <a:buSzPts val="1836"/>
              <a:buFont typeface="Noto Sans Symbols"/>
              <a:buChar char="?"/>
              <a:defRPr sz="2700" b="0" i="0" u="none" strike="noStrike" cap="none">
                <a:solidFill>
                  <a:srgbClr val="000000"/>
                </a:solidFill>
                <a:latin typeface="Lucida Sans"/>
                <a:ea typeface="Lucida Sans"/>
                <a:cs typeface="Lucida Sans"/>
                <a:sym typeface="Lucida Sans"/>
              </a:defRPr>
            </a:lvl1pPr>
            <a:lvl2pPr marL="914400" marR="0" lvl="1" indent="-374650" algn="l" rtl="0">
              <a:lnSpc>
                <a:spcPct val="100000"/>
              </a:lnSpc>
              <a:spcBef>
                <a:spcPts val="325"/>
              </a:spcBef>
              <a:spcAft>
                <a:spcPts val="0"/>
              </a:spcAft>
              <a:buClr>
                <a:srgbClr val="2DA2BF"/>
              </a:buClr>
              <a:buSzPts val="2300"/>
              <a:buFont typeface="Verdana"/>
              <a:buChar char="◦"/>
              <a:defRPr sz="2300" b="0" i="0" u="none" strike="noStrike" cap="none">
                <a:solidFill>
                  <a:srgbClr val="000000"/>
                </a:solidFill>
                <a:latin typeface="Lucida Sans"/>
                <a:ea typeface="Lucida Sans"/>
                <a:cs typeface="Lucida Sans"/>
                <a:sym typeface="Lucida Sans"/>
              </a:defRPr>
            </a:lvl2pPr>
            <a:lvl3pPr marL="1371600" marR="0" lvl="2" indent="-361950" algn="l" rtl="0">
              <a:lnSpc>
                <a:spcPct val="100000"/>
              </a:lnSpc>
              <a:spcBef>
                <a:spcPts val="350"/>
              </a:spcBef>
              <a:spcAft>
                <a:spcPts val="0"/>
              </a:spcAft>
              <a:buClr>
                <a:srgbClr val="DA1F28"/>
              </a:buClr>
              <a:buSzPts val="2100"/>
              <a:buFont typeface="Noto Sans Symbols"/>
              <a:buChar char="●"/>
              <a:defRPr sz="2100" b="0" i="0" u="none" strike="noStrike" cap="none">
                <a:solidFill>
                  <a:srgbClr val="000000"/>
                </a:solidFill>
                <a:latin typeface="Lucida Sans"/>
                <a:ea typeface="Lucida Sans"/>
                <a:cs typeface="Lucida Sans"/>
                <a:sym typeface="Lucida Sans"/>
              </a:defRPr>
            </a:lvl3pPr>
            <a:lvl4pPr marL="1828800" marR="0" lvl="3" indent="-349250" algn="l" rtl="0">
              <a:lnSpc>
                <a:spcPct val="100000"/>
              </a:lnSpc>
              <a:spcBef>
                <a:spcPts val="350"/>
              </a:spcBef>
              <a:spcAft>
                <a:spcPts val="0"/>
              </a:spcAft>
              <a:buClr>
                <a:srgbClr val="DA1F28"/>
              </a:buClr>
              <a:buSzPts val="1900"/>
              <a:buFont typeface="Noto Sans Symbols"/>
              <a:buChar char="●"/>
              <a:defRPr sz="1900" b="0" i="0" u="none" strike="noStrike" cap="none">
                <a:solidFill>
                  <a:srgbClr val="000000"/>
                </a:solidFill>
                <a:latin typeface="Lucida Sans"/>
                <a:ea typeface="Lucida Sans"/>
                <a:cs typeface="Lucida Sans"/>
                <a:sym typeface="Lucida Sans"/>
              </a:defRPr>
            </a:lvl4pPr>
            <a:lvl5pPr marL="2286000" marR="0" lvl="4" indent="-342900" algn="l" rtl="0">
              <a:lnSpc>
                <a:spcPct val="100000"/>
              </a:lnSpc>
              <a:spcBef>
                <a:spcPts val="350"/>
              </a:spcBef>
              <a:spcAft>
                <a:spcPts val="0"/>
              </a:spcAft>
              <a:buClr>
                <a:srgbClr val="DA1F28"/>
              </a:buClr>
              <a:buSzPts val="1800"/>
              <a:buFont typeface="Noto Sans Symbols"/>
              <a:buChar char="●"/>
              <a:defRPr sz="1800" b="0" i="0" u="none" strike="noStrike" cap="none">
                <a:solidFill>
                  <a:srgbClr val="000000"/>
                </a:solidFill>
                <a:latin typeface="Lucida Sans"/>
                <a:ea typeface="Lucida Sans"/>
                <a:cs typeface="Lucida Sans"/>
                <a:sym typeface="Lucida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lgn="just">
              <a:lnSpc>
                <a:spcPct val="150000"/>
              </a:lnSpc>
              <a:buFont typeface="Arial" pitchFamily="34" charset="0"/>
              <a:buChar char="•"/>
            </a:pPr>
            <a:r>
              <a:rPr lang="en-IN" sz="2400" b="1" dirty="0">
                <a:latin typeface="Times New Roman" pitchFamily="18" charset="0"/>
                <a:cs typeface="Times New Roman" pitchFamily="18" charset="0"/>
              </a:rPr>
              <a:t>Experimental Analysis</a:t>
            </a:r>
            <a:r>
              <a:rPr lang="en-IN" sz="2000" dirty="0">
                <a:latin typeface="Times New Roman" pitchFamily="18" charset="0"/>
                <a:cs typeface="Times New Roman" pitchFamily="18" charset="0"/>
              </a:rPr>
              <a:t>: The performance of the proposed system is evaluated through experimental simulations, including image hiding, training iterations, and steganographic quality assessment.</a:t>
            </a:r>
          </a:p>
          <a:p>
            <a:pPr algn="just">
              <a:lnSpc>
                <a:spcPct val="150000"/>
              </a:lnSpc>
              <a:buFont typeface="Arial" pitchFamily="34" charset="0"/>
              <a:buChar char="•"/>
            </a:pPr>
            <a:r>
              <a:rPr lang="en-IN" sz="2400" b="1" dirty="0">
                <a:latin typeface="Times New Roman" pitchFamily="18" charset="0"/>
                <a:cs typeface="Times New Roman" pitchFamily="18" charset="0"/>
              </a:rPr>
              <a:t>Performance Evaluation</a:t>
            </a:r>
            <a:r>
              <a:rPr lang="en-IN" sz="2000" dirty="0">
                <a:latin typeface="Times New Roman" pitchFamily="18" charset="0"/>
                <a:cs typeface="Times New Roman" pitchFamily="18" charset="0"/>
              </a:rPr>
              <a:t>: Metrics such as Peak Signal-to-Noise Ratio (PSNR), Structural Similarity Index (SSIM), and steganographic capacity analysis are employed to assess the quality and effectiveness of the steganography method.</a:t>
            </a:r>
          </a:p>
        </p:txBody>
      </p:sp>
      <p:sp>
        <p:nvSpPr>
          <p:cNvPr id="2" name="Google Shape;254;p31">
            <a:extLst>
              <a:ext uri="{FF2B5EF4-FFF2-40B4-BE49-F238E27FC236}">
                <a16:creationId xmlns:a16="http://schemas.microsoft.com/office/drawing/2014/main" id="{3C14E377-9A09-09CB-5DBE-7861E576EFA0}"/>
              </a:ext>
            </a:extLst>
          </p:cNvPr>
          <p:cNvSpPr txBox="1"/>
          <p:nvPr/>
        </p:nvSpPr>
        <p:spPr>
          <a:xfrm>
            <a:off x="8172404" y="6407941"/>
            <a:ext cx="840635"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r>
              <a:rPr lang="en-US" sz="1000" b="0" i="0" u="none" strike="noStrike" cap="none" dirty="0">
                <a:solidFill>
                  <a:srgbClr val="000000"/>
                </a:solidFill>
                <a:latin typeface="Lucida Sans"/>
                <a:ea typeface="Lucida Sans"/>
                <a:cs typeface="Lucida Sans"/>
                <a:sym typeface="Lucida Sans"/>
              </a:rPr>
              <a:t>17/29</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7048844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sz="3600" dirty="0">
                <a:solidFill>
                  <a:srgbClr val="4E67C8"/>
                </a:solidFill>
                <a:latin typeface="Times New Roman"/>
                <a:ea typeface="Times New Roman"/>
                <a:cs typeface="Times New Roman"/>
              </a:rPr>
              <a:t>Proposed Schema</a:t>
            </a:r>
            <a:br>
              <a:rPr lang="en-IN" sz="4400" dirty="0">
                <a:latin typeface="Times New Roman" panose="02020603050405020304" pitchFamily="18" charset="0"/>
                <a:cs typeface="Times New Roman" panose="02020603050405020304" pitchFamily="18" charset="0"/>
              </a:rPr>
            </a:br>
            <a:endParaRPr lang="en-IN" dirty="0"/>
          </a:p>
        </p:txBody>
      </p:sp>
      <p:sp>
        <p:nvSpPr>
          <p:cNvPr id="4" name="Content Placeholder 2">
            <a:extLst>
              <a:ext uri="{FF2B5EF4-FFF2-40B4-BE49-F238E27FC236}">
                <a16:creationId xmlns:a16="http://schemas.microsoft.com/office/drawing/2014/main" id="{7752104F-7B1C-4CD3-8A89-3656D29C22A7}"/>
              </a:ext>
            </a:extLst>
          </p:cNvPr>
          <p:cNvSpPr txBox="1">
            <a:spLocks/>
          </p:cNvSpPr>
          <p:nvPr/>
        </p:nvSpPr>
        <p:spPr>
          <a:xfrm>
            <a:off x="1331640" y="1124744"/>
            <a:ext cx="6610058" cy="487899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5186" algn="l" rtl="0">
              <a:lnSpc>
                <a:spcPct val="100000"/>
              </a:lnSpc>
              <a:spcBef>
                <a:spcPts val="400"/>
              </a:spcBef>
              <a:spcAft>
                <a:spcPts val="0"/>
              </a:spcAft>
              <a:buClr>
                <a:srgbClr val="2DA2BF"/>
              </a:buClr>
              <a:buSzPts val="1836"/>
              <a:buFont typeface="Noto Sans Symbols"/>
              <a:buChar char="?"/>
              <a:defRPr sz="2700" b="0" i="0" u="none" strike="noStrike" cap="none">
                <a:solidFill>
                  <a:srgbClr val="000000"/>
                </a:solidFill>
                <a:latin typeface="Lucida Sans"/>
                <a:ea typeface="Lucida Sans"/>
                <a:cs typeface="Lucida Sans"/>
                <a:sym typeface="Lucida Sans"/>
              </a:defRPr>
            </a:lvl1pPr>
            <a:lvl2pPr marL="914400" marR="0" lvl="1" indent="-374650" algn="l" rtl="0">
              <a:lnSpc>
                <a:spcPct val="100000"/>
              </a:lnSpc>
              <a:spcBef>
                <a:spcPts val="325"/>
              </a:spcBef>
              <a:spcAft>
                <a:spcPts val="0"/>
              </a:spcAft>
              <a:buClr>
                <a:srgbClr val="2DA2BF"/>
              </a:buClr>
              <a:buSzPts val="2300"/>
              <a:buFont typeface="Verdana"/>
              <a:buChar char="◦"/>
              <a:defRPr sz="2300" b="0" i="0" u="none" strike="noStrike" cap="none">
                <a:solidFill>
                  <a:srgbClr val="000000"/>
                </a:solidFill>
                <a:latin typeface="Lucida Sans"/>
                <a:ea typeface="Lucida Sans"/>
                <a:cs typeface="Lucida Sans"/>
                <a:sym typeface="Lucida Sans"/>
              </a:defRPr>
            </a:lvl2pPr>
            <a:lvl3pPr marL="1371600" marR="0" lvl="2" indent="-361950" algn="l" rtl="0">
              <a:lnSpc>
                <a:spcPct val="100000"/>
              </a:lnSpc>
              <a:spcBef>
                <a:spcPts val="350"/>
              </a:spcBef>
              <a:spcAft>
                <a:spcPts val="0"/>
              </a:spcAft>
              <a:buClr>
                <a:srgbClr val="DA1F28"/>
              </a:buClr>
              <a:buSzPts val="2100"/>
              <a:buFont typeface="Noto Sans Symbols"/>
              <a:buChar char="●"/>
              <a:defRPr sz="2100" b="0" i="0" u="none" strike="noStrike" cap="none">
                <a:solidFill>
                  <a:srgbClr val="000000"/>
                </a:solidFill>
                <a:latin typeface="Lucida Sans"/>
                <a:ea typeface="Lucida Sans"/>
                <a:cs typeface="Lucida Sans"/>
                <a:sym typeface="Lucida Sans"/>
              </a:defRPr>
            </a:lvl3pPr>
            <a:lvl4pPr marL="1828800" marR="0" lvl="3" indent="-349250" algn="l" rtl="0">
              <a:lnSpc>
                <a:spcPct val="100000"/>
              </a:lnSpc>
              <a:spcBef>
                <a:spcPts val="350"/>
              </a:spcBef>
              <a:spcAft>
                <a:spcPts val="0"/>
              </a:spcAft>
              <a:buClr>
                <a:srgbClr val="DA1F28"/>
              </a:buClr>
              <a:buSzPts val="1900"/>
              <a:buFont typeface="Noto Sans Symbols"/>
              <a:buChar char="●"/>
              <a:defRPr sz="1900" b="0" i="0" u="none" strike="noStrike" cap="none">
                <a:solidFill>
                  <a:srgbClr val="000000"/>
                </a:solidFill>
                <a:latin typeface="Lucida Sans"/>
                <a:ea typeface="Lucida Sans"/>
                <a:cs typeface="Lucida Sans"/>
                <a:sym typeface="Lucida Sans"/>
              </a:defRPr>
            </a:lvl4pPr>
            <a:lvl5pPr marL="2286000" marR="0" lvl="4" indent="-342900" algn="l" rtl="0">
              <a:lnSpc>
                <a:spcPct val="100000"/>
              </a:lnSpc>
              <a:spcBef>
                <a:spcPts val="350"/>
              </a:spcBef>
              <a:spcAft>
                <a:spcPts val="0"/>
              </a:spcAft>
              <a:buClr>
                <a:srgbClr val="DA1F28"/>
              </a:buClr>
              <a:buSzPts val="1800"/>
              <a:buFont typeface="Noto Sans Symbols"/>
              <a:buChar char="●"/>
              <a:defRPr sz="1800" b="0" i="0" u="none" strike="noStrike" cap="none">
                <a:solidFill>
                  <a:srgbClr val="000000"/>
                </a:solidFill>
                <a:latin typeface="Lucida Sans"/>
                <a:ea typeface="Lucida Sans"/>
                <a:cs typeface="Lucida Sans"/>
                <a:sym typeface="Lucida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457200" lvl="1" indent="0" algn="just">
              <a:buFont typeface="Verdana"/>
              <a:buNone/>
            </a:pP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1D83F12-592C-7F4B-5438-0D65273CDF81}"/>
              </a:ext>
            </a:extLst>
          </p:cNvPr>
          <p:cNvSpPr txBox="1"/>
          <p:nvPr/>
        </p:nvSpPr>
        <p:spPr>
          <a:xfrm>
            <a:off x="2627784" y="6137989"/>
            <a:ext cx="4576812" cy="338554"/>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Fig 3. Flow chart of the proposed scheme</a:t>
            </a:r>
            <a:r>
              <a:rPr lang="en-US" dirty="0"/>
              <a:t>.</a:t>
            </a:r>
            <a:endParaRPr lang="en-IN" dirty="0"/>
          </a:p>
        </p:txBody>
      </p:sp>
      <p:sp>
        <p:nvSpPr>
          <p:cNvPr id="5" name="Google Shape;254;p31">
            <a:extLst>
              <a:ext uri="{FF2B5EF4-FFF2-40B4-BE49-F238E27FC236}">
                <a16:creationId xmlns:a16="http://schemas.microsoft.com/office/drawing/2014/main" id="{CD82EF3F-B40F-641A-23DD-232CFC9C6564}"/>
              </a:ext>
            </a:extLst>
          </p:cNvPr>
          <p:cNvSpPr txBox="1"/>
          <p:nvPr/>
        </p:nvSpPr>
        <p:spPr>
          <a:xfrm>
            <a:off x="8172404" y="6407941"/>
            <a:ext cx="840635"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r>
              <a:rPr lang="en-US" sz="1000" b="0" i="0" u="none" strike="noStrike" cap="none" dirty="0">
                <a:solidFill>
                  <a:srgbClr val="000000"/>
                </a:solidFill>
                <a:latin typeface="Lucida Sans"/>
                <a:ea typeface="Lucida Sans"/>
                <a:cs typeface="Lucida Sans"/>
                <a:sym typeface="Lucida Sans"/>
              </a:rPr>
              <a:t>18/29</a:t>
            </a:r>
            <a:endParaRPr sz="1400" b="0" i="0" u="none" strike="noStrike" cap="none" dirty="0">
              <a:solidFill>
                <a:srgbClr val="000000"/>
              </a:solidFill>
              <a:latin typeface="Arial"/>
              <a:ea typeface="Arial"/>
              <a:cs typeface="Arial"/>
              <a:sym typeface="Arial"/>
            </a:endParaRPr>
          </a:p>
        </p:txBody>
      </p:sp>
      <p:pic>
        <p:nvPicPr>
          <p:cNvPr id="8" name="Picture 7">
            <a:extLst>
              <a:ext uri="{FF2B5EF4-FFF2-40B4-BE49-F238E27FC236}">
                <a16:creationId xmlns:a16="http://schemas.microsoft.com/office/drawing/2014/main" id="{53F11828-C332-82E9-ACEE-0FEDEA30FFAB}"/>
              </a:ext>
            </a:extLst>
          </p:cNvPr>
          <p:cNvPicPr>
            <a:picLocks noChangeAspect="1"/>
          </p:cNvPicPr>
          <p:nvPr/>
        </p:nvPicPr>
        <p:blipFill>
          <a:blip r:embed="rId2"/>
          <a:stretch>
            <a:fillRect/>
          </a:stretch>
        </p:blipFill>
        <p:spPr>
          <a:xfrm>
            <a:off x="971600" y="854266"/>
            <a:ext cx="7200804" cy="5248728"/>
          </a:xfrm>
          <a:prstGeom prst="rect">
            <a:avLst/>
          </a:prstGeom>
        </p:spPr>
      </p:pic>
    </p:spTree>
    <p:extLst>
      <p:ext uri="{BB962C8B-B14F-4D97-AF65-F5344CB8AC3E}">
        <p14:creationId xmlns:p14="http://schemas.microsoft.com/office/powerpoint/2010/main" val="944253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854266"/>
            <a:ext cx="8229600" cy="126462"/>
          </a:xfrm>
        </p:spPr>
        <p:txBody>
          <a:bodyPr/>
          <a:lstStyle/>
          <a:p>
            <a:r>
              <a:rPr lang="en-IN" sz="3600" dirty="0">
                <a:solidFill>
                  <a:srgbClr val="4E67C8"/>
                </a:solidFill>
                <a:latin typeface="Times New Roman"/>
                <a:ea typeface="Times New Roman"/>
                <a:cs typeface="Times New Roman"/>
              </a:rPr>
              <a:t>Proposed Schema</a:t>
            </a:r>
            <a:br>
              <a:rPr lang="en-IN" sz="4400" dirty="0">
                <a:latin typeface="Times New Roman" panose="02020603050405020304" pitchFamily="18" charset="0"/>
                <a:cs typeface="Times New Roman" panose="02020603050405020304" pitchFamily="18" charset="0"/>
              </a:rPr>
            </a:br>
            <a:endParaRPr lang="en-IN" dirty="0"/>
          </a:p>
        </p:txBody>
      </p:sp>
      <p:sp>
        <p:nvSpPr>
          <p:cNvPr id="4" name="Content Placeholder 2">
            <a:extLst>
              <a:ext uri="{FF2B5EF4-FFF2-40B4-BE49-F238E27FC236}">
                <a16:creationId xmlns:a16="http://schemas.microsoft.com/office/drawing/2014/main" id="{7752104F-7B1C-4CD3-8A89-3656D29C22A7}"/>
              </a:ext>
            </a:extLst>
          </p:cNvPr>
          <p:cNvSpPr txBox="1">
            <a:spLocks/>
          </p:cNvSpPr>
          <p:nvPr/>
        </p:nvSpPr>
        <p:spPr>
          <a:xfrm>
            <a:off x="1331640" y="1124744"/>
            <a:ext cx="6610058" cy="487899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5186" algn="l" rtl="0">
              <a:lnSpc>
                <a:spcPct val="100000"/>
              </a:lnSpc>
              <a:spcBef>
                <a:spcPts val="400"/>
              </a:spcBef>
              <a:spcAft>
                <a:spcPts val="0"/>
              </a:spcAft>
              <a:buClr>
                <a:srgbClr val="2DA2BF"/>
              </a:buClr>
              <a:buSzPts val="1836"/>
              <a:buFont typeface="Noto Sans Symbols"/>
              <a:buChar char="?"/>
              <a:defRPr sz="2700" b="0" i="0" u="none" strike="noStrike" cap="none">
                <a:solidFill>
                  <a:srgbClr val="000000"/>
                </a:solidFill>
                <a:latin typeface="Lucida Sans"/>
                <a:ea typeface="Lucida Sans"/>
                <a:cs typeface="Lucida Sans"/>
                <a:sym typeface="Lucida Sans"/>
              </a:defRPr>
            </a:lvl1pPr>
            <a:lvl2pPr marL="914400" marR="0" lvl="1" indent="-374650" algn="l" rtl="0">
              <a:lnSpc>
                <a:spcPct val="100000"/>
              </a:lnSpc>
              <a:spcBef>
                <a:spcPts val="325"/>
              </a:spcBef>
              <a:spcAft>
                <a:spcPts val="0"/>
              </a:spcAft>
              <a:buClr>
                <a:srgbClr val="2DA2BF"/>
              </a:buClr>
              <a:buSzPts val="2300"/>
              <a:buFont typeface="Verdana"/>
              <a:buChar char="◦"/>
              <a:defRPr sz="2300" b="0" i="0" u="none" strike="noStrike" cap="none">
                <a:solidFill>
                  <a:srgbClr val="000000"/>
                </a:solidFill>
                <a:latin typeface="Lucida Sans"/>
                <a:ea typeface="Lucida Sans"/>
                <a:cs typeface="Lucida Sans"/>
                <a:sym typeface="Lucida Sans"/>
              </a:defRPr>
            </a:lvl2pPr>
            <a:lvl3pPr marL="1371600" marR="0" lvl="2" indent="-361950" algn="l" rtl="0">
              <a:lnSpc>
                <a:spcPct val="100000"/>
              </a:lnSpc>
              <a:spcBef>
                <a:spcPts val="350"/>
              </a:spcBef>
              <a:spcAft>
                <a:spcPts val="0"/>
              </a:spcAft>
              <a:buClr>
                <a:srgbClr val="DA1F28"/>
              </a:buClr>
              <a:buSzPts val="2100"/>
              <a:buFont typeface="Noto Sans Symbols"/>
              <a:buChar char="●"/>
              <a:defRPr sz="2100" b="0" i="0" u="none" strike="noStrike" cap="none">
                <a:solidFill>
                  <a:srgbClr val="000000"/>
                </a:solidFill>
                <a:latin typeface="Lucida Sans"/>
                <a:ea typeface="Lucida Sans"/>
                <a:cs typeface="Lucida Sans"/>
                <a:sym typeface="Lucida Sans"/>
              </a:defRPr>
            </a:lvl3pPr>
            <a:lvl4pPr marL="1828800" marR="0" lvl="3" indent="-349250" algn="l" rtl="0">
              <a:lnSpc>
                <a:spcPct val="100000"/>
              </a:lnSpc>
              <a:spcBef>
                <a:spcPts val="350"/>
              </a:spcBef>
              <a:spcAft>
                <a:spcPts val="0"/>
              </a:spcAft>
              <a:buClr>
                <a:srgbClr val="DA1F28"/>
              </a:buClr>
              <a:buSzPts val="1900"/>
              <a:buFont typeface="Noto Sans Symbols"/>
              <a:buChar char="●"/>
              <a:defRPr sz="1900" b="0" i="0" u="none" strike="noStrike" cap="none">
                <a:solidFill>
                  <a:srgbClr val="000000"/>
                </a:solidFill>
                <a:latin typeface="Lucida Sans"/>
                <a:ea typeface="Lucida Sans"/>
                <a:cs typeface="Lucida Sans"/>
                <a:sym typeface="Lucida Sans"/>
              </a:defRPr>
            </a:lvl4pPr>
            <a:lvl5pPr marL="2286000" marR="0" lvl="4" indent="-342900" algn="l" rtl="0">
              <a:lnSpc>
                <a:spcPct val="100000"/>
              </a:lnSpc>
              <a:spcBef>
                <a:spcPts val="350"/>
              </a:spcBef>
              <a:spcAft>
                <a:spcPts val="0"/>
              </a:spcAft>
              <a:buClr>
                <a:srgbClr val="DA1F28"/>
              </a:buClr>
              <a:buSzPts val="1800"/>
              <a:buFont typeface="Noto Sans Symbols"/>
              <a:buChar char="●"/>
              <a:defRPr sz="1800" b="0" i="0" u="none" strike="noStrike" cap="none">
                <a:solidFill>
                  <a:srgbClr val="000000"/>
                </a:solidFill>
                <a:latin typeface="Lucida Sans"/>
                <a:ea typeface="Lucida Sans"/>
                <a:cs typeface="Lucida Sans"/>
                <a:sym typeface="Lucida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457200" lvl="1" indent="0" algn="just">
              <a:buFont typeface="Verdana"/>
              <a:buNone/>
            </a:pP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2654882-8A80-A8B2-A675-0AC1C9EFC29E}"/>
              </a:ext>
            </a:extLst>
          </p:cNvPr>
          <p:cNvSpPr txBox="1"/>
          <p:nvPr/>
        </p:nvSpPr>
        <p:spPr>
          <a:xfrm>
            <a:off x="683568" y="1124744"/>
            <a:ext cx="7920880" cy="3914983"/>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IN" sz="2400" b="1" dirty="0">
                <a:latin typeface="Times New Roman" pitchFamily="18" charset="0"/>
                <a:cs typeface="Times New Roman" pitchFamily="18" charset="0"/>
              </a:rPr>
              <a:t>Image Preprocessing</a:t>
            </a:r>
            <a:r>
              <a:rPr lang="en-IN" sz="2000" dirty="0">
                <a:latin typeface="Times New Roman" pitchFamily="18" charset="0"/>
                <a:cs typeface="Times New Roman" pitchFamily="18" charset="0"/>
              </a:rPr>
              <a:t>: Apply Discrete Cosine Transform (DCT) to the original image to obtain frequency domain representation. Utilize Error Correction Coding (ECC) on the transformed image to generate a secret image with added noise.</a:t>
            </a:r>
          </a:p>
          <a:p>
            <a:pPr marL="342900" indent="-342900" algn="just">
              <a:lnSpc>
                <a:spcPct val="150000"/>
              </a:lnSpc>
              <a:buFont typeface="Arial" panose="020B0604020202020204" pitchFamily="34" charset="0"/>
              <a:buChar char="•"/>
            </a:pPr>
            <a:r>
              <a:rPr lang="en-IN" sz="2400" b="1" dirty="0">
                <a:latin typeface="Times New Roman" pitchFamily="18" charset="0"/>
                <a:cs typeface="Times New Roman" pitchFamily="18" charset="0"/>
              </a:rPr>
              <a:t>Deep Neural Network (DNN) Training</a:t>
            </a:r>
            <a:r>
              <a:rPr lang="en-IN" sz="2000" dirty="0">
                <a:latin typeface="Times New Roman" pitchFamily="18" charset="0"/>
                <a:cs typeface="Times New Roman" pitchFamily="18" charset="0"/>
              </a:rPr>
              <a:t>: Use a DNN model (e.g., </a:t>
            </a:r>
            <a:r>
              <a:rPr lang="en-IN" sz="2000" dirty="0" err="1">
                <a:latin typeface="Times New Roman" pitchFamily="18" charset="0"/>
                <a:cs typeface="Times New Roman" pitchFamily="18" charset="0"/>
              </a:rPr>
              <a:t>SegNet</a:t>
            </a:r>
            <a:r>
              <a:rPr lang="en-IN" sz="2000" dirty="0">
                <a:latin typeface="Times New Roman" pitchFamily="18" charset="0"/>
                <a:cs typeface="Times New Roman" pitchFamily="18" charset="0"/>
              </a:rPr>
              <a:t>) trained on a dataset consisting of host images and corresponding secret images. Train the DNN to embed the secret image into the host image while minimizing visual distortion.</a:t>
            </a:r>
          </a:p>
        </p:txBody>
      </p:sp>
      <p:sp>
        <p:nvSpPr>
          <p:cNvPr id="2" name="Google Shape;254;p31">
            <a:extLst>
              <a:ext uri="{FF2B5EF4-FFF2-40B4-BE49-F238E27FC236}">
                <a16:creationId xmlns:a16="http://schemas.microsoft.com/office/drawing/2014/main" id="{A28E7FBF-F7D8-4C21-2F38-B9743FEC3ED2}"/>
              </a:ext>
            </a:extLst>
          </p:cNvPr>
          <p:cNvSpPr txBox="1"/>
          <p:nvPr/>
        </p:nvSpPr>
        <p:spPr>
          <a:xfrm>
            <a:off x="8172404" y="6407941"/>
            <a:ext cx="840635"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r>
              <a:rPr lang="en-US" sz="1000" b="0" i="0" u="none" strike="noStrike" cap="none" dirty="0">
                <a:solidFill>
                  <a:srgbClr val="000000"/>
                </a:solidFill>
                <a:latin typeface="Lucida Sans"/>
                <a:ea typeface="Lucida Sans"/>
                <a:cs typeface="Lucida Sans"/>
                <a:sym typeface="Lucida Sans"/>
              </a:rPr>
              <a:t>19/29</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454031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
          <p:cNvSpPr/>
          <p:nvPr/>
        </p:nvSpPr>
        <p:spPr>
          <a:xfrm>
            <a:off x="611560" y="980728"/>
            <a:ext cx="7488832" cy="6555600"/>
          </a:xfrm>
          <a:prstGeom prst="rect">
            <a:avLst/>
          </a:prstGeom>
          <a:noFill/>
          <a:ln>
            <a:noFill/>
          </a:ln>
        </p:spPr>
        <p:txBody>
          <a:bodyPr spcFirstLastPara="1" wrap="square" lIns="91425" tIns="45700" rIns="91425" bIns="45700" anchor="t" anchorCtr="0">
            <a:spAutoFit/>
          </a:bodyPr>
          <a:lstStyle/>
          <a:p>
            <a:pPr marL="285750" indent="-28575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Introduction</a:t>
            </a:r>
          </a:p>
          <a:p>
            <a:pPr marL="285750" indent="-28575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Literature Review</a:t>
            </a:r>
          </a:p>
          <a:p>
            <a:pPr marL="285750" indent="-28575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Problem Statement</a:t>
            </a:r>
          </a:p>
          <a:p>
            <a:pPr marL="285750" indent="-28575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Proposed System</a:t>
            </a:r>
          </a:p>
          <a:p>
            <a:pPr marL="285750" indent="-28575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Architecture</a:t>
            </a:r>
          </a:p>
          <a:p>
            <a:pPr marL="285750" indent="-28575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Proposed Schema</a:t>
            </a:r>
          </a:p>
          <a:p>
            <a:pPr marL="285750" indent="-28575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Results (Graph / Tables)</a:t>
            </a:r>
          </a:p>
          <a:p>
            <a:pPr marL="285750" indent="-28575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Applications</a:t>
            </a:r>
          </a:p>
          <a:p>
            <a:pPr marL="285750" indent="-28575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Conclusion</a:t>
            </a:r>
          </a:p>
          <a:p>
            <a:pPr marL="285750" indent="-28575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References</a:t>
            </a:r>
            <a:br>
              <a:rPr lang="en-US" sz="2000" b="0" i="0" u="none" strike="noStrike" cap="none" dirty="0">
                <a:solidFill>
                  <a:srgbClr val="000000"/>
                </a:solidFill>
                <a:latin typeface="Times New Roman" panose="02020603050405020304" pitchFamily="18" charset="0"/>
                <a:cs typeface="Times New Roman" panose="02020603050405020304" pitchFamily="18" charset="0"/>
                <a:sym typeface="Arial"/>
              </a:rPr>
            </a:br>
            <a:endParaRPr sz="2000" b="0" i="0" u="none" strike="noStrike" cap="none" dirty="0">
              <a:solidFill>
                <a:srgbClr val="252525"/>
              </a:solidFill>
              <a:latin typeface="Times New Roman" panose="02020603050405020304" pitchFamily="18" charset="0"/>
              <a:ea typeface="Times New Roman"/>
              <a:cs typeface="Times New Roman" panose="02020603050405020304" pitchFamily="18" charset="0"/>
              <a:sym typeface="Times New Roman"/>
            </a:endParaRPr>
          </a:p>
          <a:p>
            <a:pPr marL="285750" marR="0" lvl="0" indent="-285750" algn="just" rtl="0">
              <a:lnSpc>
                <a:spcPct val="150000"/>
              </a:lnSpc>
              <a:spcBef>
                <a:spcPts val="0"/>
              </a:spcBef>
              <a:spcAft>
                <a:spcPts val="0"/>
              </a:spcAft>
              <a:buClr>
                <a:srgbClr val="000000"/>
              </a:buClr>
              <a:buSzPts val="2400"/>
              <a:buFont typeface="Arial" panose="020B0604020202020204" pitchFamily="34" charset="0"/>
              <a:buChar char="•"/>
            </a:pPr>
            <a:endParaRPr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R="0" lvl="0" algn="just" rtl="0">
              <a:lnSpc>
                <a:spcPct val="150000"/>
              </a:lnSpc>
              <a:spcBef>
                <a:spcPts val="0"/>
              </a:spcBef>
              <a:spcAft>
                <a:spcPts val="0"/>
              </a:spcAft>
            </a:pPr>
            <a:br>
              <a:rPr lang="en-US" sz="2000" b="0" i="0" u="none" strike="noStrike" cap="none" dirty="0">
                <a:solidFill>
                  <a:srgbClr val="000000"/>
                </a:solidFill>
                <a:latin typeface="Times New Roman" panose="02020603050405020304" pitchFamily="18" charset="0"/>
                <a:cs typeface="Times New Roman" panose="02020603050405020304" pitchFamily="18" charset="0"/>
                <a:sym typeface="Arial"/>
              </a:rPr>
            </a:br>
            <a:endParaRPr sz="2000" b="0" i="1"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p:txBody>
      </p:sp>
      <p:sp>
        <p:nvSpPr>
          <p:cNvPr id="122" name="Google Shape;122;p2"/>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Calibri"/>
              <a:buNone/>
            </a:pPr>
            <a:endParaRPr sz="1000" b="0" i="0" u="none" strike="noStrike" cap="none">
              <a:solidFill>
                <a:srgbClr val="000000"/>
              </a:solidFill>
              <a:latin typeface="Lucida Sans"/>
              <a:ea typeface="Lucida Sans"/>
              <a:cs typeface="Lucida Sans"/>
              <a:sym typeface="Lucida Sans"/>
            </a:endParaRPr>
          </a:p>
          <a:p>
            <a:pPr marL="0" marR="0" lvl="0" indent="0" algn="r" rtl="0">
              <a:lnSpc>
                <a:spcPct val="100000"/>
              </a:lnSpc>
              <a:spcBef>
                <a:spcPts val="0"/>
              </a:spcBef>
              <a:spcAft>
                <a:spcPts val="0"/>
              </a:spcAft>
              <a:buClr>
                <a:srgbClr val="000000"/>
              </a:buClr>
              <a:buSzPts val="1000"/>
              <a:buFont typeface="Calibri"/>
              <a:buNone/>
            </a:pPr>
            <a:endParaRPr sz="1000" b="0" i="0" u="none" strike="noStrike" cap="none">
              <a:solidFill>
                <a:srgbClr val="000000"/>
              </a:solidFill>
              <a:latin typeface="Lucida Sans"/>
              <a:ea typeface="Lucida Sans"/>
              <a:cs typeface="Lucida Sans"/>
              <a:sym typeface="Lucida Sans"/>
            </a:endParaRPr>
          </a:p>
        </p:txBody>
      </p:sp>
      <p:sp>
        <p:nvSpPr>
          <p:cNvPr id="124" name="Google Shape;124;p2"/>
          <p:cNvSpPr txBox="1">
            <a:spLocks noGrp="1"/>
          </p:cNvSpPr>
          <p:nvPr>
            <p:ph type="title"/>
          </p:nvPr>
        </p:nvSpPr>
        <p:spPr>
          <a:xfrm>
            <a:off x="457200" y="0"/>
            <a:ext cx="8229600" cy="761996"/>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70C0"/>
              </a:buClr>
              <a:buSzPts val="3600"/>
              <a:buFont typeface="Times New Roman"/>
              <a:buNone/>
            </a:pPr>
            <a:r>
              <a:rPr lang="en-US" sz="3600">
                <a:solidFill>
                  <a:srgbClr val="0070C0"/>
                </a:solidFill>
                <a:latin typeface="Times New Roman"/>
                <a:ea typeface="Times New Roman"/>
                <a:cs typeface="Times New Roman"/>
                <a:sym typeface="Times New Roman"/>
              </a:rPr>
              <a:t>Agenda</a:t>
            </a:r>
            <a:endParaRPr sz="3600">
              <a:solidFill>
                <a:srgbClr val="0070C0"/>
              </a:solidFill>
              <a:latin typeface="Times New Roman"/>
              <a:ea typeface="Times New Roman"/>
              <a:cs typeface="Times New Roman"/>
              <a:sym typeface="Times New Roman"/>
            </a:endParaRPr>
          </a:p>
        </p:txBody>
      </p:sp>
      <p:sp>
        <p:nvSpPr>
          <p:cNvPr id="2" name="Google Shape;254;p31">
            <a:extLst>
              <a:ext uri="{FF2B5EF4-FFF2-40B4-BE49-F238E27FC236}">
                <a16:creationId xmlns:a16="http://schemas.microsoft.com/office/drawing/2014/main" id="{AFE29D93-1F86-2D8E-CCC9-2022DF77407C}"/>
              </a:ext>
            </a:extLst>
          </p:cNvPr>
          <p:cNvSpPr txBox="1"/>
          <p:nvPr/>
        </p:nvSpPr>
        <p:spPr>
          <a:xfrm>
            <a:off x="8172404" y="6407941"/>
            <a:ext cx="840635"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r>
              <a:rPr lang="en-US" sz="1000" b="0" i="0" u="none" strike="noStrike" cap="none" dirty="0">
                <a:solidFill>
                  <a:srgbClr val="000000"/>
                </a:solidFill>
                <a:latin typeface="Lucida Sans"/>
                <a:ea typeface="Lucida Sans"/>
                <a:cs typeface="Lucida Sans"/>
                <a:sym typeface="Lucida Sans"/>
              </a:rPr>
              <a:t>1/29</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4704"/>
            <a:ext cx="8229600" cy="216024"/>
          </a:xfrm>
        </p:spPr>
        <p:txBody>
          <a:bodyPr/>
          <a:lstStyle/>
          <a:p>
            <a:r>
              <a:rPr lang="en-IN" sz="3600" dirty="0">
                <a:solidFill>
                  <a:srgbClr val="4E67C8"/>
                </a:solidFill>
                <a:latin typeface="Times New Roman"/>
                <a:ea typeface="Times New Roman"/>
                <a:cs typeface="Times New Roman"/>
              </a:rPr>
              <a:t>Proposed Schema</a:t>
            </a:r>
            <a:br>
              <a:rPr lang="en-IN" sz="4400" dirty="0">
                <a:latin typeface="Times New Roman" panose="02020603050405020304" pitchFamily="18" charset="0"/>
                <a:cs typeface="Times New Roman" panose="02020603050405020304" pitchFamily="18" charset="0"/>
              </a:rPr>
            </a:br>
            <a:endParaRPr lang="en-IN" dirty="0"/>
          </a:p>
        </p:txBody>
      </p:sp>
      <p:sp>
        <p:nvSpPr>
          <p:cNvPr id="4" name="Content Placeholder 2">
            <a:extLst>
              <a:ext uri="{FF2B5EF4-FFF2-40B4-BE49-F238E27FC236}">
                <a16:creationId xmlns:a16="http://schemas.microsoft.com/office/drawing/2014/main" id="{7752104F-7B1C-4CD3-8A89-3656D29C22A7}"/>
              </a:ext>
            </a:extLst>
          </p:cNvPr>
          <p:cNvSpPr txBox="1">
            <a:spLocks/>
          </p:cNvSpPr>
          <p:nvPr/>
        </p:nvSpPr>
        <p:spPr>
          <a:xfrm>
            <a:off x="1331640" y="1124744"/>
            <a:ext cx="6610058" cy="487899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5186" algn="l" rtl="0">
              <a:lnSpc>
                <a:spcPct val="100000"/>
              </a:lnSpc>
              <a:spcBef>
                <a:spcPts val="400"/>
              </a:spcBef>
              <a:spcAft>
                <a:spcPts val="0"/>
              </a:spcAft>
              <a:buClr>
                <a:srgbClr val="2DA2BF"/>
              </a:buClr>
              <a:buSzPts val="1836"/>
              <a:buFont typeface="Noto Sans Symbols"/>
              <a:buChar char="?"/>
              <a:defRPr sz="2700" b="0" i="0" u="none" strike="noStrike" cap="none">
                <a:solidFill>
                  <a:srgbClr val="000000"/>
                </a:solidFill>
                <a:latin typeface="Lucida Sans"/>
                <a:ea typeface="Lucida Sans"/>
                <a:cs typeface="Lucida Sans"/>
                <a:sym typeface="Lucida Sans"/>
              </a:defRPr>
            </a:lvl1pPr>
            <a:lvl2pPr marL="914400" marR="0" lvl="1" indent="-374650" algn="l" rtl="0">
              <a:lnSpc>
                <a:spcPct val="100000"/>
              </a:lnSpc>
              <a:spcBef>
                <a:spcPts val="325"/>
              </a:spcBef>
              <a:spcAft>
                <a:spcPts val="0"/>
              </a:spcAft>
              <a:buClr>
                <a:srgbClr val="2DA2BF"/>
              </a:buClr>
              <a:buSzPts val="2300"/>
              <a:buFont typeface="Verdana"/>
              <a:buChar char="◦"/>
              <a:defRPr sz="2300" b="0" i="0" u="none" strike="noStrike" cap="none">
                <a:solidFill>
                  <a:srgbClr val="000000"/>
                </a:solidFill>
                <a:latin typeface="Lucida Sans"/>
                <a:ea typeface="Lucida Sans"/>
                <a:cs typeface="Lucida Sans"/>
                <a:sym typeface="Lucida Sans"/>
              </a:defRPr>
            </a:lvl2pPr>
            <a:lvl3pPr marL="1371600" marR="0" lvl="2" indent="-361950" algn="l" rtl="0">
              <a:lnSpc>
                <a:spcPct val="100000"/>
              </a:lnSpc>
              <a:spcBef>
                <a:spcPts val="350"/>
              </a:spcBef>
              <a:spcAft>
                <a:spcPts val="0"/>
              </a:spcAft>
              <a:buClr>
                <a:srgbClr val="DA1F28"/>
              </a:buClr>
              <a:buSzPts val="2100"/>
              <a:buFont typeface="Noto Sans Symbols"/>
              <a:buChar char="●"/>
              <a:defRPr sz="2100" b="0" i="0" u="none" strike="noStrike" cap="none">
                <a:solidFill>
                  <a:srgbClr val="000000"/>
                </a:solidFill>
                <a:latin typeface="Lucida Sans"/>
                <a:ea typeface="Lucida Sans"/>
                <a:cs typeface="Lucida Sans"/>
                <a:sym typeface="Lucida Sans"/>
              </a:defRPr>
            </a:lvl3pPr>
            <a:lvl4pPr marL="1828800" marR="0" lvl="3" indent="-349250" algn="l" rtl="0">
              <a:lnSpc>
                <a:spcPct val="100000"/>
              </a:lnSpc>
              <a:spcBef>
                <a:spcPts val="350"/>
              </a:spcBef>
              <a:spcAft>
                <a:spcPts val="0"/>
              </a:spcAft>
              <a:buClr>
                <a:srgbClr val="DA1F28"/>
              </a:buClr>
              <a:buSzPts val="1900"/>
              <a:buFont typeface="Noto Sans Symbols"/>
              <a:buChar char="●"/>
              <a:defRPr sz="1900" b="0" i="0" u="none" strike="noStrike" cap="none">
                <a:solidFill>
                  <a:srgbClr val="000000"/>
                </a:solidFill>
                <a:latin typeface="Lucida Sans"/>
                <a:ea typeface="Lucida Sans"/>
                <a:cs typeface="Lucida Sans"/>
                <a:sym typeface="Lucida Sans"/>
              </a:defRPr>
            </a:lvl4pPr>
            <a:lvl5pPr marL="2286000" marR="0" lvl="4" indent="-342900" algn="l" rtl="0">
              <a:lnSpc>
                <a:spcPct val="100000"/>
              </a:lnSpc>
              <a:spcBef>
                <a:spcPts val="350"/>
              </a:spcBef>
              <a:spcAft>
                <a:spcPts val="0"/>
              </a:spcAft>
              <a:buClr>
                <a:srgbClr val="DA1F28"/>
              </a:buClr>
              <a:buSzPts val="1800"/>
              <a:buFont typeface="Noto Sans Symbols"/>
              <a:buChar char="●"/>
              <a:defRPr sz="1800" b="0" i="0" u="none" strike="noStrike" cap="none">
                <a:solidFill>
                  <a:srgbClr val="000000"/>
                </a:solidFill>
                <a:latin typeface="Lucida Sans"/>
                <a:ea typeface="Lucida Sans"/>
                <a:cs typeface="Lucida Sans"/>
                <a:sym typeface="Lucida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457200" lvl="1" indent="0" algn="just">
              <a:buFont typeface="Verdana"/>
              <a:buNone/>
            </a:pP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2654882-8A80-A8B2-A675-0AC1C9EFC29E}"/>
              </a:ext>
            </a:extLst>
          </p:cNvPr>
          <p:cNvSpPr txBox="1"/>
          <p:nvPr/>
        </p:nvSpPr>
        <p:spPr>
          <a:xfrm>
            <a:off x="539552" y="1124744"/>
            <a:ext cx="8064896" cy="4930645"/>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IN" sz="2400" b="1" dirty="0">
                <a:latin typeface="Times New Roman" pitchFamily="18" charset="0"/>
                <a:cs typeface="Times New Roman" pitchFamily="18" charset="0"/>
              </a:rPr>
              <a:t>Steganographic Embedding</a:t>
            </a:r>
            <a:r>
              <a:rPr lang="en-IN" sz="2000" dirty="0">
                <a:latin typeface="Times New Roman" pitchFamily="18" charset="0"/>
                <a:cs typeface="Times New Roman" pitchFamily="18" charset="0"/>
              </a:rPr>
              <a:t>: Given a host image and a secret image, utilize the trained DNN to embed the secret image into the host image. Ensure that the embedding process does not significantly affect the visual quality of the host image.</a:t>
            </a:r>
            <a:endParaRPr lang="en-IN" sz="2000" b="1" dirty="0">
              <a:latin typeface="Times New Roman" pitchFamily="18" charset="0"/>
              <a:cs typeface="Times New Roman" pitchFamily="18" charset="0"/>
            </a:endParaRPr>
          </a:p>
          <a:p>
            <a:pPr marL="342900" indent="-342900" algn="just">
              <a:lnSpc>
                <a:spcPct val="150000"/>
              </a:lnSpc>
              <a:buFont typeface="Arial" panose="020B0604020202020204" pitchFamily="34" charset="0"/>
              <a:buChar char="•"/>
            </a:pPr>
            <a:r>
              <a:rPr lang="en-IN" sz="2400" b="1" dirty="0">
                <a:latin typeface="Times New Roman" pitchFamily="18" charset="0"/>
                <a:cs typeface="Times New Roman" pitchFamily="18" charset="0"/>
              </a:rPr>
              <a:t>Steganographic Extraction</a:t>
            </a:r>
            <a:r>
              <a:rPr lang="en-IN" sz="2000" dirty="0">
                <a:latin typeface="Times New Roman" pitchFamily="18" charset="0"/>
                <a:cs typeface="Times New Roman" pitchFamily="18" charset="0"/>
              </a:rPr>
              <a:t>: Use the trained DNN to extract the secret image from the </a:t>
            </a:r>
            <a:r>
              <a:rPr lang="en-IN" sz="2000" dirty="0" err="1">
                <a:latin typeface="Times New Roman" pitchFamily="18" charset="0"/>
                <a:cs typeface="Times New Roman" pitchFamily="18" charset="0"/>
              </a:rPr>
              <a:t>steganographically</a:t>
            </a:r>
            <a:r>
              <a:rPr lang="en-IN" sz="2000" dirty="0">
                <a:latin typeface="Times New Roman" pitchFamily="18" charset="0"/>
                <a:cs typeface="Times New Roman" pitchFamily="18" charset="0"/>
              </a:rPr>
              <a:t> embedded image. Reverse the ECC process to recover the original secret image from the extracted data.</a:t>
            </a:r>
          </a:p>
          <a:p>
            <a:pPr marL="342900" indent="-342900" algn="just">
              <a:lnSpc>
                <a:spcPct val="150000"/>
              </a:lnSpc>
              <a:buFont typeface="Arial" panose="020B0604020202020204" pitchFamily="34" charset="0"/>
              <a:buChar char="•"/>
            </a:pPr>
            <a:r>
              <a:rPr lang="en-IN" sz="2400" b="1" dirty="0">
                <a:latin typeface="Times New Roman" pitchFamily="18" charset="0"/>
                <a:cs typeface="Times New Roman" pitchFamily="18" charset="0"/>
              </a:rPr>
              <a:t>Performance Evaluation</a:t>
            </a:r>
            <a:r>
              <a:rPr lang="en-IN" sz="2000" dirty="0">
                <a:latin typeface="Times New Roman" pitchFamily="18" charset="0"/>
                <a:cs typeface="Times New Roman" pitchFamily="18" charset="0"/>
              </a:rPr>
              <a:t>: Assess the quality of steganography using metrics such as Peak Signal-to-Noise Ratio (PSNR) and Structural Similarity Index (SSIM).</a:t>
            </a:r>
          </a:p>
        </p:txBody>
      </p:sp>
      <p:sp>
        <p:nvSpPr>
          <p:cNvPr id="5" name="Google Shape;254;p31">
            <a:extLst>
              <a:ext uri="{FF2B5EF4-FFF2-40B4-BE49-F238E27FC236}">
                <a16:creationId xmlns:a16="http://schemas.microsoft.com/office/drawing/2014/main" id="{E90BAD73-12F5-B103-AB34-2B656E5E79D0}"/>
              </a:ext>
            </a:extLst>
          </p:cNvPr>
          <p:cNvSpPr txBox="1"/>
          <p:nvPr/>
        </p:nvSpPr>
        <p:spPr>
          <a:xfrm>
            <a:off x="8172404" y="6407941"/>
            <a:ext cx="840635"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r>
              <a:rPr lang="en-US" sz="1000" dirty="0">
                <a:latin typeface="Lucida Sans"/>
                <a:ea typeface="Lucida Sans"/>
                <a:cs typeface="Lucida Sans"/>
                <a:sym typeface="Lucida Sans"/>
              </a:rPr>
              <a:t>20</a:t>
            </a:r>
            <a:r>
              <a:rPr lang="en-US" sz="1000" b="0" i="0" u="none" strike="noStrike" cap="none" dirty="0">
                <a:solidFill>
                  <a:srgbClr val="000000"/>
                </a:solidFill>
                <a:latin typeface="Lucida Sans"/>
                <a:ea typeface="Lucida Sans"/>
                <a:cs typeface="Lucida Sans"/>
                <a:sym typeface="Lucida Sans"/>
              </a:rPr>
              <a:t>/29</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86716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3568" y="620688"/>
            <a:ext cx="8003232" cy="432048"/>
          </a:xfrm>
        </p:spPr>
        <p:txBody>
          <a:bodyPr/>
          <a:lstStyle/>
          <a:p>
            <a:r>
              <a:rPr lang="en-IN" sz="3600" dirty="0">
                <a:solidFill>
                  <a:srgbClr val="4E67C8"/>
                </a:solidFill>
                <a:latin typeface="Times New Roman"/>
                <a:ea typeface="Times New Roman"/>
                <a:cs typeface="Times New Roman"/>
              </a:rPr>
              <a:t>Results </a:t>
            </a:r>
            <a:br>
              <a:rPr lang="en-IN" sz="3600" dirty="0">
                <a:solidFill>
                  <a:srgbClr val="4E67C8"/>
                </a:solidFill>
                <a:latin typeface="Times New Roman"/>
                <a:ea typeface="Times New Roman"/>
                <a:cs typeface="Times New Roman"/>
              </a:rPr>
            </a:br>
            <a:endParaRPr lang="en-IN" sz="3600" dirty="0">
              <a:solidFill>
                <a:srgbClr val="4E67C8"/>
              </a:solidFill>
              <a:latin typeface="Times New Roman"/>
              <a:ea typeface="Times New Roman"/>
              <a:cs typeface="Times New Roman"/>
            </a:endParaRPr>
          </a:p>
        </p:txBody>
      </p:sp>
      <p:sp>
        <p:nvSpPr>
          <p:cNvPr id="4" name="Content Placeholder 2">
            <a:extLst>
              <a:ext uri="{FF2B5EF4-FFF2-40B4-BE49-F238E27FC236}">
                <a16:creationId xmlns:a16="http://schemas.microsoft.com/office/drawing/2014/main" id="{7752104F-7B1C-4CD3-8A89-3656D29C22A7}"/>
              </a:ext>
            </a:extLst>
          </p:cNvPr>
          <p:cNvSpPr txBox="1">
            <a:spLocks/>
          </p:cNvSpPr>
          <p:nvPr/>
        </p:nvSpPr>
        <p:spPr>
          <a:xfrm>
            <a:off x="539552" y="1052736"/>
            <a:ext cx="7920880" cy="509501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5186" algn="l" rtl="0">
              <a:lnSpc>
                <a:spcPct val="100000"/>
              </a:lnSpc>
              <a:spcBef>
                <a:spcPts val="400"/>
              </a:spcBef>
              <a:spcAft>
                <a:spcPts val="0"/>
              </a:spcAft>
              <a:buClr>
                <a:srgbClr val="2DA2BF"/>
              </a:buClr>
              <a:buSzPts val="1836"/>
              <a:buFont typeface="Noto Sans Symbols"/>
              <a:buChar char="?"/>
              <a:defRPr sz="2700" b="0" i="0" u="none" strike="noStrike" cap="none">
                <a:solidFill>
                  <a:srgbClr val="000000"/>
                </a:solidFill>
                <a:latin typeface="Lucida Sans"/>
                <a:ea typeface="Lucida Sans"/>
                <a:cs typeface="Lucida Sans"/>
                <a:sym typeface="Lucida Sans"/>
              </a:defRPr>
            </a:lvl1pPr>
            <a:lvl2pPr marL="914400" marR="0" lvl="1" indent="-374650" algn="l" rtl="0">
              <a:lnSpc>
                <a:spcPct val="100000"/>
              </a:lnSpc>
              <a:spcBef>
                <a:spcPts val="325"/>
              </a:spcBef>
              <a:spcAft>
                <a:spcPts val="0"/>
              </a:spcAft>
              <a:buClr>
                <a:srgbClr val="2DA2BF"/>
              </a:buClr>
              <a:buSzPts val="2300"/>
              <a:buFont typeface="Verdana"/>
              <a:buChar char="◦"/>
              <a:defRPr sz="2300" b="0" i="0" u="none" strike="noStrike" cap="none">
                <a:solidFill>
                  <a:srgbClr val="000000"/>
                </a:solidFill>
                <a:latin typeface="Lucida Sans"/>
                <a:ea typeface="Lucida Sans"/>
                <a:cs typeface="Lucida Sans"/>
                <a:sym typeface="Lucida Sans"/>
              </a:defRPr>
            </a:lvl2pPr>
            <a:lvl3pPr marL="1371600" marR="0" lvl="2" indent="-361950" algn="l" rtl="0">
              <a:lnSpc>
                <a:spcPct val="100000"/>
              </a:lnSpc>
              <a:spcBef>
                <a:spcPts val="350"/>
              </a:spcBef>
              <a:spcAft>
                <a:spcPts val="0"/>
              </a:spcAft>
              <a:buClr>
                <a:srgbClr val="DA1F28"/>
              </a:buClr>
              <a:buSzPts val="2100"/>
              <a:buFont typeface="Noto Sans Symbols"/>
              <a:buChar char="●"/>
              <a:defRPr sz="2100" b="0" i="0" u="none" strike="noStrike" cap="none">
                <a:solidFill>
                  <a:srgbClr val="000000"/>
                </a:solidFill>
                <a:latin typeface="Lucida Sans"/>
                <a:ea typeface="Lucida Sans"/>
                <a:cs typeface="Lucida Sans"/>
                <a:sym typeface="Lucida Sans"/>
              </a:defRPr>
            </a:lvl3pPr>
            <a:lvl4pPr marL="1828800" marR="0" lvl="3" indent="-349250" algn="l" rtl="0">
              <a:lnSpc>
                <a:spcPct val="100000"/>
              </a:lnSpc>
              <a:spcBef>
                <a:spcPts val="350"/>
              </a:spcBef>
              <a:spcAft>
                <a:spcPts val="0"/>
              </a:spcAft>
              <a:buClr>
                <a:srgbClr val="DA1F28"/>
              </a:buClr>
              <a:buSzPts val="1900"/>
              <a:buFont typeface="Noto Sans Symbols"/>
              <a:buChar char="●"/>
              <a:defRPr sz="1900" b="0" i="0" u="none" strike="noStrike" cap="none">
                <a:solidFill>
                  <a:srgbClr val="000000"/>
                </a:solidFill>
                <a:latin typeface="Lucida Sans"/>
                <a:ea typeface="Lucida Sans"/>
                <a:cs typeface="Lucida Sans"/>
                <a:sym typeface="Lucida Sans"/>
              </a:defRPr>
            </a:lvl4pPr>
            <a:lvl5pPr marL="2286000" marR="0" lvl="4" indent="-342900" algn="l" rtl="0">
              <a:lnSpc>
                <a:spcPct val="100000"/>
              </a:lnSpc>
              <a:spcBef>
                <a:spcPts val="350"/>
              </a:spcBef>
              <a:spcAft>
                <a:spcPts val="0"/>
              </a:spcAft>
              <a:buClr>
                <a:srgbClr val="DA1F28"/>
              </a:buClr>
              <a:buSzPts val="1800"/>
              <a:buFont typeface="Noto Sans Symbols"/>
              <a:buChar char="●"/>
              <a:defRPr sz="1800" b="0" i="0" u="none" strike="noStrike" cap="none">
                <a:solidFill>
                  <a:srgbClr val="000000"/>
                </a:solidFill>
                <a:latin typeface="Lucida Sans"/>
                <a:ea typeface="Lucida Sans"/>
                <a:cs typeface="Lucida Sans"/>
                <a:sym typeface="Lucida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lgn="just">
              <a:lnSpc>
                <a:spcPct val="150000"/>
              </a:lnSpc>
              <a:buFont typeface="Arial" panose="020B0604020202020204" pitchFamily="34" charset="0"/>
              <a:buChar char="•"/>
            </a:pPr>
            <a:r>
              <a:rPr lang="en-IN" sz="2000" dirty="0">
                <a:latin typeface="Times New Roman" pitchFamily="18" charset="0"/>
                <a:cs typeface="Times New Roman" pitchFamily="18" charset="0"/>
              </a:rPr>
              <a:t>Successful transformation of original images using DCT and ECC to generate noisy secret images.</a:t>
            </a:r>
          </a:p>
          <a:p>
            <a:pPr algn="just">
              <a:lnSpc>
                <a:spcPct val="150000"/>
              </a:lnSpc>
              <a:buFont typeface="Arial" panose="020B0604020202020204" pitchFamily="34" charset="0"/>
              <a:buChar char="•"/>
            </a:pPr>
            <a:r>
              <a:rPr lang="en-IN" sz="2000" dirty="0">
                <a:latin typeface="Times New Roman" pitchFamily="18" charset="0"/>
                <a:cs typeface="Times New Roman" pitchFamily="18" charset="0"/>
              </a:rPr>
              <a:t>Effective training of the DNN model (e.g., </a:t>
            </a:r>
            <a:r>
              <a:rPr lang="en-IN" sz="2000" dirty="0" err="1">
                <a:latin typeface="Times New Roman" pitchFamily="18" charset="0"/>
                <a:cs typeface="Times New Roman" pitchFamily="18" charset="0"/>
              </a:rPr>
              <a:t>SegNet</a:t>
            </a:r>
            <a:r>
              <a:rPr lang="en-IN" sz="2000" dirty="0">
                <a:latin typeface="Times New Roman" pitchFamily="18" charset="0"/>
                <a:cs typeface="Times New Roman" pitchFamily="18" charset="0"/>
              </a:rPr>
              <a:t>) to embed and extract secret images into/from host images. Improvement in training effect with increasing iterations, achieving indistinguishable results compared to original images.</a:t>
            </a:r>
          </a:p>
          <a:p>
            <a:pPr algn="just">
              <a:lnSpc>
                <a:spcPct val="150000"/>
              </a:lnSpc>
              <a:buFont typeface="Arial" panose="020B0604020202020204" pitchFamily="34" charset="0"/>
              <a:buChar char="•"/>
            </a:pPr>
            <a:r>
              <a:rPr lang="en-IN" sz="2000" dirty="0">
                <a:latin typeface="Times New Roman" pitchFamily="18" charset="0"/>
                <a:cs typeface="Times New Roman" pitchFamily="18" charset="0"/>
              </a:rPr>
              <a:t>Demonstrated successful embedding and extraction of secret images into/from host images. Minimal visual distortion in host images after embedding.</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2" name="Google Shape;254;p31">
            <a:extLst>
              <a:ext uri="{FF2B5EF4-FFF2-40B4-BE49-F238E27FC236}">
                <a16:creationId xmlns:a16="http://schemas.microsoft.com/office/drawing/2014/main" id="{A8F692EC-A261-7FEC-3B7F-C64BBC78C0E0}"/>
              </a:ext>
            </a:extLst>
          </p:cNvPr>
          <p:cNvSpPr txBox="1"/>
          <p:nvPr/>
        </p:nvSpPr>
        <p:spPr>
          <a:xfrm>
            <a:off x="8172404" y="6407941"/>
            <a:ext cx="840635"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r>
              <a:rPr lang="en-US" sz="1000" dirty="0">
                <a:latin typeface="Lucida Sans"/>
                <a:ea typeface="Lucida Sans"/>
                <a:cs typeface="Lucida Sans"/>
                <a:sym typeface="Lucida Sans"/>
              </a:rPr>
              <a:t>21</a:t>
            </a:r>
            <a:r>
              <a:rPr lang="en-US" sz="1000" b="0" i="0" u="none" strike="noStrike" cap="none" dirty="0">
                <a:solidFill>
                  <a:srgbClr val="000000"/>
                </a:solidFill>
                <a:latin typeface="Lucida Sans"/>
                <a:ea typeface="Lucida Sans"/>
                <a:cs typeface="Lucida Sans"/>
                <a:sym typeface="Lucida Sans"/>
              </a:rPr>
              <a:t>/29</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31975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3568" y="620688"/>
            <a:ext cx="8003232" cy="432048"/>
          </a:xfrm>
        </p:spPr>
        <p:txBody>
          <a:bodyPr/>
          <a:lstStyle/>
          <a:p>
            <a:r>
              <a:rPr lang="en-IN" sz="3600" dirty="0">
                <a:solidFill>
                  <a:srgbClr val="4E67C8"/>
                </a:solidFill>
                <a:latin typeface="Times New Roman"/>
                <a:ea typeface="Times New Roman"/>
                <a:cs typeface="Times New Roman"/>
              </a:rPr>
              <a:t>Results </a:t>
            </a:r>
            <a:br>
              <a:rPr lang="en-IN" sz="3600" dirty="0">
                <a:solidFill>
                  <a:srgbClr val="4E67C8"/>
                </a:solidFill>
                <a:latin typeface="Times New Roman"/>
                <a:ea typeface="Times New Roman"/>
                <a:cs typeface="Times New Roman"/>
              </a:rPr>
            </a:br>
            <a:endParaRPr lang="en-IN" sz="3600" dirty="0">
              <a:solidFill>
                <a:srgbClr val="4E67C8"/>
              </a:solidFill>
              <a:latin typeface="Times New Roman"/>
              <a:ea typeface="Times New Roman"/>
              <a:cs typeface="Times New Roman"/>
            </a:endParaRPr>
          </a:p>
        </p:txBody>
      </p:sp>
      <p:sp>
        <p:nvSpPr>
          <p:cNvPr id="4" name="Content Placeholder 2">
            <a:extLst>
              <a:ext uri="{FF2B5EF4-FFF2-40B4-BE49-F238E27FC236}">
                <a16:creationId xmlns:a16="http://schemas.microsoft.com/office/drawing/2014/main" id="{7752104F-7B1C-4CD3-8A89-3656D29C22A7}"/>
              </a:ext>
            </a:extLst>
          </p:cNvPr>
          <p:cNvSpPr txBox="1">
            <a:spLocks/>
          </p:cNvSpPr>
          <p:nvPr/>
        </p:nvSpPr>
        <p:spPr>
          <a:xfrm>
            <a:off x="539552" y="1052736"/>
            <a:ext cx="7920880" cy="36724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5186" algn="l" rtl="0">
              <a:lnSpc>
                <a:spcPct val="100000"/>
              </a:lnSpc>
              <a:spcBef>
                <a:spcPts val="400"/>
              </a:spcBef>
              <a:spcAft>
                <a:spcPts val="0"/>
              </a:spcAft>
              <a:buClr>
                <a:srgbClr val="2DA2BF"/>
              </a:buClr>
              <a:buSzPts val="1836"/>
              <a:buFont typeface="Noto Sans Symbols"/>
              <a:buChar char="?"/>
              <a:defRPr sz="2700" b="0" i="0" u="none" strike="noStrike" cap="none">
                <a:solidFill>
                  <a:srgbClr val="000000"/>
                </a:solidFill>
                <a:latin typeface="Lucida Sans"/>
                <a:ea typeface="Lucida Sans"/>
                <a:cs typeface="Lucida Sans"/>
                <a:sym typeface="Lucida Sans"/>
              </a:defRPr>
            </a:lvl1pPr>
            <a:lvl2pPr marL="914400" marR="0" lvl="1" indent="-374650" algn="l" rtl="0">
              <a:lnSpc>
                <a:spcPct val="100000"/>
              </a:lnSpc>
              <a:spcBef>
                <a:spcPts val="325"/>
              </a:spcBef>
              <a:spcAft>
                <a:spcPts val="0"/>
              </a:spcAft>
              <a:buClr>
                <a:srgbClr val="2DA2BF"/>
              </a:buClr>
              <a:buSzPts val="2300"/>
              <a:buFont typeface="Verdana"/>
              <a:buChar char="◦"/>
              <a:defRPr sz="2300" b="0" i="0" u="none" strike="noStrike" cap="none">
                <a:solidFill>
                  <a:srgbClr val="000000"/>
                </a:solidFill>
                <a:latin typeface="Lucida Sans"/>
                <a:ea typeface="Lucida Sans"/>
                <a:cs typeface="Lucida Sans"/>
                <a:sym typeface="Lucida Sans"/>
              </a:defRPr>
            </a:lvl2pPr>
            <a:lvl3pPr marL="1371600" marR="0" lvl="2" indent="-361950" algn="l" rtl="0">
              <a:lnSpc>
                <a:spcPct val="100000"/>
              </a:lnSpc>
              <a:spcBef>
                <a:spcPts val="350"/>
              </a:spcBef>
              <a:spcAft>
                <a:spcPts val="0"/>
              </a:spcAft>
              <a:buClr>
                <a:srgbClr val="DA1F28"/>
              </a:buClr>
              <a:buSzPts val="2100"/>
              <a:buFont typeface="Noto Sans Symbols"/>
              <a:buChar char="●"/>
              <a:defRPr sz="2100" b="0" i="0" u="none" strike="noStrike" cap="none">
                <a:solidFill>
                  <a:srgbClr val="000000"/>
                </a:solidFill>
                <a:latin typeface="Lucida Sans"/>
                <a:ea typeface="Lucida Sans"/>
                <a:cs typeface="Lucida Sans"/>
                <a:sym typeface="Lucida Sans"/>
              </a:defRPr>
            </a:lvl3pPr>
            <a:lvl4pPr marL="1828800" marR="0" lvl="3" indent="-349250" algn="l" rtl="0">
              <a:lnSpc>
                <a:spcPct val="100000"/>
              </a:lnSpc>
              <a:spcBef>
                <a:spcPts val="350"/>
              </a:spcBef>
              <a:spcAft>
                <a:spcPts val="0"/>
              </a:spcAft>
              <a:buClr>
                <a:srgbClr val="DA1F28"/>
              </a:buClr>
              <a:buSzPts val="1900"/>
              <a:buFont typeface="Noto Sans Symbols"/>
              <a:buChar char="●"/>
              <a:defRPr sz="1900" b="0" i="0" u="none" strike="noStrike" cap="none">
                <a:solidFill>
                  <a:srgbClr val="000000"/>
                </a:solidFill>
                <a:latin typeface="Lucida Sans"/>
                <a:ea typeface="Lucida Sans"/>
                <a:cs typeface="Lucida Sans"/>
                <a:sym typeface="Lucida Sans"/>
              </a:defRPr>
            </a:lvl4pPr>
            <a:lvl5pPr marL="2286000" marR="0" lvl="4" indent="-342900" algn="l" rtl="0">
              <a:lnSpc>
                <a:spcPct val="100000"/>
              </a:lnSpc>
              <a:spcBef>
                <a:spcPts val="350"/>
              </a:spcBef>
              <a:spcAft>
                <a:spcPts val="0"/>
              </a:spcAft>
              <a:buClr>
                <a:srgbClr val="DA1F28"/>
              </a:buClr>
              <a:buSzPts val="1800"/>
              <a:buFont typeface="Noto Sans Symbols"/>
              <a:buChar char="●"/>
              <a:defRPr sz="1800" b="0" i="0" u="none" strike="noStrike" cap="none">
                <a:solidFill>
                  <a:srgbClr val="000000"/>
                </a:solidFill>
                <a:latin typeface="Lucida Sans"/>
                <a:ea typeface="Lucida Sans"/>
                <a:cs typeface="Lucida Sans"/>
                <a:sym typeface="Lucida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lgn="just">
              <a:lnSpc>
                <a:spcPct val="150000"/>
              </a:lnSpc>
              <a:buFont typeface="Arial" panose="020B0604020202020204" pitchFamily="34" charset="0"/>
              <a:buChar char="•"/>
            </a:pPr>
            <a:r>
              <a:rPr lang="en-IN" sz="2000" dirty="0">
                <a:latin typeface="Times New Roman" pitchFamily="18" charset="0"/>
                <a:cs typeface="Times New Roman" pitchFamily="18" charset="0"/>
              </a:rPr>
              <a:t>High PSNR and SSIM values (&gt;40 dB and &gt;0.96, respectively) indicating minimal distortion in steganographic images. Steganographic capacity analysis showing the ability to hide significant amounts of information in images (e.g., 1 byte/pixel).</a:t>
            </a:r>
          </a:p>
          <a:p>
            <a:pPr algn="just">
              <a:lnSpc>
                <a:spcPct val="150000"/>
              </a:lnSpc>
              <a:buFont typeface="Arial" panose="020B0604020202020204" pitchFamily="34" charset="0"/>
              <a:buChar char="•"/>
            </a:pPr>
            <a:r>
              <a:rPr lang="en-IN" sz="2000" dirty="0">
                <a:latin typeface="Times New Roman" pitchFamily="18" charset="0"/>
                <a:cs typeface="Times New Roman" pitchFamily="18" charset="0"/>
              </a:rPr>
              <a:t>Resistance to steganalysis tools such as </a:t>
            </a:r>
            <a:r>
              <a:rPr lang="en-IN" sz="2000" dirty="0" err="1">
                <a:latin typeface="Times New Roman" pitchFamily="18" charset="0"/>
                <a:cs typeface="Times New Roman" pitchFamily="18" charset="0"/>
              </a:rPr>
              <a:t>StegExpose</a:t>
            </a:r>
            <a:r>
              <a:rPr lang="en-IN" sz="2000" dirty="0">
                <a:latin typeface="Times New Roman" pitchFamily="18" charset="0"/>
                <a:cs typeface="Times New Roman" pitchFamily="18" charset="0"/>
              </a:rPr>
              <a:t>, with ROC curves showing better performance than random guessing.</a:t>
            </a:r>
          </a:p>
        </p:txBody>
      </p:sp>
      <p:sp>
        <p:nvSpPr>
          <p:cNvPr id="2" name="Google Shape;254;p31">
            <a:extLst>
              <a:ext uri="{FF2B5EF4-FFF2-40B4-BE49-F238E27FC236}">
                <a16:creationId xmlns:a16="http://schemas.microsoft.com/office/drawing/2014/main" id="{09D752AF-E2A8-FDD3-E688-9EF9D6FE5DA2}"/>
              </a:ext>
            </a:extLst>
          </p:cNvPr>
          <p:cNvSpPr txBox="1"/>
          <p:nvPr/>
        </p:nvSpPr>
        <p:spPr>
          <a:xfrm>
            <a:off x="8172404" y="6407941"/>
            <a:ext cx="840635"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r>
              <a:rPr lang="en-US" sz="1000" dirty="0">
                <a:latin typeface="Lucida Sans"/>
                <a:ea typeface="Lucida Sans"/>
                <a:cs typeface="Lucida Sans"/>
                <a:sym typeface="Lucida Sans"/>
              </a:rPr>
              <a:t>22</a:t>
            </a:r>
            <a:r>
              <a:rPr lang="en-US" sz="1000" b="0" i="0" u="none" strike="noStrike" cap="none" dirty="0">
                <a:solidFill>
                  <a:srgbClr val="000000"/>
                </a:solidFill>
                <a:latin typeface="Lucida Sans"/>
                <a:ea typeface="Lucida Sans"/>
                <a:cs typeface="Lucida Sans"/>
                <a:sym typeface="Lucida Sans"/>
              </a:rPr>
              <a:t>/29</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2194092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3568" y="620688"/>
            <a:ext cx="8003232" cy="432048"/>
          </a:xfrm>
        </p:spPr>
        <p:txBody>
          <a:bodyPr/>
          <a:lstStyle/>
          <a:p>
            <a:r>
              <a:rPr lang="en-IN" sz="3600" dirty="0">
                <a:solidFill>
                  <a:srgbClr val="4E67C8"/>
                </a:solidFill>
                <a:latin typeface="Times New Roman"/>
                <a:ea typeface="Times New Roman"/>
                <a:cs typeface="Times New Roman"/>
              </a:rPr>
              <a:t>Results </a:t>
            </a:r>
            <a:br>
              <a:rPr lang="en-IN" sz="3600" dirty="0">
                <a:solidFill>
                  <a:srgbClr val="4E67C8"/>
                </a:solidFill>
                <a:latin typeface="Times New Roman"/>
                <a:ea typeface="Times New Roman"/>
                <a:cs typeface="Times New Roman"/>
              </a:rPr>
            </a:br>
            <a:endParaRPr lang="en-IN" sz="3600" dirty="0">
              <a:solidFill>
                <a:srgbClr val="4E67C8"/>
              </a:solidFill>
              <a:latin typeface="Times New Roman"/>
              <a:ea typeface="Times New Roman"/>
              <a:cs typeface="Times New Roman"/>
            </a:endParaRPr>
          </a:p>
        </p:txBody>
      </p:sp>
      <p:sp>
        <p:nvSpPr>
          <p:cNvPr id="2" name="Google Shape;254;p31">
            <a:extLst>
              <a:ext uri="{FF2B5EF4-FFF2-40B4-BE49-F238E27FC236}">
                <a16:creationId xmlns:a16="http://schemas.microsoft.com/office/drawing/2014/main" id="{09D752AF-E2A8-FDD3-E688-9EF9D6FE5DA2}"/>
              </a:ext>
            </a:extLst>
          </p:cNvPr>
          <p:cNvSpPr txBox="1"/>
          <p:nvPr/>
        </p:nvSpPr>
        <p:spPr>
          <a:xfrm>
            <a:off x="8172404" y="6407941"/>
            <a:ext cx="840635"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r>
              <a:rPr lang="en-US" sz="1000" dirty="0">
                <a:latin typeface="Lucida Sans"/>
                <a:ea typeface="Lucida Sans"/>
                <a:cs typeface="Lucida Sans"/>
                <a:sym typeface="Lucida Sans"/>
              </a:rPr>
              <a:t>23</a:t>
            </a:r>
            <a:r>
              <a:rPr lang="en-US" sz="1000" b="0" i="0" u="none" strike="noStrike" cap="none" dirty="0">
                <a:solidFill>
                  <a:srgbClr val="000000"/>
                </a:solidFill>
                <a:latin typeface="Lucida Sans"/>
                <a:ea typeface="Lucida Sans"/>
                <a:cs typeface="Lucida Sans"/>
                <a:sym typeface="Lucida Sans"/>
              </a:rPr>
              <a:t>/29</a:t>
            </a:r>
            <a:endParaRPr sz="1400" b="0" i="0" u="none" strike="noStrike" cap="none" dirty="0">
              <a:solidFill>
                <a:srgbClr val="000000"/>
              </a:solidFill>
              <a:latin typeface="Arial"/>
              <a:ea typeface="Arial"/>
              <a:cs typeface="Arial"/>
              <a:sym typeface="Arial"/>
            </a:endParaRPr>
          </a:p>
        </p:txBody>
      </p:sp>
      <p:pic>
        <p:nvPicPr>
          <p:cNvPr id="6" name="Picture 5">
            <a:extLst>
              <a:ext uri="{FF2B5EF4-FFF2-40B4-BE49-F238E27FC236}">
                <a16:creationId xmlns:a16="http://schemas.microsoft.com/office/drawing/2014/main" id="{563EBE3B-D92C-AC60-B8C7-2F58EF12A146}"/>
              </a:ext>
            </a:extLst>
          </p:cNvPr>
          <p:cNvPicPr>
            <a:picLocks noChangeAspect="1"/>
          </p:cNvPicPr>
          <p:nvPr/>
        </p:nvPicPr>
        <p:blipFill>
          <a:blip r:embed="rId2"/>
          <a:stretch>
            <a:fillRect/>
          </a:stretch>
        </p:blipFill>
        <p:spPr>
          <a:xfrm>
            <a:off x="4976190" y="799607"/>
            <a:ext cx="4167810" cy="4865757"/>
          </a:xfrm>
          <a:prstGeom prst="rect">
            <a:avLst/>
          </a:prstGeom>
        </p:spPr>
      </p:pic>
      <p:pic>
        <p:nvPicPr>
          <p:cNvPr id="8" name="Picture 7">
            <a:extLst>
              <a:ext uri="{FF2B5EF4-FFF2-40B4-BE49-F238E27FC236}">
                <a16:creationId xmlns:a16="http://schemas.microsoft.com/office/drawing/2014/main" id="{C144A12C-1391-F8E9-F38E-656D1E29F937}"/>
              </a:ext>
            </a:extLst>
          </p:cNvPr>
          <p:cNvPicPr>
            <a:picLocks noChangeAspect="1"/>
          </p:cNvPicPr>
          <p:nvPr/>
        </p:nvPicPr>
        <p:blipFill>
          <a:blip r:embed="rId3"/>
          <a:stretch>
            <a:fillRect/>
          </a:stretch>
        </p:blipFill>
        <p:spPr>
          <a:xfrm>
            <a:off x="478275" y="3240114"/>
            <a:ext cx="4572638" cy="2286319"/>
          </a:xfrm>
          <a:prstGeom prst="rect">
            <a:avLst/>
          </a:prstGeom>
        </p:spPr>
      </p:pic>
      <p:pic>
        <p:nvPicPr>
          <p:cNvPr id="10" name="Picture 9">
            <a:extLst>
              <a:ext uri="{FF2B5EF4-FFF2-40B4-BE49-F238E27FC236}">
                <a16:creationId xmlns:a16="http://schemas.microsoft.com/office/drawing/2014/main" id="{D2B87AD7-2239-2F7A-21AB-47CE2518A80E}"/>
              </a:ext>
            </a:extLst>
          </p:cNvPr>
          <p:cNvPicPr>
            <a:picLocks noChangeAspect="1"/>
          </p:cNvPicPr>
          <p:nvPr/>
        </p:nvPicPr>
        <p:blipFill>
          <a:blip r:embed="rId4"/>
          <a:stretch>
            <a:fillRect/>
          </a:stretch>
        </p:blipFill>
        <p:spPr>
          <a:xfrm>
            <a:off x="352326" y="871938"/>
            <a:ext cx="4686954" cy="2295845"/>
          </a:xfrm>
          <a:prstGeom prst="rect">
            <a:avLst/>
          </a:prstGeom>
        </p:spPr>
      </p:pic>
      <p:sp>
        <p:nvSpPr>
          <p:cNvPr id="5" name="TextBox 4">
            <a:extLst>
              <a:ext uri="{FF2B5EF4-FFF2-40B4-BE49-F238E27FC236}">
                <a16:creationId xmlns:a16="http://schemas.microsoft.com/office/drawing/2014/main" id="{9F2346E7-7BCB-0CF0-8FB2-94FF903C3145}"/>
              </a:ext>
            </a:extLst>
          </p:cNvPr>
          <p:cNvSpPr txBox="1"/>
          <p:nvPr/>
        </p:nvSpPr>
        <p:spPr>
          <a:xfrm>
            <a:off x="302310" y="5665364"/>
            <a:ext cx="5110310" cy="338554"/>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Fig 4. The difference between Host image and secret image</a:t>
            </a:r>
            <a:endParaRPr lang="en-IN" sz="16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3879BEC-FF4D-B8FC-E160-0C6EBA08B335}"/>
              </a:ext>
            </a:extLst>
          </p:cNvPr>
          <p:cNvSpPr txBox="1"/>
          <p:nvPr/>
        </p:nvSpPr>
        <p:spPr>
          <a:xfrm>
            <a:off x="5289728" y="5714092"/>
            <a:ext cx="3798886" cy="584775"/>
          </a:xfrm>
          <a:prstGeom prst="rect">
            <a:avLst/>
          </a:prstGeom>
          <a:noFill/>
        </p:spPr>
        <p:txBody>
          <a:bodyPr wrap="square">
            <a:spAutoFit/>
          </a:bodyPr>
          <a:lstStyle/>
          <a:p>
            <a:pPr algn="ctr"/>
            <a:r>
              <a:rPr lang="en-US" sz="1600" dirty="0">
                <a:latin typeface="Times New Roman" panose="02020603050405020304" pitchFamily="18" charset="0"/>
                <a:cs typeface="Times New Roman" panose="02020603050405020304" pitchFamily="18" charset="0"/>
              </a:rPr>
              <a:t>Fig 5. ROC Curves: Detecting Steganography via </a:t>
            </a:r>
            <a:r>
              <a:rPr lang="en-US" sz="1600" dirty="0" err="1">
                <a:latin typeface="Times New Roman" panose="02020603050405020304" pitchFamily="18" charset="0"/>
                <a:cs typeface="Times New Roman" panose="02020603050405020304" pitchFamily="18" charset="0"/>
              </a:rPr>
              <a:t>StegExpose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83262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124744"/>
            <a:ext cx="8229600" cy="4882543"/>
          </a:xfrm>
        </p:spPr>
        <p:txBody>
          <a:bodyPr/>
          <a:lstStyle/>
          <a:p>
            <a:pPr algn="just">
              <a:buFont typeface="Arial" charset="0"/>
              <a:buChar char="•"/>
            </a:pPr>
            <a:r>
              <a:rPr lang="en-IN" sz="2200" b="1" dirty="0">
                <a:latin typeface="Times New Roman" pitchFamily="18" charset="0"/>
                <a:cs typeface="Times New Roman" pitchFamily="18" charset="0"/>
              </a:rPr>
              <a:t>Secure Communication: </a:t>
            </a:r>
            <a:r>
              <a:rPr lang="en-IN" sz="2200" dirty="0">
                <a:latin typeface="Times New Roman" pitchFamily="18" charset="0"/>
                <a:cs typeface="Times New Roman" pitchFamily="18" charset="0"/>
              </a:rPr>
              <a:t>Concealing sensitive information within images enhances the security of communication channels, making it suitable for secure messaging applications.</a:t>
            </a:r>
          </a:p>
          <a:p>
            <a:pPr algn="just">
              <a:buFont typeface="Arial" charset="0"/>
              <a:buChar char="•"/>
            </a:pPr>
            <a:r>
              <a:rPr lang="en-IN" sz="2200" b="1" dirty="0">
                <a:latin typeface="Times New Roman" pitchFamily="18" charset="0"/>
                <a:cs typeface="Times New Roman" pitchFamily="18" charset="0"/>
              </a:rPr>
              <a:t>Medical Imaging: </a:t>
            </a:r>
            <a:r>
              <a:rPr lang="en-IN" sz="2200" dirty="0">
                <a:latin typeface="Times New Roman" pitchFamily="18" charset="0"/>
                <a:cs typeface="Times New Roman" pitchFamily="18" charset="0"/>
              </a:rPr>
              <a:t>Protecting patient data in medical images ensures privacy compliance, making the method valuable in healthcare applications.</a:t>
            </a:r>
          </a:p>
          <a:p>
            <a:pPr algn="just">
              <a:buFont typeface="Arial" charset="0"/>
              <a:buChar char="•"/>
            </a:pPr>
            <a:r>
              <a:rPr lang="en-IN" sz="2200" b="1" dirty="0">
                <a:latin typeface="Times New Roman" pitchFamily="18" charset="0"/>
                <a:cs typeface="Times New Roman" pitchFamily="18" charset="0"/>
              </a:rPr>
              <a:t>Digital Watermarking: </a:t>
            </a:r>
            <a:r>
              <a:rPr lang="en-IN" sz="2200" dirty="0">
                <a:latin typeface="Times New Roman" pitchFamily="18" charset="0"/>
                <a:cs typeface="Times New Roman" pitchFamily="18" charset="0"/>
              </a:rPr>
              <a:t>Embedding imperceptible watermarks within images for copyright protection and authentication, ensuring the integrity of digital assets.</a:t>
            </a:r>
          </a:p>
          <a:p>
            <a:pPr algn="just">
              <a:buFont typeface="Arial" charset="0"/>
              <a:buChar char="•"/>
            </a:pPr>
            <a:r>
              <a:rPr lang="en-IN" sz="2200" b="1" dirty="0">
                <a:latin typeface="Times New Roman" pitchFamily="18" charset="0"/>
                <a:cs typeface="Times New Roman" pitchFamily="18" charset="0"/>
              </a:rPr>
              <a:t>Forensic Investigations: </a:t>
            </a:r>
            <a:r>
              <a:rPr lang="en-IN" sz="2200" dirty="0">
                <a:latin typeface="Times New Roman" pitchFamily="18" charset="0"/>
                <a:cs typeface="Times New Roman" pitchFamily="18" charset="0"/>
              </a:rPr>
              <a:t>Covertly embedding information in images can aid forensic experts in discreetly tagging and tracking digital evidence.</a:t>
            </a:r>
          </a:p>
        </p:txBody>
      </p:sp>
      <p:sp>
        <p:nvSpPr>
          <p:cNvPr id="3" name="Title 2"/>
          <p:cNvSpPr>
            <a:spLocks noGrp="1"/>
          </p:cNvSpPr>
          <p:nvPr>
            <p:ph type="title"/>
          </p:nvPr>
        </p:nvSpPr>
        <p:spPr>
          <a:xfrm>
            <a:off x="395536" y="188640"/>
            <a:ext cx="8229600" cy="1143000"/>
          </a:xfrm>
        </p:spPr>
        <p:txBody>
          <a:bodyPr/>
          <a:lstStyle/>
          <a:p>
            <a:r>
              <a:rPr lang="en-IN" sz="3600" dirty="0">
                <a:solidFill>
                  <a:srgbClr val="4E67C8"/>
                </a:solidFill>
                <a:latin typeface="Times New Roman"/>
                <a:ea typeface="Times New Roman"/>
                <a:cs typeface="Times New Roman"/>
              </a:rPr>
              <a:t>Applications</a:t>
            </a:r>
            <a:br>
              <a:rPr lang="en-IN" sz="3600" dirty="0">
                <a:solidFill>
                  <a:srgbClr val="4E67C8"/>
                </a:solidFill>
                <a:latin typeface="Times New Roman"/>
                <a:ea typeface="Times New Roman"/>
                <a:cs typeface="Times New Roman"/>
              </a:rPr>
            </a:br>
            <a:endParaRPr lang="en-IN" sz="3600" dirty="0">
              <a:solidFill>
                <a:srgbClr val="4E67C8"/>
              </a:solidFill>
              <a:latin typeface="Times New Roman"/>
              <a:ea typeface="Times New Roman"/>
              <a:cs typeface="Times New Roman"/>
            </a:endParaRPr>
          </a:p>
        </p:txBody>
      </p:sp>
      <p:sp>
        <p:nvSpPr>
          <p:cNvPr id="4" name="Google Shape;254;p31">
            <a:extLst>
              <a:ext uri="{FF2B5EF4-FFF2-40B4-BE49-F238E27FC236}">
                <a16:creationId xmlns:a16="http://schemas.microsoft.com/office/drawing/2014/main" id="{F940DD14-111A-ED58-9346-64969D37C0D8}"/>
              </a:ext>
            </a:extLst>
          </p:cNvPr>
          <p:cNvSpPr txBox="1"/>
          <p:nvPr/>
        </p:nvSpPr>
        <p:spPr>
          <a:xfrm>
            <a:off x="8172404" y="6407941"/>
            <a:ext cx="840635"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r>
              <a:rPr lang="en-US" sz="1000" dirty="0">
                <a:latin typeface="Lucida Sans"/>
                <a:ea typeface="Lucida Sans"/>
                <a:cs typeface="Lucida Sans"/>
                <a:sym typeface="Lucida Sans"/>
              </a:rPr>
              <a:t>24</a:t>
            </a:r>
            <a:r>
              <a:rPr lang="en-US" sz="1000" b="0" i="0" u="none" strike="noStrike" cap="none" dirty="0">
                <a:solidFill>
                  <a:srgbClr val="000000"/>
                </a:solidFill>
                <a:latin typeface="Lucida Sans"/>
                <a:ea typeface="Lucida Sans"/>
                <a:cs typeface="Lucida Sans"/>
                <a:sym typeface="Lucida Sans"/>
              </a:rPr>
              <a:t>/29</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1795360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124744"/>
            <a:ext cx="8229600" cy="4882543"/>
          </a:xfrm>
        </p:spPr>
        <p:txBody>
          <a:bodyPr/>
          <a:lstStyle/>
          <a:p>
            <a:pPr algn="just">
              <a:buFont typeface="Arial" charset="0"/>
              <a:buChar char="•"/>
            </a:pPr>
            <a:r>
              <a:rPr lang="en-IN" sz="2200" b="1" dirty="0">
                <a:latin typeface="Times New Roman" pitchFamily="18" charset="0"/>
                <a:cs typeface="Times New Roman" pitchFamily="18" charset="0"/>
              </a:rPr>
              <a:t>Secure Cloud Storage: </a:t>
            </a:r>
            <a:r>
              <a:rPr lang="en-IN" sz="2200" dirty="0">
                <a:latin typeface="Times New Roman" pitchFamily="18" charset="0"/>
                <a:cs typeface="Times New Roman" pitchFamily="18" charset="0"/>
              </a:rPr>
              <a:t>Concealing data within images before storage provides an additional layer of security, especially in cloud-based storage systems.</a:t>
            </a:r>
          </a:p>
          <a:p>
            <a:pPr algn="just">
              <a:buFont typeface="Arial" charset="0"/>
              <a:buChar char="•"/>
            </a:pPr>
            <a:r>
              <a:rPr lang="en-IN" sz="2200" b="1" dirty="0">
                <a:latin typeface="Times New Roman" pitchFamily="18" charset="0"/>
                <a:cs typeface="Times New Roman" pitchFamily="18" charset="0"/>
              </a:rPr>
              <a:t>Authentication and Access Control: </a:t>
            </a:r>
            <a:r>
              <a:rPr lang="en-IN" sz="2200" dirty="0">
                <a:latin typeface="Times New Roman" pitchFamily="18" charset="0"/>
                <a:cs typeface="Times New Roman" pitchFamily="18" charset="0"/>
              </a:rPr>
              <a:t>Integrating steganography for secure authentication methods, ensuring the confidentiality of access credentials.</a:t>
            </a:r>
          </a:p>
          <a:p>
            <a:pPr algn="just">
              <a:buFont typeface="Arial" charset="0"/>
              <a:buChar char="•"/>
            </a:pPr>
            <a:r>
              <a:rPr lang="en-IN" sz="2200" b="1" dirty="0">
                <a:latin typeface="Times New Roman" pitchFamily="18" charset="0"/>
                <a:cs typeface="Times New Roman" pitchFamily="18" charset="0"/>
              </a:rPr>
              <a:t>Journalism and Whistleblowing: </a:t>
            </a:r>
            <a:r>
              <a:rPr lang="en-IN" sz="2200" dirty="0">
                <a:latin typeface="Times New Roman" pitchFamily="18" charset="0"/>
                <a:cs typeface="Times New Roman" pitchFamily="18" charset="0"/>
              </a:rPr>
              <a:t>Concealing sensitive information within images facilitates secure communication for journalists and whistleblowers, protecting their identities.</a:t>
            </a:r>
          </a:p>
          <a:p>
            <a:pPr algn="just">
              <a:buFont typeface="Arial" charset="0"/>
              <a:buChar char="•"/>
            </a:pPr>
            <a:r>
              <a:rPr lang="en-IN" sz="2200" b="1" dirty="0">
                <a:latin typeface="Times New Roman" pitchFamily="18" charset="0"/>
                <a:cs typeface="Times New Roman" pitchFamily="18" charset="0"/>
              </a:rPr>
              <a:t>Anti-Counterfeiting in Manufacturing: </a:t>
            </a:r>
            <a:r>
              <a:rPr lang="en-IN" sz="2200" dirty="0">
                <a:latin typeface="Times New Roman" pitchFamily="18" charset="0"/>
                <a:cs typeface="Times New Roman" pitchFamily="18" charset="0"/>
              </a:rPr>
              <a:t>Embedding covert information in product images for anti-counterfeiting measures, aiding in the identification of genuine products.</a:t>
            </a:r>
          </a:p>
        </p:txBody>
      </p:sp>
      <p:sp>
        <p:nvSpPr>
          <p:cNvPr id="3" name="Title 2"/>
          <p:cNvSpPr>
            <a:spLocks noGrp="1"/>
          </p:cNvSpPr>
          <p:nvPr>
            <p:ph type="title"/>
          </p:nvPr>
        </p:nvSpPr>
        <p:spPr>
          <a:xfrm>
            <a:off x="395536" y="188640"/>
            <a:ext cx="8229600" cy="1143000"/>
          </a:xfrm>
        </p:spPr>
        <p:txBody>
          <a:bodyPr/>
          <a:lstStyle/>
          <a:p>
            <a:r>
              <a:rPr lang="en-IN" sz="3600" dirty="0">
                <a:solidFill>
                  <a:srgbClr val="4E67C8"/>
                </a:solidFill>
                <a:latin typeface="Times New Roman"/>
                <a:ea typeface="Times New Roman"/>
                <a:cs typeface="Times New Roman"/>
              </a:rPr>
              <a:t>Applications</a:t>
            </a:r>
            <a:br>
              <a:rPr lang="en-IN" sz="3600" dirty="0">
                <a:solidFill>
                  <a:srgbClr val="4E67C8"/>
                </a:solidFill>
                <a:latin typeface="Times New Roman"/>
                <a:ea typeface="Times New Roman"/>
                <a:cs typeface="Times New Roman"/>
              </a:rPr>
            </a:br>
            <a:endParaRPr lang="en-IN" sz="3600" dirty="0">
              <a:solidFill>
                <a:srgbClr val="4E67C8"/>
              </a:solidFill>
              <a:latin typeface="Times New Roman"/>
              <a:ea typeface="Times New Roman"/>
              <a:cs typeface="Times New Roman"/>
            </a:endParaRPr>
          </a:p>
        </p:txBody>
      </p:sp>
      <p:sp>
        <p:nvSpPr>
          <p:cNvPr id="4" name="Google Shape;254;p31">
            <a:extLst>
              <a:ext uri="{FF2B5EF4-FFF2-40B4-BE49-F238E27FC236}">
                <a16:creationId xmlns:a16="http://schemas.microsoft.com/office/drawing/2014/main" id="{3529A5DF-F6E8-7C18-BFB6-AB435CC3BB36}"/>
              </a:ext>
            </a:extLst>
          </p:cNvPr>
          <p:cNvSpPr txBox="1"/>
          <p:nvPr/>
        </p:nvSpPr>
        <p:spPr>
          <a:xfrm>
            <a:off x="8172404" y="6407941"/>
            <a:ext cx="840635"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r>
              <a:rPr lang="en-US" sz="1000" dirty="0">
                <a:latin typeface="Lucida Sans"/>
                <a:ea typeface="Lucida Sans"/>
                <a:cs typeface="Lucida Sans"/>
                <a:sym typeface="Lucida Sans"/>
              </a:rPr>
              <a:t>25</a:t>
            </a:r>
            <a:r>
              <a:rPr lang="en-US" sz="1000" b="0" i="0" u="none" strike="noStrike" cap="none" dirty="0">
                <a:solidFill>
                  <a:srgbClr val="000000"/>
                </a:solidFill>
                <a:latin typeface="Lucida Sans"/>
                <a:ea typeface="Lucida Sans"/>
                <a:cs typeface="Lucida Sans"/>
                <a:sym typeface="Lucida Sans"/>
              </a:rPr>
              <a:t>/29</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9595737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40"/>
            <a:ext cx="8229600" cy="634080"/>
          </a:xfrm>
        </p:spPr>
        <p:txBody>
          <a:bodyPr/>
          <a:lstStyle/>
          <a:p>
            <a:r>
              <a:rPr lang="en-GB" sz="3600" dirty="0">
                <a:solidFill>
                  <a:srgbClr val="4E67C8"/>
                </a:solidFill>
                <a:latin typeface="Times New Roman"/>
                <a:ea typeface="Times New Roman"/>
                <a:cs typeface="Times New Roman"/>
              </a:rPr>
              <a:t>Conclusion</a:t>
            </a:r>
            <a:endParaRPr lang="en-IN" sz="3600" dirty="0">
              <a:solidFill>
                <a:srgbClr val="4E67C8"/>
              </a:solidFill>
              <a:latin typeface="Times New Roman"/>
              <a:ea typeface="Times New Roman"/>
              <a:cs typeface="Times New Roman"/>
            </a:endParaRPr>
          </a:p>
        </p:txBody>
      </p:sp>
      <p:sp>
        <p:nvSpPr>
          <p:cNvPr id="5" name="Content Placeholder 2">
            <a:extLst>
              <a:ext uri="{FF2B5EF4-FFF2-40B4-BE49-F238E27FC236}">
                <a16:creationId xmlns:a16="http://schemas.microsoft.com/office/drawing/2014/main" id="{7752104F-7B1C-4CD3-8A89-3656D29C22A7}"/>
              </a:ext>
            </a:extLst>
          </p:cNvPr>
          <p:cNvSpPr txBox="1">
            <a:spLocks/>
          </p:cNvSpPr>
          <p:nvPr/>
        </p:nvSpPr>
        <p:spPr>
          <a:xfrm>
            <a:off x="539552" y="908720"/>
            <a:ext cx="8064896" cy="567464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5186" algn="l" rtl="0">
              <a:lnSpc>
                <a:spcPct val="100000"/>
              </a:lnSpc>
              <a:spcBef>
                <a:spcPts val="400"/>
              </a:spcBef>
              <a:spcAft>
                <a:spcPts val="0"/>
              </a:spcAft>
              <a:buClr>
                <a:srgbClr val="2DA2BF"/>
              </a:buClr>
              <a:buSzPts val="1836"/>
              <a:buFont typeface="Noto Sans Symbols"/>
              <a:buChar char="?"/>
              <a:defRPr sz="2700" b="0" i="0" u="none" strike="noStrike" cap="none">
                <a:solidFill>
                  <a:srgbClr val="000000"/>
                </a:solidFill>
                <a:latin typeface="Lucida Sans"/>
                <a:ea typeface="Lucida Sans"/>
                <a:cs typeface="Lucida Sans"/>
                <a:sym typeface="Lucida Sans"/>
              </a:defRPr>
            </a:lvl1pPr>
            <a:lvl2pPr marL="914400" marR="0" lvl="1" indent="-374650" algn="l" rtl="0">
              <a:lnSpc>
                <a:spcPct val="100000"/>
              </a:lnSpc>
              <a:spcBef>
                <a:spcPts val="325"/>
              </a:spcBef>
              <a:spcAft>
                <a:spcPts val="0"/>
              </a:spcAft>
              <a:buClr>
                <a:srgbClr val="2DA2BF"/>
              </a:buClr>
              <a:buSzPts val="2300"/>
              <a:buFont typeface="Verdana"/>
              <a:buChar char="◦"/>
              <a:defRPr sz="2300" b="0" i="0" u="none" strike="noStrike" cap="none">
                <a:solidFill>
                  <a:srgbClr val="000000"/>
                </a:solidFill>
                <a:latin typeface="Lucida Sans"/>
                <a:ea typeface="Lucida Sans"/>
                <a:cs typeface="Lucida Sans"/>
                <a:sym typeface="Lucida Sans"/>
              </a:defRPr>
            </a:lvl2pPr>
            <a:lvl3pPr marL="1371600" marR="0" lvl="2" indent="-361950" algn="l" rtl="0">
              <a:lnSpc>
                <a:spcPct val="100000"/>
              </a:lnSpc>
              <a:spcBef>
                <a:spcPts val="350"/>
              </a:spcBef>
              <a:spcAft>
                <a:spcPts val="0"/>
              </a:spcAft>
              <a:buClr>
                <a:srgbClr val="DA1F28"/>
              </a:buClr>
              <a:buSzPts val="2100"/>
              <a:buFont typeface="Noto Sans Symbols"/>
              <a:buChar char="●"/>
              <a:defRPr sz="2100" b="0" i="0" u="none" strike="noStrike" cap="none">
                <a:solidFill>
                  <a:srgbClr val="000000"/>
                </a:solidFill>
                <a:latin typeface="Lucida Sans"/>
                <a:ea typeface="Lucida Sans"/>
                <a:cs typeface="Lucida Sans"/>
                <a:sym typeface="Lucida Sans"/>
              </a:defRPr>
            </a:lvl3pPr>
            <a:lvl4pPr marL="1828800" marR="0" lvl="3" indent="-349250" algn="l" rtl="0">
              <a:lnSpc>
                <a:spcPct val="100000"/>
              </a:lnSpc>
              <a:spcBef>
                <a:spcPts val="350"/>
              </a:spcBef>
              <a:spcAft>
                <a:spcPts val="0"/>
              </a:spcAft>
              <a:buClr>
                <a:srgbClr val="DA1F28"/>
              </a:buClr>
              <a:buSzPts val="1900"/>
              <a:buFont typeface="Noto Sans Symbols"/>
              <a:buChar char="●"/>
              <a:defRPr sz="1900" b="0" i="0" u="none" strike="noStrike" cap="none">
                <a:solidFill>
                  <a:srgbClr val="000000"/>
                </a:solidFill>
                <a:latin typeface="Lucida Sans"/>
                <a:ea typeface="Lucida Sans"/>
                <a:cs typeface="Lucida Sans"/>
                <a:sym typeface="Lucida Sans"/>
              </a:defRPr>
            </a:lvl4pPr>
            <a:lvl5pPr marL="2286000" marR="0" lvl="4" indent="-342900" algn="l" rtl="0">
              <a:lnSpc>
                <a:spcPct val="100000"/>
              </a:lnSpc>
              <a:spcBef>
                <a:spcPts val="350"/>
              </a:spcBef>
              <a:spcAft>
                <a:spcPts val="0"/>
              </a:spcAft>
              <a:buClr>
                <a:srgbClr val="DA1F28"/>
              </a:buClr>
              <a:buSzPts val="1800"/>
              <a:buFont typeface="Noto Sans Symbols"/>
              <a:buChar char="●"/>
              <a:defRPr sz="1800" b="0" i="0" u="none" strike="noStrike" cap="none">
                <a:solidFill>
                  <a:srgbClr val="000000"/>
                </a:solidFill>
                <a:latin typeface="Lucida Sans"/>
                <a:ea typeface="Lucida Sans"/>
                <a:cs typeface="Lucida Sans"/>
                <a:sym typeface="Lucida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lgn="just">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The paper introduces a novel method employing a Deep Neural Network (DNN) Model for image steganography and extraction.</a:t>
            </a:r>
          </a:p>
          <a:p>
            <a:pPr algn="just">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The method utilizes Discrete Cosine Transform (DCT) and an Error Correction Code (ECC) technique on the original image to generate a "Secret image" for steganographic embedding.</a:t>
            </a:r>
          </a:p>
          <a:p>
            <a:pPr algn="just">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The Secret image initially appears noisy due to the ECC conversion.</a:t>
            </a:r>
          </a:p>
          <a:p>
            <a:pPr algn="just">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The embedding process employs the </a:t>
            </a:r>
            <a:r>
              <a:rPr lang="en-US" sz="2000" b="0" i="0" dirty="0" err="1">
                <a:solidFill>
                  <a:srgbClr val="0D0D0D"/>
                </a:solidFill>
                <a:effectLst/>
                <a:latin typeface="Times New Roman" panose="02020603050405020304" pitchFamily="18" charset="0"/>
                <a:cs typeface="Times New Roman" panose="02020603050405020304" pitchFamily="18" charset="0"/>
              </a:rPr>
              <a:t>SegNet</a:t>
            </a:r>
            <a:r>
              <a:rPr lang="en-US" sz="2000" b="0" i="0" dirty="0">
                <a:solidFill>
                  <a:srgbClr val="0D0D0D"/>
                </a:solidFill>
                <a:effectLst/>
                <a:latin typeface="Times New Roman" panose="02020603050405020304" pitchFamily="18" charset="0"/>
                <a:cs typeface="Times New Roman" panose="02020603050405020304" pitchFamily="18" charset="0"/>
              </a:rPr>
              <a:t> deep network model to embed the classified image into the host image.</a:t>
            </a:r>
          </a:p>
          <a:p>
            <a:pPr algn="just">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This embedding process doesn't require direct modification of the host image, preserving its visual quality and enhancing anti-detection properties.</a:t>
            </a:r>
          </a:p>
          <a:p>
            <a:pPr algn="just">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The method ensures a certain capacity for steganography while maintaining flexibility.</a:t>
            </a:r>
          </a:p>
          <a:p>
            <a:pPr algn="just">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Since a Deep Neural Network model is employed, adjustments in parameters suffice during embedding and extraction, eliminating the need for manual algorithm design and enhancing flexibility.</a:t>
            </a:r>
          </a:p>
          <a:p>
            <a:pPr marL="457200" lvl="1" indent="0" algn="just">
              <a:buFont typeface="Verdana"/>
              <a:buNone/>
            </a:pPr>
            <a:endParaRPr lang="en-US" sz="2000" dirty="0">
              <a:solidFill>
                <a:schemeClr val="tx1"/>
              </a:solidFill>
              <a:latin typeface="Times New Roman" panose="02020603050405020304" pitchFamily="18" charset="0"/>
              <a:cs typeface="Times New Roman" panose="02020603050405020304" pitchFamily="18" charset="0"/>
            </a:endParaRPr>
          </a:p>
          <a:p>
            <a:pPr marL="457200" lvl="1" indent="0" algn="just">
              <a:buFont typeface="Verdana"/>
              <a:buNone/>
            </a:pP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2" name="Google Shape;254;p31">
            <a:extLst>
              <a:ext uri="{FF2B5EF4-FFF2-40B4-BE49-F238E27FC236}">
                <a16:creationId xmlns:a16="http://schemas.microsoft.com/office/drawing/2014/main" id="{7380AE61-BA29-D0FB-794F-B32F0A526B75}"/>
              </a:ext>
            </a:extLst>
          </p:cNvPr>
          <p:cNvSpPr txBox="1"/>
          <p:nvPr/>
        </p:nvSpPr>
        <p:spPr>
          <a:xfrm>
            <a:off x="8172404" y="6407941"/>
            <a:ext cx="840635"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r>
              <a:rPr lang="en-US" sz="1000" dirty="0">
                <a:latin typeface="Lucida Sans"/>
                <a:ea typeface="Lucida Sans"/>
                <a:cs typeface="Lucida Sans"/>
                <a:sym typeface="Lucida Sans"/>
              </a:rPr>
              <a:t>26</a:t>
            </a:r>
            <a:r>
              <a:rPr lang="en-US" sz="1000" b="0" i="0" u="none" strike="noStrike" cap="none" dirty="0">
                <a:solidFill>
                  <a:srgbClr val="000000"/>
                </a:solidFill>
                <a:latin typeface="Lucida Sans"/>
                <a:ea typeface="Lucida Sans"/>
                <a:cs typeface="Lucida Sans"/>
                <a:sym typeface="Lucida Sans"/>
              </a:rPr>
              <a:t>/29</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8036596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2"/>
          <p:cNvSpPr txBox="1">
            <a:spLocks noGrp="1"/>
          </p:cNvSpPr>
          <p:nvPr>
            <p:ph type="body" idx="1"/>
          </p:nvPr>
        </p:nvSpPr>
        <p:spPr>
          <a:xfrm>
            <a:off x="457200" y="1340768"/>
            <a:ext cx="8229600" cy="4666519"/>
          </a:xfrm>
          <a:prstGeom prst="rect">
            <a:avLst/>
          </a:prstGeom>
          <a:noFill/>
          <a:ln>
            <a:noFill/>
          </a:ln>
        </p:spPr>
        <p:txBody>
          <a:bodyPr spcFirstLastPara="1" wrap="square" lIns="91425" tIns="45700" rIns="91425" bIns="45700" anchor="t" anchorCtr="0">
            <a:noAutofit/>
          </a:bodyPr>
          <a:lstStyle/>
          <a:p>
            <a:pPr marL="365125" indent="-255588" algn="just" eaLnBrk="1" hangingPunct="1">
              <a:spcBef>
                <a:spcPct val="0"/>
              </a:spcBef>
              <a:spcAft>
                <a:spcPct val="0"/>
              </a:spcAft>
              <a:buClr>
                <a:srgbClr val="2DA2BF"/>
              </a:buClr>
              <a:buSzPts val="1100"/>
              <a:buFont typeface="Arial" panose="020B0604020202020204" pitchFamily="34" charset="0"/>
              <a:buNone/>
              <a:defRPr/>
            </a:pPr>
            <a:r>
              <a:rPr lang="en-US" altLang="en-US" sz="2000" dirty="0">
                <a:latin typeface="Times New Roman" pitchFamily="18" charset="0"/>
                <a:cs typeface="Times New Roman" pitchFamily="18" charset="0"/>
                <a:sym typeface="Times New Roman" panose="02020603050405020304" pitchFamily="18" charset="0"/>
              </a:rPr>
              <a:t>[1] </a:t>
            </a:r>
            <a:r>
              <a:rPr lang="en-IN" sz="2000" dirty="0">
                <a:latin typeface="Times New Roman" pitchFamily="18" charset="0"/>
                <a:cs typeface="Times New Roman" pitchFamily="18" charset="0"/>
              </a:rPr>
              <a:t>S. Nguyen, C.-C. Chang, and T.-F. Chung, ‘‘A tamper-detection scheme for BTC-compressed images with high-quality images,’’ KSII Trans. Internet Inf. Syst. vol. 8, no. 6, pp. 2005–2021, 2014.</a:t>
            </a:r>
            <a:endParaRPr lang="en-US" altLang="en-US" sz="2000" dirty="0">
              <a:latin typeface="Times New Roman" pitchFamily="18" charset="0"/>
              <a:cs typeface="Times New Roman" pitchFamily="18" charset="0"/>
              <a:sym typeface="Times New Roman" panose="02020603050405020304" pitchFamily="18" charset="0"/>
            </a:endParaRPr>
          </a:p>
          <a:p>
            <a:pPr marL="365125" indent="-255588" algn="just" eaLnBrk="1" hangingPunct="1">
              <a:spcBef>
                <a:spcPct val="0"/>
              </a:spcBef>
              <a:spcAft>
                <a:spcPct val="0"/>
              </a:spcAft>
              <a:buClr>
                <a:srgbClr val="2DA2BF"/>
              </a:buClr>
              <a:buSzPts val="1100"/>
              <a:buFont typeface="Arial" panose="020B0604020202020204" pitchFamily="34" charset="0"/>
              <a:buNone/>
              <a:defRPr/>
            </a:pPr>
            <a:r>
              <a:rPr lang="en-US" altLang="en-US" sz="2000" dirty="0">
                <a:latin typeface="Times New Roman" pitchFamily="18" charset="0"/>
                <a:cs typeface="Times New Roman" pitchFamily="18" charset="0"/>
                <a:sym typeface="Times New Roman" panose="02020603050405020304" pitchFamily="18" charset="0"/>
              </a:rPr>
              <a:t>[2] </a:t>
            </a:r>
            <a:r>
              <a:rPr lang="en-IN" sz="2000" dirty="0">
                <a:latin typeface="Times New Roman" pitchFamily="18" charset="0"/>
                <a:cs typeface="Times New Roman" pitchFamily="18" charset="0"/>
              </a:rPr>
              <a:t>L. </a:t>
            </a:r>
            <a:r>
              <a:rPr lang="en-IN" sz="2000" dirty="0" err="1">
                <a:latin typeface="Times New Roman" pitchFamily="18" charset="0"/>
                <a:cs typeface="Times New Roman" pitchFamily="18" charset="0"/>
              </a:rPr>
              <a:t>Tawalbeh</a:t>
            </a:r>
            <a:r>
              <a:rPr lang="en-IN" sz="2000" dirty="0">
                <a:latin typeface="Times New Roman" pitchFamily="18" charset="0"/>
                <a:cs typeface="Times New Roman" pitchFamily="18" charset="0"/>
              </a:rPr>
              <a:t>, M. </a:t>
            </a:r>
            <a:r>
              <a:rPr lang="en-IN" sz="2000" dirty="0" err="1">
                <a:latin typeface="Times New Roman" pitchFamily="18" charset="0"/>
                <a:cs typeface="Times New Roman" pitchFamily="18" charset="0"/>
              </a:rPr>
              <a:t>Mowafi</a:t>
            </a:r>
            <a:r>
              <a:rPr lang="en-IN" sz="2000" dirty="0">
                <a:latin typeface="Times New Roman" pitchFamily="18" charset="0"/>
                <a:cs typeface="Times New Roman" pitchFamily="18" charset="0"/>
              </a:rPr>
              <a:t>, and W. </a:t>
            </a:r>
            <a:r>
              <a:rPr lang="en-IN" sz="2000" dirty="0" err="1">
                <a:latin typeface="Times New Roman" pitchFamily="18" charset="0"/>
                <a:cs typeface="Times New Roman" pitchFamily="18" charset="0"/>
              </a:rPr>
              <a:t>Aljoby</a:t>
            </a:r>
            <a:r>
              <a:rPr lang="en-IN" sz="2000" dirty="0">
                <a:latin typeface="Times New Roman" pitchFamily="18" charset="0"/>
                <a:cs typeface="Times New Roman" pitchFamily="18" charset="0"/>
              </a:rPr>
              <a:t>, ‘‘Use of elliptic curve cryptography for multimedia encryption,’’ IET Inf. </a:t>
            </a:r>
            <a:r>
              <a:rPr lang="en-IN" sz="2000" dirty="0" err="1">
                <a:latin typeface="Times New Roman" pitchFamily="18" charset="0"/>
                <a:cs typeface="Times New Roman" pitchFamily="18" charset="0"/>
              </a:rPr>
              <a:t>Secur</a:t>
            </a:r>
            <a:r>
              <a:rPr lang="en-IN" sz="2000" dirty="0">
                <a:latin typeface="Times New Roman" pitchFamily="18" charset="0"/>
                <a:cs typeface="Times New Roman" pitchFamily="18" charset="0"/>
              </a:rPr>
              <a:t>., vol. 7, no. 2, pp. 67–74, Jun. 2013.</a:t>
            </a:r>
            <a:endParaRPr lang="en-US" altLang="en-US" sz="2000" dirty="0">
              <a:latin typeface="Times New Roman" pitchFamily="18" charset="0"/>
              <a:cs typeface="Times New Roman" pitchFamily="18" charset="0"/>
              <a:sym typeface="Times New Roman" panose="02020603050405020304" pitchFamily="18" charset="0"/>
            </a:endParaRPr>
          </a:p>
          <a:p>
            <a:pPr marL="365125" indent="-255588" algn="just" eaLnBrk="1" hangingPunct="1">
              <a:spcBef>
                <a:spcPct val="0"/>
              </a:spcBef>
              <a:spcAft>
                <a:spcPct val="0"/>
              </a:spcAft>
              <a:buClr>
                <a:srgbClr val="2DA2BF"/>
              </a:buClr>
              <a:buSzPts val="1100"/>
              <a:buFont typeface="Arial" panose="020B0604020202020204" pitchFamily="34" charset="0"/>
              <a:buNone/>
              <a:defRPr/>
            </a:pPr>
            <a:r>
              <a:rPr lang="en-US" altLang="en-US" sz="2000" dirty="0">
                <a:latin typeface="Times New Roman" pitchFamily="18" charset="0"/>
                <a:cs typeface="Times New Roman" pitchFamily="18" charset="0"/>
                <a:sym typeface="Times New Roman" panose="02020603050405020304" pitchFamily="18" charset="0"/>
              </a:rPr>
              <a:t>[3] </a:t>
            </a:r>
            <a:r>
              <a:rPr lang="en-IN" sz="2000" dirty="0">
                <a:latin typeface="Times New Roman" pitchFamily="18" charset="0"/>
                <a:cs typeface="Times New Roman" pitchFamily="18" charset="0"/>
              </a:rPr>
              <a:t>L. D. Singh and K. M. Singh, ‘‘Image encryption using elliptic curve cryptography,’’ Procedia </a:t>
            </a:r>
            <a:r>
              <a:rPr lang="en-IN" sz="2000" dirty="0" err="1">
                <a:latin typeface="Times New Roman" pitchFamily="18" charset="0"/>
                <a:cs typeface="Times New Roman" pitchFamily="18" charset="0"/>
              </a:rPr>
              <a:t>Comput</a:t>
            </a:r>
            <a:r>
              <a:rPr lang="en-IN" sz="2000" dirty="0">
                <a:latin typeface="Times New Roman" pitchFamily="18" charset="0"/>
                <a:cs typeface="Times New Roman" pitchFamily="18" charset="0"/>
              </a:rPr>
              <a:t>. Sci., vol. 54, pp. 472–481, 2015.</a:t>
            </a:r>
          </a:p>
          <a:p>
            <a:pPr marL="365125" indent="-255588" algn="just" eaLnBrk="1" hangingPunct="1">
              <a:spcBef>
                <a:spcPct val="0"/>
              </a:spcBef>
              <a:spcAft>
                <a:spcPct val="0"/>
              </a:spcAft>
              <a:buClr>
                <a:srgbClr val="2DA2BF"/>
              </a:buClr>
              <a:buSzPts val="1100"/>
              <a:buFont typeface="Arial" panose="020B0604020202020204" pitchFamily="34" charset="0"/>
              <a:buNone/>
              <a:defRPr/>
            </a:pPr>
            <a:r>
              <a:rPr lang="en-IN" altLang="en-US" sz="2000" dirty="0">
                <a:latin typeface="Times New Roman" pitchFamily="18" charset="0"/>
                <a:cs typeface="Times New Roman" pitchFamily="18" charset="0"/>
                <a:sym typeface="Times New Roman" panose="02020603050405020304" pitchFamily="18" charset="0"/>
              </a:rPr>
              <a:t>[4] </a:t>
            </a:r>
            <a:r>
              <a:rPr lang="en-IN" sz="2000" dirty="0">
                <a:latin typeface="Times New Roman" pitchFamily="18" charset="0"/>
                <a:cs typeface="Times New Roman" pitchFamily="18" charset="0"/>
              </a:rPr>
              <a:t>A. Sahu and G. Swain, ‘‘Dual </a:t>
            </a:r>
            <a:r>
              <a:rPr lang="en-IN" sz="2000" dirty="0" err="1">
                <a:latin typeface="Times New Roman" pitchFamily="18" charset="0"/>
                <a:cs typeface="Times New Roman" pitchFamily="18" charset="0"/>
              </a:rPr>
              <a:t>stego</a:t>
            </a:r>
            <a:r>
              <a:rPr lang="en-IN" sz="2000" dirty="0">
                <a:latin typeface="Times New Roman" pitchFamily="18" charset="0"/>
                <a:cs typeface="Times New Roman" pitchFamily="18" charset="0"/>
              </a:rPr>
              <a:t>-imaging based reversible data hiding using improved LSB matching,’’ Int. J. </a:t>
            </a:r>
            <a:r>
              <a:rPr lang="en-IN" sz="2000" dirty="0" err="1">
                <a:latin typeface="Times New Roman" pitchFamily="18" charset="0"/>
                <a:cs typeface="Times New Roman" pitchFamily="18" charset="0"/>
              </a:rPr>
              <a:t>Intell</a:t>
            </a:r>
            <a:r>
              <a:rPr lang="en-IN" sz="2000" dirty="0">
                <a:latin typeface="Times New Roman" pitchFamily="18" charset="0"/>
                <a:cs typeface="Times New Roman" pitchFamily="18" charset="0"/>
              </a:rPr>
              <a:t>. Eng. Syst., vol. 12, no. 5, pp. 63–73, Sep. 2019.</a:t>
            </a:r>
          </a:p>
          <a:p>
            <a:pPr marL="365125" indent="-255588" algn="just">
              <a:spcBef>
                <a:spcPct val="0"/>
              </a:spcBef>
              <a:spcAft>
                <a:spcPct val="0"/>
              </a:spcAft>
              <a:buSzPts val="1100"/>
              <a:buNone/>
              <a:defRPr/>
            </a:pPr>
            <a:r>
              <a:rPr lang="en-US" altLang="en-US" sz="2000" dirty="0">
                <a:latin typeface="Times New Roman" pitchFamily="18" charset="0"/>
                <a:cs typeface="Times New Roman" pitchFamily="18" charset="0"/>
                <a:sym typeface="Times New Roman" panose="02020603050405020304" pitchFamily="18" charset="0"/>
              </a:rPr>
              <a:t>[5] </a:t>
            </a:r>
            <a:r>
              <a:rPr lang="en-IN" sz="2000" dirty="0">
                <a:latin typeface="Times New Roman" pitchFamily="18" charset="0"/>
                <a:cs typeface="Times New Roman" pitchFamily="18" charset="0"/>
              </a:rPr>
              <a:t>J. Zeng, S. Tan, B. Li, and J. Huang, ‘‘Large-scale JPEG image steganalysis using hybrid deep-learning framework,’’ IEEE Trans. Inf. Forensics Security, vol. 13, no. 5, pp. 1200–1214, May 2018, </a:t>
            </a:r>
            <a:r>
              <a:rPr lang="en-IN" sz="2000" dirty="0" err="1">
                <a:latin typeface="Times New Roman" pitchFamily="18" charset="0"/>
                <a:cs typeface="Times New Roman" pitchFamily="18" charset="0"/>
              </a:rPr>
              <a:t>doi</a:t>
            </a:r>
            <a:r>
              <a:rPr lang="en-IN" sz="2000" dirty="0">
                <a:latin typeface="Times New Roman" pitchFamily="18" charset="0"/>
                <a:cs typeface="Times New Roman" pitchFamily="18" charset="0"/>
              </a:rPr>
              <a:t>: 10.1109/ tifs.2017.2779446.</a:t>
            </a:r>
            <a:endParaRPr lang="en-US" altLang="en-US" sz="2000" dirty="0">
              <a:latin typeface="Times New Roman" pitchFamily="18" charset="0"/>
              <a:cs typeface="Times New Roman" pitchFamily="18" charset="0"/>
              <a:sym typeface="Times New Roman" panose="02020603050405020304" pitchFamily="18" charset="0"/>
            </a:endParaRPr>
          </a:p>
          <a:p>
            <a:pPr marL="365125" indent="-255588" algn="just" eaLnBrk="1" hangingPunct="1">
              <a:spcBef>
                <a:spcPct val="0"/>
              </a:spcBef>
              <a:spcAft>
                <a:spcPct val="0"/>
              </a:spcAft>
              <a:buClr>
                <a:srgbClr val="2DA2BF"/>
              </a:buClr>
              <a:buSzPts val="1100"/>
              <a:buFont typeface="Arial" panose="020B0604020202020204" pitchFamily="34" charset="0"/>
              <a:buNone/>
              <a:defRPr/>
            </a:pPr>
            <a:endParaRPr lang="en-US" altLang="en-US" sz="2000" dirty="0">
              <a:latin typeface="Times New Roman" pitchFamily="18" charset="0"/>
              <a:cs typeface="Times New Roman" pitchFamily="18" charset="0"/>
              <a:sym typeface="Times New Roman" panose="02020603050405020304" pitchFamily="18" charset="0"/>
            </a:endParaRPr>
          </a:p>
          <a:p>
            <a:pPr marL="365760" lvl="0" indent="-256032" algn="l" rtl="0">
              <a:lnSpc>
                <a:spcPct val="100000"/>
              </a:lnSpc>
              <a:spcBef>
                <a:spcPts val="400"/>
              </a:spcBef>
              <a:spcAft>
                <a:spcPts val="0"/>
              </a:spcAft>
              <a:buSzPts val="1836"/>
              <a:buNone/>
            </a:pPr>
            <a:endParaRPr dirty="0"/>
          </a:p>
        </p:txBody>
      </p:sp>
      <p:sp>
        <p:nvSpPr>
          <p:cNvPr id="262" name="Google Shape;262;p12"/>
          <p:cNvSpPr txBox="1">
            <a:spLocks noGrp="1"/>
          </p:cNvSpPr>
          <p:nvPr>
            <p:ph type="title"/>
          </p:nvPr>
        </p:nvSpPr>
        <p:spPr>
          <a:xfrm>
            <a:off x="457200" y="274640"/>
            <a:ext cx="8229600" cy="806034"/>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r>
              <a:rPr lang="en-US" sz="3600" dirty="0">
                <a:solidFill>
                  <a:srgbClr val="4E67C8"/>
                </a:solidFill>
                <a:latin typeface="Times New Roman"/>
                <a:ea typeface="Times New Roman"/>
                <a:cs typeface="Times New Roman"/>
                <a:sym typeface="Times New Roman"/>
              </a:rPr>
              <a:t>References</a:t>
            </a:r>
            <a:endParaRPr sz="3600" dirty="0">
              <a:latin typeface="Times New Roman"/>
              <a:ea typeface="Times New Roman"/>
              <a:cs typeface="Times New Roman"/>
              <a:sym typeface="Times New Roman"/>
            </a:endParaRPr>
          </a:p>
        </p:txBody>
      </p:sp>
      <p:sp>
        <p:nvSpPr>
          <p:cNvPr id="263" name="Google Shape;263;p12"/>
          <p:cNvSpPr txBox="1"/>
          <p:nvPr/>
        </p:nvSpPr>
        <p:spPr>
          <a:xfrm>
            <a:off x="8388424" y="6267381"/>
            <a:ext cx="624606" cy="50568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Lucida Sans"/>
              <a:buNone/>
            </a:pPr>
            <a:r>
              <a:rPr lang="en-US" sz="1000" b="0" i="0" u="none" strike="noStrike" cap="none" dirty="0">
                <a:solidFill>
                  <a:srgbClr val="000000"/>
                </a:solidFill>
                <a:latin typeface="Lucida Sans"/>
                <a:ea typeface="Lucida Sans"/>
                <a:cs typeface="Lucida Sans"/>
                <a:sym typeface="Lucida Sans"/>
              </a:rPr>
              <a:t>27/29</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2"/>
          <p:cNvSpPr txBox="1">
            <a:spLocks noGrp="1"/>
          </p:cNvSpPr>
          <p:nvPr>
            <p:ph type="body" idx="1"/>
          </p:nvPr>
        </p:nvSpPr>
        <p:spPr>
          <a:xfrm>
            <a:off x="457200" y="1080674"/>
            <a:ext cx="8229600" cy="5156638"/>
          </a:xfrm>
          <a:prstGeom prst="rect">
            <a:avLst/>
          </a:prstGeom>
          <a:noFill/>
          <a:ln>
            <a:noFill/>
          </a:ln>
        </p:spPr>
        <p:txBody>
          <a:bodyPr spcFirstLastPara="1" wrap="square" lIns="91425" tIns="45700" rIns="91425" bIns="45700" anchor="t" anchorCtr="0">
            <a:noAutofit/>
          </a:bodyPr>
          <a:lstStyle/>
          <a:p>
            <a:pPr marL="365125" indent="-255588" algn="just" eaLnBrk="1" hangingPunct="1">
              <a:spcBef>
                <a:spcPct val="0"/>
              </a:spcBef>
              <a:spcAft>
                <a:spcPct val="0"/>
              </a:spcAft>
              <a:buClr>
                <a:srgbClr val="2DA2BF"/>
              </a:buClr>
              <a:buSzPts val="1100"/>
              <a:buFont typeface="Arial" panose="020B0604020202020204" pitchFamily="34" charset="0"/>
              <a:buNone/>
              <a:defRPr/>
            </a:pPr>
            <a:r>
              <a:rPr lang="en-US" altLang="en-US" sz="2000" dirty="0">
                <a:latin typeface="Times New Roman" pitchFamily="18" charset="0"/>
                <a:cs typeface="Times New Roman" pitchFamily="18" charset="0"/>
                <a:sym typeface="Times New Roman" panose="02020603050405020304" pitchFamily="18" charset="0"/>
              </a:rPr>
              <a:t>[6] </a:t>
            </a:r>
            <a:r>
              <a:rPr lang="en-IN" sz="2000" dirty="0">
                <a:latin typeface="Times New Roman" pitchFamily="18" charset="0"/>
                <a:cs typeface="Times New Roman" pitchFamily="18" charset="0"/>
              </a:rPr>
              <a:t>T. </a:t>
            </a:r>
            <a:r>
              <a:rPr lang="en-IN" sz="2000" dirty="0" err="1">
                <a:latin typeface="Times New Roman" pitchFamily="18" charset="0"/>
                <a:cs typeface="Times New Roman" pitchFamily="18" charset="0"/>
              </a:rPr>
              <a:t>Pevny</a:t>
            </a:r>
            <a:r>
              <a:rPr lang="en-IN" sz="2000" dirty="0">
                <a:latin typeface="Times New Roman" pitchFamily="18" charset="0"/>
                <a:cs typeface="Times New Roman" pitchFamily="18" charset="0"/>
              </a:rPr>
              <a:t>, T. Filler, and P. Bas, ‘‘Using high-dimensional image models to perform highly undetectable steganography,’’ in Information Hiding. Berlin, Germany: Springer, 2010, pp. 161–177.</a:t>
            </a:r>
            <a:endParaRPr lang="en-US" altLang="en-US" sz="2000" dirty="0">
              <a:latin typeface="Times New Roman" pitchFamily="18" charset="0"/>
              <a:cs typeface="Times New Roman" pitchFamily="18" charset="0"/>
              <a:sym typeface="Times New Roman" panose="02020603050405020304" pitchFamily="18" charset="0"/>
            </a:endParaRPr>
          </a:p>
          <a:p>
            <a:pPr marL="365125" indent="-255588" algn="just" eaLnBrk="1" hangingPunct="1">
              <a:spcBef>
                <a:spcPct val="0"/>
              </a:spcBef>
              <a:spcAft>
                <a:spcPct val="0"/>
              </a:spcAft>
              <a:buClr>
                <a:srgbClr val="2DA2BF"/>
              </a:buClr>
              <a:buSzPts val="1100"/>
              <a:buFont typeface="Arial" panose="020B0604020202020204" pitchFamily="34" charset="0"/>
              <a:buNone/>
              <a:defRPr/>
            </a:pPr>
            <a:r>
              <a:rPr lang="en-US" altLang="en-US" sz="2000" dirty="0">
                <a:latin typeface="Times New Roman" pitchFamily="18" charset="0"/>
                <a:cs typeface="Times New Roman" pitchFamily="18" charset="0"/>
                <a:sym typeface="Times New Roman" panose="02020603050405020304" pitchFamily="18" charset="0"/>
              </a:rPr>
              <a:t>[7] V </a:t>
            </a:r>
            <a:r>
              <a:rPr lang="en-IN" sz="2000" dirty="0">
                <a:latin typeface="Times New Roman" pitchFamily="18" charset="0"/>
                <a:cs typeface="Times New Roman" pitchFamily="18" charset="0"/>
              </a:rPr>
              <a:t>. Holub and J. Fridrich, ‘‘Designing steganographic distortion using directional filters,’’ in Proc. IEEE Int. Workshop Inf. Forensics </a:t>
            </a:r>
            <a:r>
              <a:rPr lang="en-IN" sz="2000" dirty="0" err="1">
                <a:latin typeface="Times New Roman" pitchFamily="18" charset="0"/>
                <a:cs typeface="Times New Roman" pitchFamily="18" charset="0"/>
              </a:rPr>
              <a:t>Secur</a:t>
            </a:r>
            <a:r>
              <a:rPr lang="en-IN" sz="2000" dirty="0">
                <a:latin typeface="Times New Roman" pitchFamily="18" charset="0"/>
                <a:cs typeface="Times New Roman" pitchFamily="18" charset="0"/>
              </a:rPr>
              <a:t>. (WIFS), Dec. 2012, pp. 234–239.</a:t>
            </a:r>
          </a:p>
          <a:p>
            <a:pPr marL="365125" indent="-255588" algn="just" eaLnBrk="1" hangingPunct="1">
              <a:spcBef>
                <a:spcPct val="0"/>
              </a:spcBef>
              <a:spcAft>
                <a:spcPct val="0"/>
              </a:spcAft>
              <a:buClr>
                <a:srgbClr val="2DA2BF"/>
              </a:buClr>
              <a:buSzPts val="1100"/>
              <a:buFont typeface="Arial" panose="020B0604020202020204" pitchFamily="34" charset="0"/>
              <a:buNone/>
              <a:defRPr/>
            </a:pPr>
            <a:r>
              <a:rPr lang="en-IN" altLang="en-US" sz="2000" dirty="0">
                <a:latin typeface="Times New Roman" pitchFamily="18" charset="0"/>
                <a:cs typeface="Times New Roman" pitchFamily="18" charset="0"/>
                <a:sym typeface="Times New Roman" panose="02020603050405020304" pitchFamily="18" charset="0"/>
              </a:rPr>
              <a:t>[8] </a:t>
            </a:r>
            <a:r>
              <a:rPr lang="en-IN" sz="2000" dirty="0" err="1">
                <a:latin typeface="Times New Roman" pitchFamily="18" charset="0"/>
                <a:cs typeface="Times New Roman" pitchFamily="18" charset="0"/>
              </a:rPr>
              <a:t>Yambem</a:t>
            </a:r>
            <a:r>
              <a:rPr lang="en-IN" sz="2000" dirty="0">
                <a:latin typeface="Times New Roman" pitchFamily="18" charset="0"/>
                <a:cs typeface="Times New Roman" pitchFamily="18" charset="0"/>
              </a:rPr>
              <a:t> Jina Chanu, Kh. </a:t>
            </a:r>
            <a:r>
              <a:rPr lang="en-IN" sz="2000" dirty="0" err="1">
                <a:latin typeface="Times New Roman" pitchFamily="18" charset="0"/>
                <a:cs typeface="Times New Roman" pitchFamily="18" charset="0"/>
              </a:rPr>
              <a:t>Manglem</a:t>
            </a:r>
            <a:r>
              <a:rPr lang="en-IN" sz="2000" dirty="0">
                <a:latin typeface="Times New Roman" pitchFamily="18" charset="0"/>
                <a:cs typeface="Times New Roman" pitchFamily="18" charset="0"/>
              </a:rPr>
              <a:t> Singh and </a:t>
            </a:r>
            <a:r>
              <a:rPr lang="en-IN" sz="2000" dirty="0" err="1">
                <a:latin typeface="Times New Roman" pitchFamily="18" charset="0"/>
                <a:cs typeface="Times New Roman" pitchFamily="18" charset="0"/>
              </a:rPr>
              <a:t>Themrichon</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Tuithung</a:t>
            </a:r>
            <a:r>
              <a:rPr lang="en-IN" sz="2000" dirty="0">
                <a:latin typeface="Times New Roman" pitchFamily="18" charset="0"/>
                <a:cs typeface="Times New Roman" pitchFamily="18" charset="0"/>
              </a:rPr>
              <a:t>, ‘‘Adaptive Edge Steganography for Images’’ in ISSN 0974-2239 Volume 4, Number 7 (2014), pp. 777-786.</a:t>
            </a:r>
            <a:endParaRPr lang="en-US" altLang="en-US" sz="2000" dirty="0">
              <a:latin typeface="Times New Roman" pitchFamily="18" charset="0"/>
              <a:cs typeface="Times New Roman" pitchFamily="18" charset="0"/>
              <a:sym typeface="Times New Roman" panose="02020603050405020304" pitchFamily="18" charset="0"/>
            </a:endParaRPr>
          </a:p>
          <a:p>
            <a:pPr marL="365760" lvl="0" indent="-256032" algn="just" rtl="0">
              <a:lnSpc>
                <a:spcPct val="100000"/>
              </a:lnSpc>
              <a:spcBef>
                <a:spcPts val="400"/>
              </a:spcBef>
              <a:spcAft>
                <a:spcPts val="0"/>
              </a:spcAft>
              <a:buSzPts val="1836"/>
              <a:buNone/>
            </a:pPr>
            <a:r>
              <a:rPr lang="en-IN" sz="2000" dirty="0">
                <a:latin typeface="Times New Roman" panose="02020603050405020304" pitchFamily="18" charset="0"/>
                <a:cs typeface="Times New Roman" panose="02020603050405020304" pitchFamily="18" charset="0"/>
              </a:rPr>
              <a:t>[9] X. Zhang and X. Wang, ‘‘Digital image encryption algorithm based on</a:t>
            </a:r>
          </a:p>
          <a:p>
            <a:pPr marL="365760" lvl="0" indent="-256032" algn="just" rtl="0">
              <a:lnSpc>
                <a:spcPct val="100000"/>
              </a:lnSpc>
              <a:spcBef>
                <a:spcPts val="400"/>
              </a:spcBef>
              <a:spcAft>
                <a:spcPts val="0"/>
              </a:spcAft>
              <a:buSzPts val="1836"/>
              <a:buNone/>
            </a:pPr>
            <a:r>
              <a:rPr lang="en-IN" sz="2000" dirty="0">
                <a:latin typeface="Times New Roman" panose="02020603050405020304" pitchFamily="18" charset="0"/>
                <a:cs typeface="Times New Roman" panose="02020603050405020304" pitchFamily="18" charset="0"/>
              </a:rPr>
              <a:t>     elliptic curve public cryptosystem,’’ IEEE Access, vol. 6, pp. 70025–70034,2018, </a:t>
            </a:r>
            <a:r>
              <a:rPr lang="en-IN" sz="2000" dirty="0" err="1">
                <a:latin typeface="Times New Roman" panose="02020603050405020304" pitchFamily="18" charset="0"/>
                <a:cs typeface="Times New Roman" panose="02020603050405020304" pitchFamily="18" charset="0"/>
              </a:rPr>
              <a:t>doi</a:t>
            </a:r>
            <a:r>
              <a:rPr lang="en-IN" sz="2000" dirty="0">
                <a:latin typeface="Times New Roman" panose="02020603050405020304" pitchFamily="18" charset="0"/>
                <a:cs typeface="Times New Roman" panose="02020603050405020304" pitchFamily="18" charset="0"/>
              </a:rPr>
              <a:t>: 10.1109/access.2018.2879844.</a:t>
            </a:r>
          </a:p>
          <a:p>
            <a:pPr marL="365760" lvl="0" indent="-256032" algn="just" rtl="0">
              <a:lnSpc>
                <a:spcPct val="100000"/>
              </a:lnSpc>
              <a:spcBef>
                <a:spcPts val="400"/>
              </a:spcBef>
              <a:spcAft>
                <a:spcPts val="0"/>
              </a:spcAft>
              <a:buSzPts val="1836"/>
              <a:buNone/>
            </a:pPr>
            <a:r>
              <a:rPr lang="en-IN" sz="2000" dirty="0">
                <a:latin typeface="Times New Roman" panose="02020603050405020304" pitchFamily="18" charset="0"/>
                <a:cs typeface="Times New Roman" panose="02020603050405020304" pitchFamily="18" charset="0"/>
              </a:rPr>
              <a:t>[10] J. Zeng, S. Tan, B. Li, and J. Huang, ‘‘Large-scale JPEG image     steganalysis using hybrid deep-learning framework,’’ IEEE Trans. Inf. Forensics Security, vol. 13, no. 5, pp. 1200–1214, May 2018, </a:t>
            </a:r>
            <a:r>
              <a:rPr lang="en-IN" sz="2000" dirty="0" err="1">
                <a:latin typeface="Times New Roman" panose="02020603050405020304" pitchFamily="18" charset="0"/>
                <a:cs typeface="Times New Roman" panose="02020603050405020304" pitchFamily="18" charset="0"/>
              </a:rPr>
              <a:t>doi</a:t>
            </a:r>
            <a:r>
              <a:rPr lang="en-IN" sz="2000" dirty="0">
                <a:latin typeface="Times New Roman" panose="02020603050405020304" pitchFamily="18" charset="0"/>
                <a:cs typeface="Times New Roman" panose="02020603050405020304" pitchFamily="18" charset="0"/>
              </a:rPr>
              <a:t>: 10.1109/tifs.2017.2779446.</a:t>
            </a:r>
            <a:endParaRPr sz="2000" dirty="0">
              <a:latin typeface="Times New Roman" panose="02020603050405020304" pitchFamily="18" charset="0"/>
              <a:cs typeface="Times New Roman" panose="02020603050405020304" pitchFamily="18" charset="0"/>
            </a:endParaRPr>
          </a:p>
        </p:txBody>
      </p:sp>
      <p:sp>
        <p:nvSpPr>
          <p:cNvPr id="262" name="Google Shape;262;p12"/>
          <p:cNvSpPr txBox="1">
            <a:spLocks noGrp="1"/>
          </p:cNvSpPr>
          <p:nvPr>
            <p:ph type="title"/>
          </p:nvPr>
        </p:nvSpPr>
        <p:spPr>
          <a:xfrm>
            <a:off x="457200" y="274640"/>
            <a:ext cx="8229600" cy="806034"/>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r>
              <a:rPr lang="en-US" sz="3600" dirty="0">
                <a:solidFill>
                  <a:srgbClr val="4E67C8"/>
                </a:solidFill>
                <a:latin typeface="Times New Roman"/>
                <a:ea typeface="Times New Roman"/>
                <a:cs typeface="Times New Roman"/>
                <a:sym typeface="Times New Roman"/>
              </a:rPr>
              <a:t>References</a:t>
            </a:r>
            <a:endParaRPr sz="3600" dirty="0">
              <a:latin typeface="Times New Roman"/>
              <a:ea typeface="Times New Roman"/>
              <a:cs typeface="Times New Roman"/>
              <a:sym typeface="Times New Roman"/>
            </a:endParaRPr>
          </a:p>
        </p:txBody>
      </p:sp>
      <p:sp>
        <p:nvSpPr>
          <p:cNvPr id="263" name="Google Shape;263;p12"/>
          <p:cNvSpPr txBox="1"/>
          <p:nvPr/>
        </p:nvSpPr>
        <p:spPr>
          <a:xfrm>
            <a:off x="8388424" y="6381328"/>
            <a:ext cx="624606" cy="391743"/>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Lucida Sans"/>
              <a:buNone/>
            </a:pPr>
            <a:r>
              <a:rPr lang="en-US" sz="1000" b="0" i="0" u="none" strike="noStrike" cap="none" dirty="0">
                <a:solidFill>
                  <a:srgbClr val="000000"/>
                </a:solidFill>
                <a:latin typeface="Lucida Sans"/>
                <a:ea typeface="Lucida Sans"/>
                <a:cs typeface="Lucida Sans"/>
                <a:sym typeface="Lucida Sans"/>
              </a:rPr>
              <a:t>2</a:t>
            </a:r>
            <a:r>
              <a:rPr lang="en-US" sz="1000" dirty="0">
                <a:latin typeface="Lucida Sans"/>
                <a:ea typeface="Lucida Sans"/>
                <a:cs typeface="Lucida Sans"/>
                <a:sym typeface="Lucida Sans"/>
              </a:rPr>
              <a:t>8</a:t>
            </a:r>
            <a:r>
              <a:rPr lang="en-US" sz="1000" b="0" i="0" u="none" strike="noStrike" cap="none" dirty="0">
                <a:solidFill>
                  <a:srgbClr val="000000"/>
                </a:solidFill>
                <a:latin typeface="Lucida Sans"/>
                <a:ea typeface="Lucida Sans"/>
                <a:cs typeface="Lucida Sans"/>
                <a:sym typeface="Lucida Sans"/>
              </a:rPr>
              <a:t>/29</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9859722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2"/>
          <p:cNvSpPr txBox="1">
            <a:spLocks noGrp="1"/>
          </p:cNvSpPr>
          <p:nvPr>
            <p:ph type="body" idx="1"/>
          </p:nvPr>
        </p:nvSpPr>
        <p:spPr>
          <a:xfrm>
            <a:off x="457200" y="1412776"/>
            <a:ext cx="8229600" cy="4796598"/>
          </a:xfrm>
          <a:prstGeom prst="rect">
            <a:avLst/>
          </a:prstGeom>
          <a:noFill/>
          <a:ln>
            <a:noFill/>
          </a:ln>
        </p:spPr>
        <p:txBody>
          <a:bodyPr spcFirstLastPara="1" wrap="square" lIns="91425" tIns="45700" rIns="91425" bIns="45700" anchor="t" anchorCtr="0">
            <a:noAutofit/>
          </a:bodyPr>
          <a:lstStyle/>
          <a:p>
            <a:pPr marL="365125" indent="-255588" algn="just" eaLnBrk="1" hangingPunct="1">
              <a:spcBef>
                <a:spcPct val="0"/>
              </a:spcBef>
              <a:spcAft>
                <a:spcPct val="0"/>
              </a:spcAft>
              <a:buClr>
                <a:srgbClr val="2DA2BF"/>
              </a:buClr>
              <a:buSzPts val="1100"/>
              <a:buFont typeface="Arial" panose="020B0604020202020204" pitchFamily="34" charset="0"/>
              <a:buNone/>
              <a:defRPr/>
            </a:pPr>
            <a:r>
              <a:rPr lang="en-US" altLang="en-US" sz="2000" dirty="0">
                <a:latin typeface="Times New Roman" panose="02020603050405020304" pitchFamily="18" charset="0"/>
                <a:cs typeface="Times New Roman" pitchFamily="18" charset="0"/>
                <a:sym typeface="Times New Roman" panose="02020603050405020304" pitchFamily="18" charset="0"/>
              </a:rPr>
              <a:t>[11] </a:t>
            </a:r>
            <a:r>
              <a:rPr lang="en-IN" sz="2000" dirty="0">
                <a:latin typeface="Times New Roman" panose="02020603050405020304" pitchFamily="18" charset="0"/>
                <a:cs typeface="Times New Roman" panose="02020603050405020304" pitchFamily="18" charset="0"/>
              </a:rPr>
              <a:t>S. Zheng, L. Wang, B. Ling, and D. Hu, ‘‘Coverless information hiding based on robust image hashing,’’ in Intelligent Computing Methodologies, D.-S. Huang, A. Hussain, K. Han, and M. M. </a:t>
            </a:r>
            <a:r>
              <a:rPr lang="en-IN" sz="2000" dirty="0" err="1">
                <a:latin typeface="Times New Roman" panose="02020603050405020304" pitchFamily="18" charset="0"/>
                <a:cs typeface="Times New Roman" panose="02020603050405020304" pitchFamily="18" charset="0"/>
              </a:rPr>
              <a:t>Gromiha</a:t>
            </a:r>
            <a:r>
              <a:rPr lang="en-IN" sz="2000" dirty="0">
                <a:latin typeface="Times New Roman" panose="02020603050405020304" pitchFamily="18" charset="0"/>
                <a:cs typeface="Times New Roman" panose="02020603050405020304" pitchFamily="18" charset="0"/>
              </a:rPr>
              <a:t>, Eds. Cham, Switzerland: Springer, 2017, pp. 536–547.</a:t>
            </a:r>
          </a:p>
          <a:p>
            <a:pPr marL="365125" indent="-255588" algn="just">
              <a:spcBef>
                <a:spcPct val="0"/>
              </a:spcBef>
              <a:spcAft>
                <a:spcPct val="0"/>
              </a:spcAft>
              <a:buSzPts val="1100"/>
              <a:buNone/>
              <a:defRPr/>
            </a:pPr>
            <a:r>
              <a:rPr lang="en-IN" altLang="en-US" sz="2000" dirty="0">
                <a:latin typeface="Times New Roman" panose="02020603050405020304" pitchFamily="18" charset="0"/>
                <a:cs typeface="Times New Roman" panose="02020603050405020304" pitchFamily="18" charset="0"/>
                <a:sym typeface="Times New Roman" panose="02020603050405020304" pitchFamily="18" charset="0"/>
              </a:rPr>
              <a:t>[12] Nandhini Subramanian, Omar </a:t>
            </a:r>
            <a:r>
              <a:rPr lang="en-IN" altLang="en-US" sz="2000" dirty="0" err="1">
                <a:latin typeface="Times New Roman" panose="02020603050405020304" pitchFamily="18" charset="0"/>
                <a:cs typeface="Times New Roman" panose="02020603050405020304" pitchFamily="18" charset="0"/>
                <a:sym typeface="Times New Roman" panose="02020603050405020304" pitchFamily="18" charset="0"/>
              </a:rPr>
              <a:t>Elharrouss</a:t>
            </a:r>
            <a:r>
              <a:rPr lang="en-IN" altLang="en-US" sz="2000" dirty="0">
                <a:latin typeface="Times New Roman" panose="02020603050405020304" pitchFamily="18" charset="0"/>
                <a:cs typeface="Times New Roman" panose="02020603050405020304" pitchFamily="18" charset="0"/>
                <a:sym typeface="Times New Roman" panose="02020603050405020304" pitchFamily="18" charset="0"/>
              </a:rPr>
              <a:t>, </a:t>
            </a:r>
            <a:r>
              <a:rPr lang="en-IN" altLang="en-US" sz="2000" dirty="0" err="1">
                <a:latin typeface="Times New Roman" panose="02020603050405020304" pitchFamily="18" charset="0"/>
                <a:cs typeface="Times New Roman" panose="02020603050405020304" pitchFamily="18" charset="0"/>
                <a:sym typeface="Times New Roman" panose="02020603050405020304" pitchFamily="18" charset="0"/>
              </a:rPr>
              <a:t>Somaya</a:t>
            </a:r>
            <a:r>
              <a:rPr lang="en-IN" altLang="en-US" sz="2000" dirty="0">
                <a:latin typeface="Times New Roman" panose="02020603050405020304" pitchFamily="18" charset="0"/>
                <a:cs typeface="Times New Roman" panose="02020603050405020304" pitchFamily="18" charset="0"/>
                <a:sym typeface="Times New Roman" panose="02020603050405020304" pitchFamily="18" charset="0"/>
              </a:rPr>
              <a:t> Al-</a:t>
            </a:r>
            <a:r>
              <a:rPr lang="en-IN" altLang="en-US" sz="2000" dirty="0" err="1">
                <a:latin typeface="Times New Roman" panose="02020603050405020304" pitchFamily="18" charset="0"/>
                <a:cs typeface="Times New Roman" panose="02020603050405020304" pitchFamily="18" charset="0"/>
                <a:sym typeface="Times New Roman" panose="02020603050405020304" pitchFamily="18" charset="0"/>
              </a:rPr>
              <a:t>Maadeed</a:t>
            </a:r>
            <a:r>
              <a:rPr lang="en-IN" altLang="en-US" sz="2000" dirty="0">
                <a:latin typeface="Times New Roman" panose="02020603050405020304" pitchFamily="18" charset="0"/>
                <a:cs typeface="Times New Roman" panose="02020603050405020304" pitchFamily="18" charset="0"/>
                <a:sym typeface="Times New Roman" panose="02020603050405020304" pitchFamily="18" charset="0"/>
              </a:rPr>
              <a:t>, Ahmed </a:t>
            </a:r>
            <a:r>
              <a:rPr lang="en-IN" altLang="en-US" sz="2000" dirty="0" err="1">
                <a:latin typeface="Times New Roman" panose="02020603050405020304" pitchFamily="18" charset="0"/>
                <a:cs typeface="Times New Roman" panose="02020603050405020304" pitchFamily="18" charset="0"/>
                <a:sym typeface="Times New Roman" panose="02020603050405020304" pitchFamily="18" charset="0"/>
              </a:rPr>
              <a:t>Bouridane</a:t>
            </a:r>
            <a:r>
              <a:rPr lang="en-IN" altLang="en-US" sz="2000" dirty="0">
                <a:latin typeface="Times New Roman" panose="02020603050405020304" pitchFamily="18" charset="0"/>
                <a:cs typeface="Times New Roman" panose="02020603050405020304" pitchFamily="18" charset="0"/>
                <a:sym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Image Steganography: A Review of the Recent Advances</a:t>
            </a:r>
            <a:r>
              <a:rPr lang="en-IN" altLang="en-US" sz="2000" dirty="0">
                <a:latin typeface="Times New Roman" panose="02020603050405020304" pitchFamily="18" charset="0"/>
                <a:cs typeface="Times New Roman" panose="02020603050405020304" pitchFamily="18" charset="0"/>
                <a:sym typeface="Times New Roman" panose="02020603050405020304" pitchFamily="18" charset="0"/>
              </a:rPr>
              <a:t>”, IEEE, 2021.</a:t>
            </a:r>
          </a:p>
          <a:p>
            <a:pPr marL="365125" indent="-255588" algn="just">
              <a:spcBef>
                <a:spcPct val="0"/>
              </a:spcBef>
              <a:spcAft>
                <a:spcPct val="0"/>
              </a:spcAft>
              <a:buSzPts val="1100"/>
              <a:buNone/>
              <a:defRPr/>
            </a:pPr>
            <a:r>
              <a:rPr lang="en-US" altLang="en-US" sz="2000" dirty="0">
                <a:latin typeface="Times New Roman" panose="02020603050405020304" pitchFamily="18" charset="0"/>
                <a:cs typeface="Times New Roman" pitchFamily="18" charset="0"/>
                <a:sym typeface="Times New Roman" panose="02020603050405020304" pitchFamily="18" charset="0"/>
              </a:rPr>
              <a:t>[13] Carlos Andres Lara-Nino, Arturo Diaz-Perez, Miguel Morales-Sandoval, "Elliptic Curve Lightweight Cryptography", IEEE, 2018.</a:t>
            </a:r>
          </a:p>
          <a:p>
            <a:pPr marL="365125" indent="-255588" algn="just">
              <a:spcBef>
                <a:spcPct val="0"/>
              </a:spcBef>
              <a:spcAft>
                <a:spcPct val="0"/>
              </a:spcAft>
              <a:buSzPts val="1100"/>
              <a:buNone/>
              <a:defRPr/>
            </a:pPr>
            <a:r>
              <a:rPr lang="en-US" altLang="en-US" sz="2000" dirty="0">
                <a:latin typeface="Times New Roman" panose="02020603050405020304" pitchFamily="18" charset="0"/>
                <a:cs typeface="Times New Roman" pitchFamily="18" charset="0"/>
                <a:sym typeface="Times New Roman" panose="02020603050405020304" pitchFamily="18" charset="0"/>
              </a:rPr>
              <a:t>[14] Ayoub Benali </a:t>
            </a:r>
            <a:r>
              <a:rPr lang="en-US" altLang="en-US" sz="2000" dirty="0" err="1">
                <a:latin typeface="Times New Roman" panose="02020603050405020304" pitchFamily="18" charset="0"/>
                <a:cs typeface="Times New Roman" pitchFamily="18" charset="0"/>
                <a:sym typeface="Times New Roman" panose="02020603050405020304" pitchFamily="18" charset="0"/>
              </a:rPr>
              <a:t>Amjoud</a:t>
            </a:r>
            <a:r>
              <a:rPr lang="en-US" altLang="en-US" sz="2000" dirty="0">
                <a:latin typeface="Times New Roman" panose="02020603050405020304" pitchFamily="18" charset="0"/>
                <a:cs typeface="Times New Roman" pitchFamily="18" charset="0"/>
                <a:sym typeface="Times New Roman" panose="02020603050405020304" pitchFamily="18" charset="0"/>
              </a:rPr>
              <a:t>, Mustapha </a:t>
            </a:r>
            <a:r>
              <a:rPr lang="en-US" altLang="en-US" sz="2000" dirty="0" err="1">
                <a:latin typeface="Times New Roman" panose="02020603050405020304" pitchFamily="18" charset="0"/>
                <a:cs typeface="Times New Roman" pitchFamily="18" charset="0"/>
                <a:sym typeface="Times New Roman" panose="02020603050405020304" pitchFamily="18" charset="0"/>
              </a:rPr>
              <a:t>Amrouch</a:t>
            </a:r>
            <a:r>
              <a:rPr lang="en-US" altLang="en-US" sz="2000" dirty="0">
                <a:latin typeface="Times New Roman" panose="02020603050405020304" pitchFamily="18" charset="0"/>
                <a:cs typeface="Times New Roman" pitchFamily="18" charset="0"/>
                <a:sym typeface="Times New Roman" panose="02020603050405020304" pitchFamily="18" charset="0"/>
              </a:rPr>
              <a:t>, "Object Detection Using Deep Learning, CNNs and Vision Transformers" IEEE, 2023.</a:t>
            </a:r>
          </a:p>
          <a:p>
            <a:pPr marL="365125" indent="-255588" algn="just">
              <a:spcBef>
                <a:spcPct val="0"/>
              </a:spcBef>
              <a:spcAft>
                <a:spcPct val="0"/>
              </a:spcAft>
              <a:buSzPts val="1100"/>
              <a:buNone/>
              <a:defRPr/>
            </a:pPr>
            <a:r>
              <a:rPr lang="en-US" altLang="en-US" sz="2000" dirty="0">
                <a:latin typeface="Times New Roman" panose="02020603050405020304" pitchFamily="18" charset="0"/>
                <a:cs typeface="Times New Roman" pitchFamily="18" charset="0"/>
                <a:sym typeface="Times New Roman" panose="02020603050405020304" pitchFamily="18" charset="0"/>
              </a:rPr>
              <a:t>[15] </a:t>
            </a:r>
            <a:r>
              <a:rPr lang="en-US" altLang="en-US" sz="2000" dirty="0" err="1">
                <a:latin typeface="Times New Roman" panose="02020603050405020304" pitchFamily="18" charset="0"/>
                <a:cs typeface="Times New Roman" pitchFamily="18" charset="0"/>
                <a:sym typeface="Times New Roman" panose="02020603050405020304" pitchFamily="18" charset="0"/>
              </a:rPr>
              <a:t>Imrane</a:t>
            </a:r>
            <a:r>
              <a:rPr lang="en-US" altLang="en-US" sz="2000" dirty="0">
                <a:latin typeface="Times New Roman" panose="02020603050405020304" pitchFamily="18" charset="0"/>
                <a:cs typeface="Times New Roman" pitchFamily="18" charset="0"/>
                <a:sym typeface="Times New Roman" panose="02020603050405020304" pitchFamily="18" charset="0"/>
              </a:rPr>
              <a:t> Chems </a:t>
            </a:r>
            <a:r>
              <a:rPr lang="en-US" altLang="en-US" sz="2000" dirty="0" err="1">
                <a:latin typeface="Times New Roman" panose="02020603050405020304" pitchFamily="18" charset="0"/>
                <a:cs typeface="Times New Roman" pitchFamily="18" charset="0"/>
                <a:sym typeface="Times New Roman" panose="02020603050405020304" pitchFamily="18" charset="0"/>
              </a:rPr>
              <a:t>Eddine</a:t>
            </a:r>
            <a:r>
              <a:rPr lang="en-US" altLang="en-US" sz="2000" dirty="0">
                <a:latin typeface="Times New Roman" panose="02020603050405020304" pitchFamily="18" charset="0"/>
                <a:cs typeface="Times New Roman" pitchFamily="18" charset="0"/>
                <a:sym typeface="Times New Roman" panose="02020603050405020304" pitchFamily="18" charset="0"/>
              </a:rPr>
              <a:t> </a:t>
            </a:r>
            <a:r>
              <a:rPr lang="en-US" altLang="en-US" sz="2000" dirty="0" err="1">
                <a:latin typeface="Times New Roman" panose="02020603050405020304" pitchFamily="18" charset="0"/>
                <a:cs typeface="Times New Roman" pitchFamily="18" charset="0"/>
                <a:sym typeface="Times New Roman" panose="02020603050405020304" pitchFamily="18" charset="0"/>
              </a:rPr>
              <a:t>Idrissi</a:t>
            </a:r>
            <a:r>
              <a:rPr lang="en-US" altLang="en-US" sz="2000" dirty="0">
                <a:latin typeface="Times New Roman" panose="02020603050405020304" pitchFamily="18" charset="0"/>
                <a:cs typeface="Times New Roman" pitchFamily="18" charset="0"/>
                <a:sym typeface="Times New Roman" panose="02020603050405020304" pitchFamily="18" charset="0"/>
              </a:rPr>
              <a:t>, Said </a:t>
            </a:r>
            <a:r>
              <a:rPr lang="en-US" altLang="en-US" sz="2000" dirty="0" err="1">
                <a:latin typeface="Times New Roman" panose="02020603050405020304" pitchFamily="18" charset="0"/>
                <a:cs typeface="Times New Roman" pitchFamily="18" charset="0"/>
                <a:sym typeface="Times New Roman" panose="02020603050405020304" pitchFamily="18" charset="0"/>
              </a:rPr>
              <a:t>Nouh</a:t>
            </a:r>
            <a:r>
              <a:rPr lang="en-US" altLang="en-US" sz="2000" dirty="0">
                <a:latin typeface="Times New Roman" panose="02020603050405020304" pitchFamily="18" charset="0"/>
                <a:cs typeface="Times New Roman" pitchFamily="18" charset="0"/>
                <a:sym typeface="Times New Roman" panose="02020603050405020304" pitchFamily="18" charset="0"/>
              </a:rPr>
              <a:t>; El Mehdi </a:t>
            </a:r>
            <a:r>
              <a:rPr lang="en-US" altLang="en-US" sz="2000" dirty="0" err="1">
                <a:latin typeface="Times New Roman" panose="02020603050405020304" pitchFamily="18" charset="0"/>
                <a:cs typeface="Times New Roman" pitchFamily="18" charset="0"/>
                <a:sym typeface="Times New Roman" panose="02020603050405020304" pitchFamily="18" charset="0"/>
              </a:rPr>
              <a:t>Bellfkih</a:t>
            </a:r>
            <a:r>
              <a:rPr lang="en-US" altLang="en-US" sz="2000" dirty="0">
                <a:latin typeface="Times New Roman" panose="02020603050405020304" pitchFamily="18" charset="0"/>
                <a:cs typeface="Times New Roman" pitchFamily="18" charset="0"/>
                <a:sym typeface="Times New Roman" panose="02020603050405020304" pitchFamily="18" charset="0"/>
              </a:rPr>
              <a:t>, </a:t>
            </a:r>
            <a:r>
              <a:rPr lang="en-US" altLang="en-US" sz="2000" dirty="0" err="1">
                <a:latin typeface="Times New Roman" panose="02020603050405020304" pitchFamily="18" charset="0"/>
                <a:cs typeface="Times New Roman" pitchFamily="18" charset="0"/>
                <a:sym typeface="Times New Roman" panose="02020603050405020304" pitchFamily="18" charset="0"/>
              </a:rPr>
              <a:t>Abdelaaziz</a:t>
            </a:r>
            <a:r>
              <a:rPr lang="en-US" altLang="en-US" sz="2000" dirty="0">
                <a:latin typeface="Times New Roman" panose="02020603050405020304" pitchFamily="18" charset="0"/>
                <a:cs typeface="Times New Roman" pitchFamily="18" charset="0"/>
                <a:sym typeface="Times New Roman" panose="02020603050405020304" pitchFamily="18" charset="0"/>
              </a:rPr>
              <a:t> </a:t>
            </a:r>
            <a:r>
              <a:rPr lang="en-US" altLang="en-US" sz="2000" dirty="0" err="1">
                <a:latin typeface="Times New Roman" panose="02020603050405020304" pitchFamily="18" charset="0"/>
                <a:cs typeface="Times New Roman" pitchFamily="18" charset="0"/>
                <a:sym typeface="Times New Roman" panose="02020603050405020304" pitchFamily="18" charset="0"/>
              </a:rPr>
              <a:t>Marzak</a:t>
            </a:r>
            <a:r>
              <a:rPr lang="en-US" altLang="en-US" sz="2000" dirty="0">
                <a:latin typeface="Times New Roman" panose="02020603050405020304" pitchFamily="18" charset="0"/>
                <a:cs typeface="Times New Roman" pitchFamily="18" charset="0"/>
                <a:sym typeface="Times New Roman" panose="02020603050405020304" pitchFamily="18" charset="0"/>
              </a:rPr>
              <a:t>, Mohammed El Assad </a:t>
            </a:r>
            <a:r>
              <a:rPr lang="en-US" altLang="en-US" sz="2000" dirty="0" err="1">
                <a:latin typeface="Times New Roman" panose="02020603050405020304" pitchFamily="18" charset="0"/>
                <a:cs typeface="Times New Roman" pitchFamily="18" charset="0"/>
                <a:sym typeface="Times New Roman" panose="02020603050405020304" pitchFamily="18" charset="0"/>
              </a:rPr>
              <a:t>Assad</a:t>
            </a:r>
            <a:r>
              <a:rPr lang="en-US" altLang="en-US" sz="2000" dirty="0">
                <a:latin typeface="Times New Roman" panose="02020603050405020304" pitchFamily="18" charset="0"/>
                <a:cs typeface="Times New Roman" pitchFamily="18" charset="0"/>
                <a:sym typeface="Times New Roman" panose="02020603050405020304" pitchFamily="18" charset="0"/>
              </a:rPr>
              <a:t>, "Error-Correcting Codes and the Power of Machine Learning: Enhancing Data Reliability" IEEE, 2023.</a:t>
            </a:r>
          </a:p>
        </p:txBody>
      </p:sp>
      <p:sp>
        <p:nvSpPr>
          <p:cNvPr id="262" name="Google Shape;262;p12"/>
          <p:cNvSpPr txBox="1">
            <a:spLocks noGrp="1"/>
          </p:cNvSpPr>
          <p:nvPr>
            <p:ph type="title"/>
          </p:nvPr>
        </p:nvSpPr>
        <p:spPr>
          <a:xfrm>
            <a:off x="457200" y="274640"/>
            <a:ext cx="8229600" cy="806034"/>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r>
              <a:rPr lang="en-US" sz="3600" dirty="0">
                <a:solidFill>
                  <a:srgbClr val="4E67C8"/>
                </a:solidFill>
                <a:latin typeface="Times New Roman"/>
                <a:ea typeface="Times New Roman"/>
                <a:cs typeface="Times New Roman"/>
                <a:sym typeface="Times New Roman"/>
              </a:rPr>
              <a:t>References</a:t>
            </a:r>
            <a:endParaRPr sz="3600" dirty="0">
              <a:latin typeface="Times New Roman"/>
              <a:ea typeface="Times New Roman"/>
              <a:cs typeface="Times New Roman"/>
              <a:sym typeface="Times New Roman"/>
            </a:endParaRPr>
          </a:p>
        </p:txBody>
      </p:sp>
      <p:sp>
        <p:nvSpPr>
          <p:cNvPr id="263" name="Google Shape;263;p12"/>
          <p:cNvSpPr txBox="1"/>
          <p:nvPr/>
        </p:nvSpPr>
        <p:spPr>
          <a:xfrm>
            <a:off x="8388424" y="6497405"/>
            <a:ext cx="624606" cy="27566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Lucida Sans"/>
              <a:buNone/>
            </a:pPr>
            <a:r>
              <a:rPr lang="en-US" sz="1000" b="0" i="0" u="none" strike="noStrike" cap="none" dirty="0">
                <a:solidFill>
                  <a:srgbClr val="000000"/>
                </a:solidFill>
                <a:latin typeface="Lucida Sans"/>
                <a:ea typeface="Lucida Sans"/>
                <a:cs typeface="Lucida Sans"/>
                <a:sym typeface="Lucida Sans"/>
              </a:rPr>
              <a:t>29/29</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062484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3"/>
          <p:cNvSpPr txBox="1">
            <a:spLocks noGrp="1"/>
          </p:cNvSpPr>
          <p:nvPr>
            <p:ph type="body" idx="1"/>
          </p:nvPr>
        </p:nvSpPr>
        <p:spPr>
          <a:xfrm>
            <a:off x="457200" y="980728"/>
            <a:ext cx="8229600" cy="5256584"/>
          </a:xfrm>
          <a:prstGeom prst="rect">
            <a:avLst/>
          </a:prstGeom>
          <a:noFill/>
          <a:ln>
            <a:noFill/>
          </a:ln>
        </p:spPr>
        <p:txBody>
          <a:bodyPr spcFirstLastPara="1" wrap="square" lIns="91425" tIns="45700" rIns="91425" bIns="45700" anchor="t" anchorCtr="0">
            <a:noAutofit/>
          </a:bodyPr>
          <a:lstStyle/>
          <a:p>
            <a:pPr algn="just">
              <a:lnSpc>
                <a:spcPct val="150000"/>
              </a:lnSpc>
              <a:buClr>
                <a:srgbClr val="2DA2BF"/>
              </a:buClr>
              <a:buSzPct val="80000"/>
              <a:buFont typeface="Arial" panose="020B0604020202020204" pitchFamily="34" charset="0"/>
              <a:buChar char="•"/>
              <a:defRPr/>
            </a:pPr>
            <a:r>
              <a:rPr lang="en-IN" sz="2000" dirty="0">
                <a:latin typeface="Times New Roman" pitchFamily="18" charset="0"/>
                <a:cs typeface="Times New Roman" pitchFamily="18" charset="0"/>
              </a:rPr>
              <a:t>The paper titled "</a:t>
            </a:r>
            <a:r>
              <a:rPr lang="en-IN" sz="2000" b="1" dirty="0">
                <a:latin typeface="Times New Roman" pitchFamily="18" charset="0"/>
                <a:cs typeface="Times New Roman" pitchFamily="18" charset="0"/>
              </a:rPr>
              <a:t>A New High Capacity Image Steganography Method Combined With Image Elliptic Curve Cryptography and Deep Neural Network</a:t>
            </a:r>
            <a:r>
              <a:rPr lang="en-IN" sz="2000" dirty="0">
                <a:latin typeface="Times New Roman" pitchFamily="18" charset="0"/>
                <a:cs typeface="Times New Roman" pitchFamily="18" charset="0"/>
              </a:rPr>
              <a:t>" presents a novel image steganography method combining Discrete Cosine Transform (DCT), Error Correction Code (ECC), and a Deep Neural Network (DNN). </a:t>
            </a:r>
          </a:p>
          <a:p>
            <a:pPr algn="just">
              <a:lnSpc>
                <a:spcPct val="150000"/>
              </a:lnSpc>
              <a:buClr>
                <a:srgbClr val="2DA2BF"/>
              </a:buClr>
              <a:buSzPct val="80000"/>
              <a:buFont typeface="Arial" panose="020B0604020202020204" pitchFamily="34" charset="0"/>
              <a:buChar char="•"/>
              <a:defRPr/>
            </a:pPr>
            <a:r>
              <a:rPr lang="en-IN" sz="2000" dirty="0">
                <a:latin typeface="Times New Roman" pitchFamily="18" charset="0"/>
                <a:cs typeface="Times New Roman" pitchFamily="18" charset="0"/>
              </a:rPr>
              <a:t>The proposed framework comprises three stages: preprocessing, steganography, and extraction. In the preprocessing phase, an original image undergoes DCT and ECC to generate a secret image and an encrypted version. The steganographic process involves utilizing a </a:t>
            </a:r>
            <a:r>
              <a:rPr lang="en-IN" sz="2000" dirty="0" err="1">
                <a:latin typeface="Times New Roman" pitchFamily="18" charset="0"/>
                <a:cs typeface="Times New Roman" pitchFamily="18" charset="0"/>
              </a:rPr>
              <a:t>SegNet</a:t>
            </a:r>
            <a:r>
              <a:rPr lang="en-IN" sz="2000" dirty="0">
                <a:latin typeface="Times New Roman" pitchFamily="18" charset="0"/>
                <a:cs typeface="Times New Roman" pitchFamily="18" charset="0"/>
              </a:rPr>
              <a:t>-based DNN for embedding the encrypted image into a host image, resulting in a container image</a:t>
            </a:r>
            <a:endParaRPr sz="2000" dirty="0">
              <a:solidFill>
                <a:schemeClr val="tx1"/>
              </a:solidFill>
              <a:latin typeface="Times New Roman"/>
              <a:ea typeface="Times New Roman"/>
              <a:cs typeface="Times New Roman"/>
              <a:sym typeface="Times New Roman"/>
            </a:endParaRPr>
          </a:p>
          <a:p>
            <a:pPr marL="0" lvl="0" indent="0" algn="just" rtl="0">
              <a:lnSpc>
                <a:spcPct val="100000"/>
              </a:lnSpc>
              <a:spcBef>
                <a:spcPts val="740"/>
              </a:spcBef>
              <a:spcAft>
                <a:spcPts val="0"/>
              </a:spcAft>
              <a:buSzPts val="2176"/>
              <a:buNone/>
            </a:pPr>
            <a:endParaRPr sz="3200" dirty="0">
              <a:solidFill>
                <a:schemeClr val="tx1"/>
              </a:solidFill>
              <a:latin typeface="Times New Roman"/>
              <a:ea typeface="Times New Roman"/>
              <a:cs typeface="Times New Roman"/>
              <a:sym typeface="Times New Roman"/>
            </a:endParaRPr>
          </a:p>
          <a:p>
            <a:pPr marL="365760" lvl="0" indent="-139446" algn="l" rtl="0">
              <a:lnSpc>
                <a:spcPct val="100000"/>
              </a:lnSpc>
              <a:spcBef>
                <a:spcPts val="700"/>
              </a:spcBef>
              <a:spcAft>
                <a:spcPts val="0"/>
              </a:spcAft>
              <a:buSzPts val="1836"/>
              <a:buNone/>
            </a:pPr>
            <a:endParaRPr dirty="0">
              <a:solidFill>
                <a:schemeClr val="tx1"/>
              </a:solidFill>
            </a:endParaRPr>
          </a:p>
        </p:txBody>
      </p:sp>
      <p:sp>
        <p:nvSpPr>
          <p:cNvPr id="130" name="Google Shape;130;p3"/>
          <p:cNvSpPr txBox="1">
            <a:spLocks noGrp="1"/>
          </p:cNvSpPr>
          <p:nvPr>
            <p:ph type="title"/>
          </p:nvPr>
        </p:nvSpPr>
        <p:spPr>
          <a:xfrm>
            <a:off x="457200" y="188640"/>
            <a:ext cx="8229600" cy="792088"/>
          </a:xfrm>
          <a:prstGeom prst="rect">
            <a:avLst/>
          </a:prstGeom>
          <a:noFill/>
          <a:ln>
            <a:noFill/>
          </a:ln>
        </p:spPr>
        <p:txBody>
          <a:bodyPr spcFirstLastPara="1" wrap="square" lIns="91425" tIns="45700" rIns="91425" bIns="45700" anchor="ctr" anchorCtr="0">
            <a:noAutofit/>
          </a:bodyPr>
          <a:lstStyle/>
          <a:p>
            <a:pPr lvl="0">
              <a:buClr>
                <a:srgbClr val="4E67C8"/>
              </a:buClr>
              <a:buSzPts val="3600"/>
            </a:pPr>
            <a:br>
              <a:rPr lang="en-US" sz="3600" dirty="0">
                <a:solidFill>
                  <a:srgbClr val="4E67C8"/>
                </a:solidFill>
                <a:latin typeface="Times New Roman"/>
                <a:ea typeface="Times New Roman"/>
                <a:cs typeface="Times New Roman"/>
                <a:sym typeface="Times New Roman"/>
              </a:rPr>
            </a:br>
            <a:r>
              <a:rPr lang="en-US" sz="3600" dirty="0">
                <a:solidFill>
                  <a:srgbClr val="4E67C8"/>
                </a:solidFill>
                <a:latin typeface="Times New Roman"/>
                <a:ea typeface="Times New Roman"/>
                <a:cs typeface="Times New Roman"/>
                <a:sym typeface="Times New Roman"/>
              </a:rPr>
              <a:t>Introduction to </a:t>
            </a:r>
            <a:r>
              <a:rPr lang="en-GB" sz="3600" dirty="0">
                <a:solidFill>
                  <a:srgbClr val="4E67C8"/>
                </a:solidFill>
                <a:latin typeface="Times New Roman"/>
                <a:ea typeface="Times New Roman"/>
                <a:cs typeface="Times New Roman"/>
              </a:rPr>
              <a:t>topic </a:t>
            </a:r>
            <a:br>
              <a:rPr lang="en-US" sz="3600" dirty="0">
                <a:solidFill>
                  <a:srgbClr val="4E67C8"/>
                </a:solidFill>
                <a:latin typeface="Times New Roman"/>
                <a:ea typeface="Times New Roman"/>
                <a:cs typeface="Times New Roman"/>
                <a:sym typeface="Times New Roman"/>
              </a:rPr>
            </a:br>
            <a:endParaRPr sz="3600" dirty="0">
              <a:solidFill>
                <a:srgbClr val="4E67C8"/>
              </a:solidFill>
              <a:latin typeface="Times New Roman"/>
              <a:ea typeface="Times New Roman"/>
              <a:cs typeface="Times New Roman"/>
            </a:endParaRPr>
          </a:p>
        </p:txBody>
      </p:sp>
      <p:sp>
        <p:nvSpPr>
          <p:cNvPr id="132" name="Google Shape;132;p3"/>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 name="Google Shape;254;p31">
            <a:extLst>
              <a:ext uri="{FF2B5EF4-FFF2-40B4-BE49-F238E27FC236}">
                <a16:creationId xmlns:a16="http://schemas.microsoft.com/office/drawing/2014/main" id="{AE462478-48D9-D265-00B8-6812EC95E136}"/>
              </a:ext>
            </a:extLst>
          </p:cNvPr>
          <p:cNvSpPr txBox="1"/>
          <p:nvPr/>
        </p:nvSpPr>
        <p:spPr>
          <a:xfrm>
            <a:off x="8172404" y="6407941"/>
            <a:ext cx="840635"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r>
              <a:rPr lang="en-US" sz="1000" dirty="0">
                <a:latin typeface="Lucida Sans"/>
                <a:ea typeface="Lucida Sans"/>
                <a:cs typeface="Lucida Sans"/>
                <a:sym typeface="Lucida Sans"/>
              </a:rPr>
              <a:t>2</a:t>
            </a:r>
            <a:r>
              <a:rPr lang="en-US" sz="1000" b="0" i="0" u="none" strike="noStrike" cap="none" dirty="0">
                <a:solidFill>
                  <a:srgbClr val="000000"/>
                </a:solidFill>
                <a:latin typeface="Lucida Sans"/>
                <a:ea typeface="Lucida Sans"/>
                <a:cs typeface="Lucida Sans"/>
                <a:sym typeface="Lucida Sans"/>
              </a:rPr>
              <a:t>/29</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3"/>
          <p:cNvSpPr txBox="1">
            <a:spLocks noGrp="1"/>
          </p:cNvSpPr>
          <p:nvPr>
            <p:ph type="body" idx="1"/>
          </p:nvPr>
        </p:nvSpPr>
        <p:spPr>
          <a:xfrm>
            <a:off x="457200" y="1196752"/>
            <a:ext cx="8229600" cy="4810535"/>
          </a:xfrm>
          <a:prstGeom prst="rect">
            <a:avLst/>
          </a:prstGeom>
          <a:noFill/>
          <a:ln>
            <a:noFill/>
          </a:ln>
        </p:spPr>
        <p:txBody>
          <a:bodyPr spcFirstLastPara="1" wrap="square" lIns="91425" tIns="45700" rIns="91425" bIns="45700" anchor="t" anchorCtr="0">
            <a:noAutofit/>
          </a:bodyPr>
          <a:lstStyle/>
          <a:p>
            <a:pPr algn="just">
              <a:lnSpc>
                <a:spcPct val="150000"/>
              </a:lnSpc>
              <a:buClr>
                <a:srgbClr val="2DA2BF"/>
              </a:buClr>
              <a:buFont typeface="Arial" panose="020B0604020202020204" pitchFamily="34" charset="0"/>
              <a:buChar char="•"/>
              <a:defRPr/>
            </a:pPr>
            <a:r>
              <a:rPr lang="en-IN" sz="2000" dirty="0">
                <a:latin typeface="Times New Roman" pitchFamily="18" charset="0"/>
                <a:cs typeface="Times New Roman" pitchFamily="18" charset="0"/>
              </a:rPr>
              <a:t>The extraction phase employs another DNN to recover the secret image. The method aims to enhance security and privacy by utilizing ECC encryption and leverage DNNs for efficient steganography without compromising visual quality.</a:t>
            </a:r>
          </a:p>
          <a:p>
            <a:pPr algn="just">
              <a:lnSpc>
                <a:spcPct val="150000"/>
              </a:lnSpc>
              <a:buClr>
                <a:srgbClr val="2DA2BF"/>
              </a:buClr>
              <a:buFont typeface="Arial" panose="020B0604020202020204" pitchFamily="34" charset="0"/>
              <a:buChar char="•"/>
              <a:defRPr/>
            </a:pPr>
            <a:r>
              <a:rPr lang="en-IN" sz="2000" dirty="0">
                <a:latin typeface="Times New Roman" pitchFamily="18" charset="0"/>
                <a:cs typeface="Times New Roman" pitchFamily="18" charset="0"/>
              </a:rPr>
              <a:t>Experimental evaluations demonstrate the effectiveness of the proposed approach in terms of Peak Signal-to-Noise Ratio (PSNR), Structural Similarity Index (SSIM), payload capacity, and resistance against steganalysis tools.</a:t>
            </a:r>
            <a:endParaRPr lang="en-US" sz="1100" dirty="0">
              <a:latin typeface="Times New Roman" pitchFamily="18" charset="0"/>
              <a:ea typeface="Lucida Sans"/>
              <a:cs typeface="Times New Roman" pitchFamily="18" charset="0"/>
              <a:sym typeface="Lucida Sans"/>
            </a:endParaRPr>
          </a:p>
          <a:p>
            <a:pPr marL="0" lvl="0" indent="0" algn="just" rtl="0">
              <a:lnSpc>
                <a:spcPct val="100000"/>
              </a:lnSpc>
              <a:spcBef>
                <a:spcPts val="740"/>
              </a:spcBef>
              <a:spcAft>
                <a:spcPts val="0"/>
              </a:spcAft>
              <a:buSzPts val="2176"/>
              <a:buNone/>
            </a:pPr>
            <a:endParaRPr sz="3200" dirty="0">
              <a:solidFill>
                <a:schemeClr val="tx1"/>
              </a:solidFill>
              <a:latin typeface="Times New Roman"/>
              <a:ea typeface="Times New Roman"/>
              <a:cs typeface="Times New Roman"/>
              <a:sym typeface="Times New Roman"/>
            </a:endParaRPr>
          </a:p>
          <a:p>
            <a:pPr marL="365760" lvl="0" indent="-139446" algn="l" rtl="0">
              <a:lnSpc>
                <a:spcPct val="100000"/>
              </a:lnSpc>
              <a:spcBef>
                <a:spcPts val="700"/>
              </a:spcBef>
              <a:spcAft>
                <a:spcPts val="0"/>
              </a:spcAft>
              <a:buSzPts val="1836"/>
              <a:buNone/>
            </a:pPr>
            <a:endParaRPr dirty="0">
              <a:solidFill>
                <a:schemeClr val="tx1"/>
              </a:solidFill>
            </a:endParaRPr>
          </a:p>
        </p:txBody>
      </p:sp>
      <p:sp>
        <p:nvSpPr>
          <p:cNvPr id="130" name="Google Shape;130;p3"/>
          <p:cNvSpPr txBox="1">
            <a:spLocks noGrp="1"/>
          </p:cNvSpPr>
          <p:nvPr>
            <p:ph type="title"/>
          </p:nvPr>
        </p:nvSpPr>
        <p:spPr>
          <a:xfrm>
            <a:off x="457200" y="188640"/>
            <a:ext cx="8229600" cy="864096"/>
          </a:xfrm>
          <a:prstGeom prst="rect">
            <a:avLst/>
          </a:prstGeom>
          <a:noFill/>
          <a:ln>
            <a:noFill/>
          </a:ln>
        </p:spPr>
        <p:txBody>
          <a:bodyPr spcFirstLastPara="1" wrap="square" lIns="91425" tIns="45700" rIns="91425" bIns="45700" anchor="ctr" anchorCtr="0">
            <a:noAutofit/>
          </a:bodyPr>
          <a:lstStyle/>
          <a:p>
            <a:pPr lvl="0">
              <a:buClr>
                <a:srgbClr val="4E67C8"/>
              </a:buClr>
              <a:buSzPts val="3600"/>
            </a:pPr>
            <a:br>
              <a:rPr lang="en-US" sz="3600" dirty="0">
                <a:solidFill>
                  <a:srgbClr val="4E67C8"/>
                </a:solidFill>
                <a:latin typeface="Times New Roman"/>
                <a:ea typeface="Times New Roman"/>
                <a:cs typeface="Times New Roman"/>
                <a:sym typeface="Times New Roman"/>
              </a:rPr>
            </a:br>
            <a:r>
              <a:rPr lang="en-US" sz="3600" dirty="0">
                <a:solidFill>
                  <a:srgbClr val="4E67C8"/>
                </a:solidFill>
                <a:latin typeface="Times New Roman"/>
                <a:ea typeface="Times New Roman"/>
                <a:cs typeface="Times New Roman"/>
                <a:sym typeface="Times New Roman"/>
              </a:rPr>
              <a:t>Introduction to </a:t>
            </a:r>
            <a:r>
              <a:rPr lang="en-GB" sz="3600" dirty="0">
                <a:solidFill>
                  <a:srgbClr val="4E67C8"/>
                </a:solidFill>
                <a:latin typeface="Times New Roman"/>
                <a:ea typeface="Times New Roman"/>
                <a:cs typeface="Times New Roman"/>
              </a:rPr>
              <a:t>topic </a:t>
            </a:r>
            <a:br>
              <a:rPr lang="en-US" sz="3600" dirty="0">
                <a:solidFill>
                  <a:srgbClr val="4E67C8"/>
                </a:solidFill>
                <a:latin typeface="Times New Roman"/>
                <a:ea typeface="Times New Roman"/>
                <a:cs typeface="Times New Roman"/>
                <a:sym typeface="Times New Roman"/>
              </a:rPr>
            </a:br>
            <a:endParaRPr sz="3600" dirty="0">
              <a:solidFill>
                <a:srgbClr val="4E67C8"/>
              </a:solidFill>
              <a:latin typeface="Times New Roman"/>
              <a:ea typeface="Times New Roman"/>
              <a:cs typeface="Times New Roman"/>
            </a:endParaRPr>
          </a:p>
        </p:txBody>
      </p:sp>
      <p:sp>
        <p:nvSpPr>
          <p:cNvPr id="132" name="Google Shape;132;p3"/>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 name="Google Shape;254;p31">
            <a:extLst>
              <a:ext uri="{FF2B5EF4-FFF2-40B4-BE49-F238E27FC236}">
                <a16:creationId xmlns:a16="http://schemas.microsoft.com/office/drawing/2014/main" id="{E0F6876A-6A9D-422D-A661-96A382AEC3FF}"/>
              </a:ext>
            </a:extLst>
          </p:cNvPr>
          <p:cNvSpPr txBox="1"/>
          <p:nvPr/>
        </p:nvSpPr>
        <p:spPr>
          <a:xfrm>
            <a:off x="8172404" y="6407941"/>
            <a:ext cx="840635"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r>
              <a:rPr lang="en-US" sz="1000" b="0" i="0" u="none" strike="noStrike" cap="none" dirty="0">
                <a:solidFill>
                  <a:srgbClr val="000000"/>
                </a:solidFill>
                <a:latin typeface="Lucida Sans"/>
                <a:ea typeface="Lucida Sans"/>
                <a:cs typeface="Lucida Sans"/>
                <a:sym typeface="Lucida Sans"/>
              </a:rPr>
              <a:t>3/29</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067006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txBox="1"/>
          <p:nvPr/>
        </p:nvSpPr>
        <p:spPr>
          <a:xfrm>
            <a:off x="6172200" y="6172200"/>
            <a:ext cx="2514243" cy="364681"/>
          </a:xfrm>
          <a:prstGeom prst="rect">
            <a:avLst/>
          </a:prstGeom>
          <a:noFill/>
          <a:ln>
            <a:noFill/>
          </a:ln>
        </p:spPr>
        <p:txBody>
          <a:bodyPr spcFirstLastPara="1" wrap="square" lIns="90000" tIns="44975" rIns="90000" bIns="44975"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Trebuchet MS"/>
              <a:ea typeface="Trebuchet MS"/>
              <a:cs typeface="Trebuchet MS"/>
              <a:sym typeface="Trebuchet MS"/>
            </a:endParaRPr>
          </a:p>
        </p:txBody>
      </p:sp>
      <p:sp>
        <p:nvSpPr>
          <p:cNvPr id="145" name="Google Shape;145;p5"/>
          <p:cNvSpPr txBox="1">
            <a:spLocks noGrp="1"/>
          </p:cNvSpPr>
          <p:nvPr>
            <p:ph type="title" idx="4294967295"/>
          </p:nvPr>
        </p:nvSpPr>
        <p:spPr>
          <a:xfrm>
            <a:off x="0" y="1"/>
            <a:ext cx="9012900" cy="69269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r>
              <a:rPr lang="en-US" sz="3600" dirty="0">
                <a:solidFill>
                  <a:srgbClr val="4E67C8"/>
                </a:solidFill>
                <a:latin typeface="Times New Roman"/>
                <a:ea typeface="Times New Roman"/>
                <a:cs typeface="Times New Roman"/>
                <a:sym typeface="Times New Roman"/>
              </a:rPr>
              <a:t>    Literature </a:t>
            </a:r>
            <a:r>
              <a:rPr lang="en-GB" sz="3600" dirty="0">
                <a:solidFill>
                  <a:srgbClr val="4E67C8"/>
                </a:solidFill>
                <a:latin typeface="Times New Roman"/>
                <a:ea typeface="Times New Roman"/>
                <a:cs typeface="Times New Roman"/>
                <a:sym typeface="Times New Roman"/>
              </a:rPr>
              <a:t>Review</a:t>
            </a:r>
            <a:endParaRPr sz="3600" dirty="0">
              <a:solidFill>
                <a:srgbClr val="4E67C8"/>
              </a:solidFill>
              <a:latin typeface="Times New Roman"/>
              <a:ea typeface="Times New Roman"/>
              <a:cs typeface="Times New Roman"/>
              <a:sym typeface="Times New Roman"/>
            </a:endParaRPr>
          </a:p>
        </p:txBody>
      </p:sp>
      <p:sp>
        <p:nvSpPr>
          <p:cNvPr id="146" name="Google Shape;146;p5"/>
          <p:cNvSpPr txBox="1"/>
          <p:nvPr/>
        </p:nvSpPr>
        <p:spPr>
          <a:xfrm>
            <a:off x="8244404" y="6407941"/>
            <a:ext cx="768626"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Lucida Sans"/>
              <a:buNone/>
            </a:pPr>
            <a:r>
              <a:rPr lang="en-US" sz="1000" b="0" i="0" u="none" strike="noStrike" cap="none">
                <a:solidFill>
                  <a:srgbClr val="000000"/>
                </a:solidFill>
                <a:latin typeface="Lucida Sans"/>
                <a:ea typeface="Lucida Sans"/>
                <a:cs typeface="Lucida Sans"/>
                <a:sym typeface="Lucida Sans"/>
              </a:rPr>
              <a:t>5/20</a:t>
            </a:r>
            <a:endParaRPr sz="1400" b="0" i="0" u="none" strike="noStrike" cap="none">
              <a:solidFill>
                <a:srgbClr val="000000"/>
              </a:solidFill>
              <a:latin typeface="Arial"/>
              <a:ea typeface="Arial"/>
              <a:cs typeface="Arial"/>
              <a:sym typeface="Arial"/>
            </a:endParaRPr>
          </a:p>
        </p:txBody>
      </p:sp>
      <p:sp>
        <p:nvSpPr>
          <p:cNvPr id="147" name="Google Shape;147;p5"/>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graphicFrame>
        <p:nvGraphicFramePr>
          <p:cNvPr id="2" name="Table 1">
            <a:extLst>
              <a:ext uri="{FF2B5EF4-FFF2-40B4-BE49-F238E27FC236}">
                <a16:creationId xmlns:a16="http://schemas.microsoft.com/office/drawing/2014/main" id="{4D514718-D20D-81D5-DB89-930AB2509D8D}"/>
              </a:ext>
            </a:extLst>
          </p:cNvPr>
          <p:cNvGraphicFramePr>
            <a:graphicFrameLocks noGrp="1"/>
          </p:cNvGraphicFramePr>
          <p:nvPr>
            <p:extLst>
              <p:ext uri="{D42A27DB-BD31-4B8C-83A1-F6EECF244321}">
                <p14:modId xmlns:p14="http://schemas.microsoft.com/office/powerpoint/2010/main" val="1543141171"/>
              </p:ext>
            </p:extLst>
          </p:nvPr>
        </p:nvGraphicFramePr>
        <p:xfrm>
          <a:off x="0" y="692697"/>
          <a:ext cx="9144001" cy="6279494"/>
        </p:xfrm>
        <a:graphic>
          <a:graphicData uri="http://schemas.openxmlformats.org/drawingml/2006/table">
            <a:tbl>
              <a:tblPr firstRow="1" bandRow="1">
                <a:tableStyleId>{5202B0CA-FC54-4496-8BCA-5EF66A818D29}</a:tableStyleId>
              </a:tblPr>
              <a:tblGrid>
                <a:gridCol w="539552">
                  <a:extLst>
                    <a:ext uri="{9D8B030D-6E8A-4147-A177-3AD203B41FA5}">
                      <a16:colId xmlns:a16="http://schemas.microsoft.com/office/drawing/2014/main" val="634690823"/>
                    </a:ext>
                  </a:extLst>
                </a:gridCol>
                <a:gridCol w="1440160">
                  <a:extLst>
                    <a:ext uri="{9D8B030D-6E8A-4147-A177-3AD203B41FA5}">
                      <a16:colId xmlns:a16="http://schemas.microsoft.com/office/drawing/2014/main" val="2687933905"/>
                    </a:ext>
                  </a:extLst>
                </a:gridCol>
                <a:gridCol w="1080120">
                  <a:extLst>
                    <a:ext uri="{9D8B030D-6E8A-4147-A177-3AD203B41FA5}">
                      <a16:colId xmlns:a16="http://schemas.microsoft.com/office/drawing/2014/main" val="3035703690"/>
                    </a:ext>
                  </a:extLst>
                </a:gridCol>
                <a:gridCol w="720080">
                  <a:extLst>
                    <a:ext uri="{9D8B030D-6E8A-4147-A177-3AD203B41FA5}">
                      <a16:colId xmlns:a16="http://schemas.microsoft.com/office/drawing/2014/main" val="247355103"/>
                    </a:ext>
                  </a:extLst>
                </a:gridCol>
                <a:gridCol w="3145812">
                  <a:extLst>
                    <a:ext uri="{9D8B030D-6E8A-4147-A177-3AD203B41FA5}">
                      <a16:colId xmlns:a16="http://schemas.microsoft.com/office/drawing/2014/main" val="2118922769"/>
                    </a:ext>
                  </a:extLst>
                </a:gridCol>
                <a:gridCol w="2218277">
                  <a:extLst>
                    <a:ext uri="{9D8B030D-6E8A-4147-A177-3AD203B41FA5}">
                      <a16:colId xmlns:a16="http://schemas.microsoft.com/office/drawing/2014/main" val="4082180585"/>
                    </a:ext>
                  </a:extLst>
                </a:gridCol>
              </a:tblGrid>
              <a:tr h="1372040">
                <a:tc>
                  <a:txBody>
                    <a:bodyPr/>
                    <a:lstStyle/>
                    <a:p>
                      <a:pPr algn="ctr"/>
                      <a:r>
                        <a:rPr lang="en-IN" sz="1700" dirty="0">
                          <a:latin typeface="Times New Roman" panose="02020603050405020304" pitchFamily="18" charset="0"/>
                          <a:cs typeface="Times New Roman" panose="02020603050405020304" pitchFamily="18" charset="0"/>
                        </a:rPr>
                        <a:t>Sl. No.</a:t>
                      </a:r>
                    </a:p>
                  </a:txBody>
                  <a:tcPr/>
                </a:tc>
                <a:tc>
                  <a:txBody>
                    <a:bodyPr/>
                    <a:lstStyle/>
                    <a:p>
                      <a:pPr algn="ctr"/>
                      <a:r>
                        <a:rPr lang="en-IN" sz="1700" dirty="0">
                          <a:latin typeface="Times New Roman" panose="02020603050405020304" pitchFamily="18" charset="0"/>
                          <a:cs typeface="Times New Roman" panose="02020603050405020304" pitchFamily="18" charset="0"/>
                        </a:rPr>
                        <a:t>Title</a:t>
                      </a:r>
                    </a:p>
                  </a:txBody>
                  <a:tcPr/>
                </a:tc>
                <a:tc>
                  <a:txBody>
                    <a:bodyPr/>
                    <a:lstStyle/>
                    <a:p>
                      <a:pPr algn="ctr"/>
                      <a:r>
                        <a:rPr lang="en-IN" sz="1700" dirty="0">
                          <a:latin typeface="Times New Roman" panose="02020603050405020304" pitchFamily="18" charset="0"/>
                          <a:cs typeface="Times New Roman" panose="02020603050405020304" pitchFamily="18" charset="0"/>
                        </a:rPr>
                        <a:t>Author</a:t>
                      </a:r>
                    </a:p>
                  </a:txBody>
                  <a:tcPr/>
                </a:tc>
                <a:tc>
                  <a:txBody>
                    <a:bodyPr/>
                    <a:lstStyle/>
                    <a:p>
                      <a:pPr algn="ctr"/>
                      <a:r>
                        <a:rPr lang="en-IN" sz="1700" dirty="0">
                          <a:latin typeface="Times New Roman" panose="02020603050405020304" pitchFamily="18" charset="0"/>
                          <a:cs typeface="Times New Roman" panose="02020603050405020304" pitchFamily="18" charset="0"/>
                        </a:rPr>
                        <a:t>Year of Publication</a:t>
                      </a:r>
                    </a:p>
                  </a:txBody>
                  <a:tcPr/>
                </a:tc>
                <a:tc>
                  <a:txBody>
                    <a:bodyPr/>
                    <a:lstStyle/>
                    <a:p>
                      <a:pPr algn="ctr"/>
                      <a:r>
                        <a:rPr lang="en-IN" sz="1700" dirty="0">
                          <a:latin typeface="Times New Roman" panose="02020603050405020304" pitchFamily="18" charset="0"/>
                          <a:cs typeface="Times New Roman" panose="02020603050405020304" pitchFamily="18" charset="0"/>
                        </a:rPr>
                        <a:t>Adopted Methodology</a:t>
                      </a:r>
                    </a:p>
                  </a:txBody>
                  <a:tcPr/>
                </a:tc>
                <a:tc>
                  <a:txBody>
                    <a:bodyPr/>
                    <a:lstStyle/>
                    <a:p>
                      <a:pPr algn="ctr"/>
                      <a:r>
                        <a:rPr lang="en-IN" sz="1700" dirty="0">
                          <a:latin typeface="Times New Roman" panose="02020603050405020304" pitchFamily="18" charset="0"/>
                          <a:cs typeface="Times New Roman" panose="02020603050405020304" pitchFamily="18" charset="0"/>
                        </a:rPr>
                        <a:t>Limitations</a:t>
                      </a:r>
                    </a:p>
                  </a:txBody>
                  <a:tcPr/>
                </a:tc>
                <a:extLst>
                  <a:ext uri="{0D108BD9-81ED-4DB2-BD59-A6C34878D82A}">
                    <a16:rowId xmlns:a16="http://schemas.microsoft.com/office/drawing/2014/main" val="320459003"/>
                  </a:ext>
                </a:extLst>
              </a:tr>
              <a:tr h="2446327">
                <a:tc>
                  <a:txBody>
                    <a:bodyPr/>
                    <a:lstStyle/>
                    <a:p>
                      <a:pPr algn="l"/>
                      <a:r>
                        <a:rPr lang="en-IN" sz="1700" dirty="0">
                          <a:latin typeface="Times New Roman" panose="02020603050405020304" pitchFamily="18" charset="0"/>
                          <a:cs typeface="Times New Roman" panose="02020603050405020304" pitchFamily="18" charset="0"/>
                        </a:rPr>
                        <a:t>1.</a:t>
                      </a:r>
                    </a:p>
                  </a:txBody>
                  <a:tcPr/>
                </a:tc>
                <a:tc>
                  <a:txBody>
                    <a:bodyPr/>
                    <a:lstStyle/>
                    <a:p>
                      <a:pPr marL="0" marR="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IN" sz="1600" b="0" dirty="0">
                          <a:latin typeface="Times New Roman" pitchFamily="18" charset="0"/>
                          <a:cs typeface="Times New Roman" pitchFamily="18" charset="0"/>
                        </a:rPr>
                        <a:t>A tamper-detection scheme for BTC-compressed images with high-quality images</a:t>
                      </a:r>
                      <a:endParaRPr lang="en-US" sz="1600" b="0" kern="0" dirty="0">
                        <a:latin typeface="Times New Roman" pitchFamily="18" charset="0"/>
                        <a:ea typeface="Lucida Sans"/>
                        <a:cs typeface="Times New Roman" pitchFamily="18" charset="0"/>
                        <a:sym typeface="Lucida Sans"/>
                      </a:endParaRPr>
                    </a:p>
                    <a:p>
                      <a:pPr algn="just"/>
                      <a:endParaRPr lang="en-IN" sz="1600" b="0" dirty="0">
                        <a:latin typeface="Times New Roman" panose="02020603050405020304" pitchFamily="18" charset="0"/>
                        <a:cs typeface="Times New Roman" panose="02020603050405020304" pitchFamily="18" charset="0"/>
                      </a:endParaRPr>
                    </a:p>
                  </a:txBody>
                  <a:tcPr/>
                </a:tc>
                <a:tc>
                  <a:txBody>
                    <a:bodyPr/>
                    <a:lstStyle/>
                    <a:p>
                      <a:pPr algn="just"/>
                      <a:r>
                        <a:rPr lang="en-IN" sz="1600" dirty="0">
                          <a:latin typeface="Times New Roman" pitchFamily="18" charset="0"/>
                          <a:cs typeface="Times New Roman" pitchFamily="18" charset="0"/>
                        </a:rPr>
                        <a:t>S. Nguyen, C.-C. Chang, and T.-F. Chung</a:t>
                      </a:r>
                    </a:p>
                  </a:txBody>
                  <a:tcPr/>
                </a:tc>
                <a:tc>
                  <a:txBody>
                    <a:bodyPr/>
                    <a:lstStyle/>
                    <a:p>
                      <a:pPr algn="just"/>
                      <a:r>
                        <a:rPr lang="en-IN" sz="1700" dirty="0">
                          <a:latin typeface="Times New Roman" panose="02020603050405020304" pitchFamily="18" charset="0"/>
                          <a:cs typeface="Times New Roman" panose="02020603050405020304" pitchFamily="18" charset="0"/>
                        </a:rPr>
                        <a:t>2023</a:t>
                      </a:r>
                    </a:p>
                  </a:txBody>
                  <a:tcPr/>
                </a:tc>
                <a:tc>
                  <a:txBody>
                    <a:bodyPr/>
                    <a:lstStyle/>
                    <a:p>
                      <a:pPr algn="just">
                        <a:spcBef>
                          <a:spcPts val="300"/>
                        </a:spcBef>
                        <a:buClr>
                          <a:srgbClr val="000000"/>
                        </a:buClr>
                        <a:buFontTx/>
                        <a:buNone/>
                      </a:pPr>
                      <a:r>
                        <a:rPr lang="en-IN" sz="1600" dirty="0">
                          <a:latin typeface="Times New Roman" pitchFamily="18" charset="0"/>
                          <a:cs typeface="Times New Roman" pitchFamily="18" charset="0"/>
                        </a:rPr>
                        <a:t>The proposed scheme involves two phases: authentication code embedding and tamper detection. Authentication codes are generated using a pseudo-random number generator and a secret key. </a:t>
                      </a:r>
                    </a:p>
                  </a:txBody>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IN" sz="1600" dirty="0">
                          <a:latin typeface="Times New Roman" pitchFamily="18" charset="0"/>
                          <a:cs typeface="Times New Roman" pitchFamily="18" charset="0"/>
                        </a:rPr>
                        <a:t>The proposed scheme may experience reduced visual quality as the number of authentication code bits increases. </a:t>
                      </a:r>
                      <a:endParaRPr lang="en-US" altLang="en-US" sz="1600" dirty="0">
                        <a:solidFill>
                          <a:srgbClr val="000000"/>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a:txBody>
                  <a:tcPr/>
                </a:tc>
                <a:extLst>
                  <a:ext uri="{0D108BD9-81ED-4DB2-BD59-A6C34878D82A}">
                    <a16:rowId xmlns:a16="http://schemas.microsoft.com/office/drawing/2014/main" val="2248862365"/>
                  </a:ext>
                </a:extLst>
              </a:tr>
              <a:tr h="2446327">
                <a:tc>
                  <a:txBody>
                    <a:bodyPr/>
                    <a:lstStyle/>
                    <a:p>
                      <a:pPr algn="l"/>
                      <a:r>
                        <a:rPr lang="en-IN" sz="1700" dirty="0">
                          <a:latin typeface="Times New Roman" panose="02020603050405020304" pitchFamily="18" charset="0"/>
                          <a:cs typeface="Times New Roman" panose="02020603050405020304" pitchFamily="18" charset="0"/>
                        </a:rPr>
                        <a:t>2.</a:t>
                      </a:r>
                    </a:p>
                  </a:txBody>
                  <a:tcPr/>
                </a:tc>
                <a:tc>
                  <a:txBody>
                    <a:bodyPr/>
                    <a:lstStyle/>
                    <a:p>
                      <a:pPr marL="109728" algn="just" eaLnBrk="1" fontAlgn="auto" hangingPunct="1">
                        <a:spcBef>
                          <a:spcPts val="400"/>
                        </a:spcBef>
                        <a:spcAft>
                          <a:spcPts val="0"/>
                        </a:spcAft>
                        <a:buClr>
                          <a:srgbClr val="2DA2BF"/>
                        </a:buClr>
                        <a:buSzPts val="1768"/>
                        <a:defRPr/>
                      </a:pPr>
                      <a:r>
                        <a:rPr lang="en-IN" sz="1600" b="0" dirty="0">
                          <a:latin typeface="Times New Roman" pitchFamily="18" charset="0"/>
                          <a:cs typeface="Times New Roman" pitchFamily="18" charset="0"/>
                        </a:rPr>
                        <a:t>Use of elliptic curve cryptography for multimedia encryption </a:t>
                      </a:r>
                      <a:endParaRPr lang="en-US" sz="1600" b="0" kern="0" dirty="0">
                        <a:latin typeface="Times New Roman" pitchFamily="18" charset="0"/>
                        <a:ea typeface="Lucida Sans"/>
                        <a:cs typeface="Times New Roman" pitchFamily="18" charset="0"/>
                        <a:sym typeface="Lucida Sans"/>
                      </a:endParaRPr>
                    </a:p>
                  </a:txBody>
                  <a:tcPr/>
                </a:tc>
                <a:tc>
                  <a:txBody>
                    <a:bodyPr/>
                    <a:lstStyle/>
                    <a:p>
                      <a:pPr algn="just"/>
                      <a:r>
                        <a:rPr lang="en-IN" sz="1600" dirty="0">
                          <a:latin typeface="Times New Roman" pitchFamily="18" charset="0"/>
                          <a:cs typeface="Times New Roman" pitchFamily="18" charset="0"/>
                        </a:rPr>
                        <a:t>L. </a:t>
                      </a:r>
                      <a:r>
                        <a:rPr lang="en-IN" sz="1600" dirty="0" err="1">
                          <a:latin typeface="Times New Roman" pitchFamily="18" charset="0"/>
                          <a:cs typeface="Times New Roman" pitchFamily="18" charset="0"/>
                        </a:rPr>
                        <a:t>Tawalbeh</a:t>
                      </a:r>
                      <a:r>
                        <a:rPr lang="en-IN" sz="1600" dirty="0">
                          <a:latin typeface="Times New Roman" pitchFamily="18" charset="0"/>
                          <a:cs typeface="Times New Roman" pitchFamily="18" charset="0"/>
                        </a:rPr>
                        <a:t>, M. </a:t>
                      </a:r>
                      <a:r>
                        <a:rPr lang="en-IN" sz="1600" dirty="0" err="1">
                          <a:latin typeface="Times New Roman" pitchFamily="18" charset="0"/>
                          <a:cs typeface="Times New Roman" pitchFamily="18" charset="0"/>
                        </a:rPr>
                        <a:t>Mowafi</a:t>
                      </a:r>
                      <a:r>
                        <a:rPr lang="en-IN" sz="1600" dirty="0">
                          <a:latin typeface="Times New Roman" pitchFamily="18" charset="0"/>
                          <a:cs typeface="Times New Roman" pitchFamily="18" charset="0"/>
                        </a:rPr>
                        <a:t>, and W. </a:t>
                      </a:r>
                      <a:r>
                        <a:rPr lang="en-IN" sz="1600" dirty="0" err="1">
                          <a:latin typeface="Times New Roman" pitchFamily="18" charset="0"/>
                          <a:cs typeface="Times New Roman" pitchFamily="18" charset="0"/>
                        </a:rPr>
                        <a:t>Aljoby</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IN" sz="1700" dirty="0">
                          <a:latin typeface="Times New Roman" panose="02020603050405020304" pitchFamily="18" charset="0"/>
                          <a:cs typeface="Times New Roman" panose="02020603050405020304" pitchFamily="18" charset="0"/>
                        </a:rPr>
                        <a:t>2021</a:t>
                      </a:r>
                    </a:p>
                  </a:txBody>
                  <a:tcPr/>
                </a:tc>
                <a:tc>
                  <a:txBody>
                    <a:bodyPr/>
                    <a:lstStyle/>
                    <a:p>
                      <a:pPr algn="just">
                        <a:spcBef>
                          <a:spcPts val="300"/>
                        </a:spcBef>
                        <a:buClr>
                          <a:srgbClr val="000000"/>
                        </a:buClr>
                        <a:buFontTx/>
                        <a:buNone/>
                      </a:pPr>
                      <a:r>
                        <a:rPr lang="en-IN" sz="1600" dirty="0">
                          <a:latin typeface="Times New Roman" pitchFamily="18" charset="0"/>
                          <a:cs typeface="Times New Roman" pitchFamily="18" charset="0"/>
                        </a:rPr>
                        <a:t>The</a:t>
                      </a:r>
                      <a:r>
                        <a:rPr lang="en-IN" sz="1600" baseline="0" dirty="0">
                          <a:latin typeface="Times New Roman" pitchFamily="18" charset="0"/>
                          <a:cs typeface="Times New Roman" pitchFamily="18" charset="0"/>
                        </a:rPr>
                        <a:t> </a:t>
                      </a:r>
                      <a:r>
                        <a:rPr lang="en-IN" sz="1600" dirty="0">
                          <a:latin typeface="Times New Roman" pitchFamily="18" charset="0"/>
                          <a:cs typeface="Times New Roman" pitchFamily="18" charset="0"/>
                        </a:rPr>
                        <a:t>methodology employs elliptic curve cryptography (ECC) for multimedia encryption. Selective encryption targets specific parts during compression, while perceptual encryption encrypts higher-order </a:t>
                      </a:r>
                      <a:r>
                        <a:rPr lang="en-IN" sz="1600" dirty="0" err="1">
                          <a:latin typeface="Times New Roman" pitchFamily="18" charset="0"/>
                          <a:cs typeface="Times New Roman" pitchFamily="18" charset="0"/>
                        </a:rPr>
                        <a:t>bitplanes</a:t>
                      </a:r>
                      <a:r>
                        <a:rPr lang="en-IN" sz="1600" dirty="0">
                          <a:latin typeface="Times New Roman" pitchFamily="18" charset="0"/>
                          <a:cs typeface="Times New Roman" pitchFamily="18" charset="0"/>
                        </a:rPr>
                        <a:t> before compression, ensuring real-time efficiency and security.</a:t>
                      </a:r>
                      <a:endParaRPr lang="en-US" altLang="en-US" sz="1600" dirty="0">
                        <a:solidFill>
                          <a:srgbClr val="000000"/>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a:txBody>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IN" sz="1600" dirty="0">
                          <a:latin typeface="Times New Roman" pitchFamily="18" charset="0"/>
                          <a:cs typeface="Times New Roman" pitchFamily="18" charset="0"/>
                        </a:rPr>
                        <a:t>A drawback is the need for modifications in compression algorithms when applying ECC during compression for selective encryption, potentially complicating the integration with existing </a:t>
                      </a:r>
                      <a:r>
                        <a:rPr lang="en-IN" sz="1600" dirty="0" err="1">
                          <a:latin typeface="Times New Roman" pitchFamily="18" charset="0"/>
                          <a:cs typeface="Times New Roman" pitchFamily="18" charset="0"/>
                        </a:rPr>
                        <a:t>codecs</a:t>
                      </a:r>
                      <a:r>
                        <a:rPr lang="en-IN" sz="1600" dirty="0">
                          <a:latin typeface="Times New Roman" pitchFamily="18" charset="0"/>
                          <a:cs typeface="Times New Roman" pitchFamily="18" charset="0"/>
                        </a:rPr>
                        <a:t>.</a:t>
                      </a:r>
                      <a:endParaRPr lang="en-US" altLang="en-US" sz="1600" dirty="0">
                        <a:solidFill>
                          <a:srgbClr val="000000"/>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a:txBody>
                  <a:tcPr/>
                </a:tc>
                <a:extLst>
                  <a:ext uri="{0D108BD9-81ED-4DB2-BD59-A6C34878D82A}">
                    <a16:rowId xmlns:a16="http://schemas.microsoft.com/office/drawing/2014/main" val="2624591205"/>
                  </a:ext>
                </a:extLst>
              </a:tr>
            </a:tbl>
          </a:graphicData>
        </a:graphic>
      </p:graphicFrame>
    </p:spTree>
    <p:extLst>
      <p:ext uri="{BB962C8B-B14F-4D97-AF65-F5344CB8AC3E}">
        <p14:creationId xmlns:p14="http://schemas.microsoft.com/office/powerpoint/2010/main" val="2644465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txBox="1"/>
          <p:nvPr/>
        </p:nvSpPr>
        <p:spPr>
          <a:xfrm>
            <a:off x="6172200" y="6172200"/>
            <a:ext cx="2514243" cy="364681"/>
          </a:xfrm>
          <a:prstGeom prst="rect">
            <a:avLst/>
          </a:prstGeom>
          <a:noFill/>
          <a:ln>
            <a:noFill/>
          </a:ln>
        </p:spPr>
        <p:txBody>
          <a:bodyPr spcFirstLastPara="1" wrap="square" lIns="90000" tIns="44975" rIns="90000" bIns="44975"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Trebuchet MS"/>
              <a:ea typeface="Trebuchet MS"/>
              <a:cs typeface="Trebuchet MS"/>
              <a:sym typeface="Trebuchet MS"/>
            </a:endParaRPr>
          </a:p>
        </p:txBody>
      </p:sp>
      <p:sp>
        <p:nvSpPr>
          <p:cNvPr id="145" name="Google Shape;145;p5"/>
          <p:cNvSpPr txBox="1">
            <a:spLocks noGrp="1"/>
          </p:cNvSpPr>
          <p:nvPr>
            <p:ph type="title" idx="4294967295"/>
          </p:nvPr>
        </p:nvSpPr>
        <p:spPr>
          <a:xfrm>
            <a:off x="0" y="1"/>
            <a:ext cx="9012900" cy="69269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r>
              <a:rPr lang="en-US" sz="3600" dirty="0">
                <a:solidFill>
                  <a:srgbClr val="4E67C8"/>
                </a:solidFill>
                <a:latin typeface="Times New Roman"/>
                <a:ea typeface="Times New Roman"/>
                <a:cs typeface="Times New Roman"/>
                <a:sym typeface="Times New Roman"/>
              </a:rPr>
              <a:t>    Literature </a:t>
            </a:r>
            <a:r>
              <a:rPr lang="en-GB" sz="3600" dirty="0">
                <a:solidFill>
                  <a:srgbClr val="4E67C8"/>
                </a:solidFill>
                <a:latin typeface="Times New Roman"/>
                <a:ea typeface="Times New Roman"/>
                <a:cs typeface="Times New Roman"/>
                <a:sym typeface="Times New Roman"/>
              </a:rPr>
              <a:t>Review</a:t>
            </a:r>
            <a:endParaRPr sz="3600" dirty="0">
              <a:solidFill>
                <a:srgbClr val="4E67C8"/>
              </a:solidFill>
              <a:latin typeface="Times New Roman"/>
              <a:ea typeface="Times New Roman"/>
              <a:cs typeface="Times New Roman"/>
              <a:sym typeface="Times New Roman"/>
            </a:endParaRPr>
          </a:p>
        </p:txBody>
      </p:sp>
      <p:sp>
        <p:nvSpPr>
          <p:cNvPr id="146" name="Google Shape;146;p5"/>
          <p:cNvSpPr txBox="1"/>
          <p:nvPr/>
        </p:nvSpPr>
        <p:spPr>
          <a:xfrm>
            <a:off x="8244404" y="6407941"/>
            <a:ext cx="768626"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Lucida Sans"/>
              <a:buNone/>
            </a:pPr>
            <a:r>
              <a:rPr lang="en-US" sz="1000" b="0" i="0" u="none" strike="noStrike" cap="none">
                <a:solidFill>
                  <a:srgbClr val="000000"/>
                </a:solidFill>
                <a:latin typeface="Lucida Sans"/>
                <a:ea typeface="Lucida Sans"/>
                <a:cs typeface="Lucida Sans"/>
                <a:sym typeface="Lucida Sans"/>
              </a:rPr>
              <a:t>5/20</a:t>
            </a:r>
            <a:endParaRPr sz="1400" b="0" i="0" u="none" strike="noStrike" cap="none">
              <a:solidFill>
                <a:srgbClr val="000000"/>
              </a:solidFill>
              <a:latin typeface="Arial"/>
              <a:ea typeface="Arial"/>
              <a:cs typeface="Arial"/>
              <a:sym typeface="Arial"/>
            </a:endParaRPr>
          </a:p>
        </p:txBody>
      </p:sp>
      <p:sp>
        <p:nvSpPr>
          <p:cNvPr id="147" name="Google Shape;147;p5"/>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graphicFrame>
        <p:nvGraphicFramePr>
          <p:cNvPr id="3" name="Table 2">
            <a:extLst>
              <a:ext uri="{FF2B5EF4-FFF2-40B4-BE49-F238E27FC236}">
                <a16:creationId xmlns:a16="http://schemas.microsoft.com/office/drawing/2014/main" id="{0251D419-8B7E-8113-96C7-9D79FD693458}"/>
              </a:ext>
            </a:extLst>
          </p:cNvPr>
          <p:cNvGraphicFramePr>
            <a:graphicFrameLocks noGrp="1"/>
          </p:cNvGraphicFramePr>
          <p:nvPr>
            <p:extLst>
              <p:ext uri="{D42A27DB-BD31-4B8C-83A1-F6EECF244321}">
                <p14:modId xmlns:p14="http://schemas.microsoft.com/office/powerpoint/2010/main" val="1662942765"/>
              </p:ext>
            </p:extLst>
          </p:nvPr>
        </p:nvGraphicFramePr>
        <p:xfrm>
          <a:off x="1" y="692697"/>
          <a:ext cx="9144000" cy="6165303"/>
        </p:xfrm>
        <a:graphic>
          <a:graphicData uri="http://schemas.openxmlformats.org/drawingml/2006/table">
            <a:tbl>
              <a:tblPr firstRow="1" bandRow="1">
                <a:tableStyleId>{5202B0CA-FC54-4496-8BCA-5EF66A818D29}</a:tableStyleId>
              </a:tblPr>
              <a:tblGrid>
                <a:gridCol w="533223">
                  <a:extLst>
                    <a:ext uri="{9D8B030D-6E8A-4147-A177-3AD203B41FA5}">
                      <a16:colId xmlns:a16="http://schemas.microsoft.com/office/drawing/2014/main" val="634690823"/>
                    </a:ext>
                  </a:extLst>
                </a:gridCol>
                <a:gridCol w="1423269">
                  <a:extLst>
                    <a:ext uri="{9D8B030D-6E8A-4147-A177-3AD203B41FA5}">
                      <a16:colId xmlns:a16="http://schemas.microsoft.com/office/drawing/2014/main" val="2687933905"/>
                    </a:ext>
                  </a:extLst>
                </a:gridCol>
                <a:gridCol w="1046548">
                  <a:extLst>
                    <a:ext uri="{9D8B030D-6E8A-4147-A177-3AD203B41FA5}">
                      <a16:colId xmlns:a16="http://schemas.microsoft.com/office/drawing/2014/main" val="3035703690"/>
                    </a:ext>
                  </a:extLst>
                </a:gridCol>
                <a:gridCol w="996063">
                  <a:extLst>
                    <a:ext uri="{9D8B030D-6E8A-4147-A177-3AD203B41FA5}">
                      <a16:colId xmlns:a16="http://schemas.microsoft.com/office/drawing/2014/main" val="247355103"/>
                    </a:ext>
                  </a:extLst>
                </a:gridCol>
                <a:gridCol w="3017019">
                  <a:extLst>
                    <a:ext uri="{9D8B030D-6E8A-4147-A177-3AD203B41FA5}">
                      <a16:colId xmlns:a16="http://schemas.microsoft.com/office/drawing/2014/main" val="2118922769"/>
                    </a:ext>
                  </a:extLst>
                </a:gridCol>
                <a:gridCol w="2127878">
                  <a:extLst>
                    <a:ext uri="{9D8B030D-6E8A-4147-A177-3AD203B41FA5}">
                      <a16:colId xmlns:a16="http://schemas.microsoft.com/office/drawing/2014/main" val="4082180585"/>
                    </a:ext>
                  </a:extLst>
                </a:gridCol>
              </a:tblGrid>
              <a:tr h="1122101">
                <a:tc>
                  <a:txBody>
                    <a:bodyPr/>
                    <a:lstStyle/>
                    <a:p>
                      <a:pPr algn="ctr"/>
                      <a:r>
                        <a:rPr lang="en-IN" sz="1600" dirty="0">
                          <a:latin typeface="Times New Roman" panose="02020603050405020304" pitchFamily="18" charset="0"/>
                          <a:cs typeface="Times New Roman" panose="02020603050405020304" pitchFamily="18" charset="0"/>
                        </a:rPr>
                        <a:t>Sl. No.</a:t>
                      </a:r>
                    </a:p>
                  </a:txBody>
                  <a:tcPr/>
                </a:tc>
                <a:tc>
                  <a:txBody>
                    <a:bodyPr/>
                    <a:lstStyle/>
                    <a:p>
                      <a:pPr algn="ctr"/>
                      <a:r>
                        <a:rPr lang="en-IN" sz="1600" dirty="0">
                          <a:latin typeface="Times New Roman" panose="02020603050405020304" pitchFamily="18" charset="0"/>
                          <a:cs typeface="Times New Roman" panose="02020603050405020304" pitchFamily="18" charset="0"/>
                        </a:rPr>
                        <a:t>Title</a:t>
                      </a:r>
                    </a:p>
                  </a:txBody>
                  <a:tcPr/>
                </a:tc>
                <a:tc>
                  <a:txBody>
                    <a:bodyPr/>
                    <a:lstStyle/>
                    <a:p>
                      <a:pPr algn="ctr"/>
                      <a:r>
                        <a:rPr lang="en-IN" sz="1600" dirty="0">
                          <a:latin typeface="Times New Roman" panose="02020603050405020304" pitchFamily="18" charset="0"/>
                          <a:cs typeface="Times New Roman" panose="02020603050405020304" pitchFamily="18" charset="0"/>
                        </a:rPr>
                        <a:t>Author</a:t>
                      </a:r>
                    </a:p>
                  </a:txBody>
                  <a:tcPr/>
                </a:tc>
                <a:tc>
                  <a:txBody>
                    <a:bodyPr/>
                    <a:lstStyle/>
                    <a:p>
                      <a:pPr algn="ctr"/>
                      <a:r>
                        <a:rPr lang="en-IN" sz="1600" dirty="0">
                          <a:latin typeface="Times New Roman" panose="02020603050405020304" pitchFamily="18" charset="0"/>
                          <a:cs typeface="Times New Roman" panose="02020603050405020304" pitchFamily="18" charset="0"/>
                        </a:rPr>
                        <a:t>Year of Publication</a:t>
                      </a:r>
                    </a:p>
                  </a:txBody>
                  <a:tcPr/>
                </a:tc>
                <a:tc>
                  <a:txBody>
                    <a:bodyPr/>
                    <a:lstStyle/>
                    <a:p>
                      <a:pPr algn="ctr"/>
                      <a:r>
                        <a:rPr lang="en-IN" sz="1600" dirty="0">
                          <a:latin typeface="Times New Roman" panose="02020603050405020304" pitchFamily="18" charset="0"/>
                          <a:cs typeface="Times New Roman" panose="02020603050405020304" pitchFamily="18" charset="0"/>
                        </a:rPr>
                        <a:t>Adopted Methodology</a:t>
                      </a:r>
                    </a:p>
                  </a:txBody>
                  <a:tcPr/>
                </a:tc>
                <a:tc>
                  <a:txBody>
                    <a:bodyPr/>
                    <a:lstStyle/>
                    <a:p>
                      <a:pPr algn="ctr"/>
                      <a:r>
                        <a:rPr lang="en-IN" sz="1600" dirty="0">
                          <a:latin typeface="Times New Roman" panose="02020603050405020304" pitchFamily="18" charset="0"/>
                          <a:cs typeface="Times New Roman" panose="02020603050405020304" pitchFamily="18" charset="0"/>
                        </a:rPr>
                        <a:t>Limitations</a:t>
                      </a:r>
                    </a:p>
                  </a:txBody>
                  <a:tcPr/>
                </a:tc>
                <a:extLst>
                  <a:ext uri="{0D108BD9-81ED-4DB2-BD59-A6C34878D82A}">
                    <a16:rowId xmlns:a16="http://schemas.microsoft.com/office/drawing/2014/main" val="320459003"/>
                  </a:ext>
                </a:extLst>
              </a:tr>
              <a:tr h="2660983">
                <a:tc>
                  <a:txBody>
                    <a:bodyPr/>
                    <a:lstStyle/>
                    <a:p>
                      <a:pPr algn="l"/>
                      <a:r>
                        <a:rPr lang="en-IN" sz="1600">
                          <a:latin typeface="Times New Roman" panose="02020603050405020304" pitchFamily="18" charset="0"/>
                          <a:cs typeface="Times New Roman" panose="02020603050405020304" pitchFamily="18" charset="0"/>
                        </a:rPr>
                        <a:t>3.</a:t>
                      </a:r>
                      <a:endParaRPr lang="en-IN" sz="1600" dirty="0">
                        <a:latin typeface="Times New Roman" panose="02020603050405020304" pitchFamily="18" charset="0"/>
                        <a:cs typeface="Times New Roman" panose="02020603050405020304" pitchFamily="18" charset="0"/>
                      </a:endParaRPr>
                    </a:p>
                  </a:txBody>
                  <a:tcPr/>
                </a:tc>
                <a:tc>
                  <a:txBody>
                    <a:bodyPr/>
                    <a:lstStyle/>
                    <a:p>
                      <a:pPr marL="109728" algn="just" eaLnBrk="1" fontAlgn="auto" hangingPunct="1">
                        <a:spcBef>
                          <a:spcPts val="400"/>
                        </a:spcBef>
                        <a:spcAft>
                          <a:spcPts val="0"/>
                        </a:spcAft>
                        <a:buClr>
                          <a:srgbClr val="2DA2BF"/>
                        </a:buClr>
                        <a:buSzPts val="1768"/>
                        <a:defRPr/>
                      </a:pPr>
                      <a:r>
                        <a:rPr lang="en-IN" sz="1600" b="0" dirty="0">
                          <a:latin typeface="Times New Roman" pitchFamily="18" charset="0"/>
                          <a:cs typeface="Times New Roman" pitchFamily="18" charset="0"/>
                        </a:rPr>
                        <a:t>Image Encryption using Elliptic Curve Cryptography </a:t>
                      </a:r>
                    </a:p>
                  </a:txBody>
                  <a:tcPr/>
                </a:tc>
                <a:tc>
                  <a:txBody>
                    <a:bodyPr/>
                    <a:lstStyle/>
                    <a:p>
                      <a:pPr algn="just"/>
                      <a:r>
                        <a:rPr lang="en-IN" sz="1600" dirty="0">
                          <a:latin typeface="Times New Roman" pitchFamily="18" charset="0"/>
                          <a:cs typeface="Times New Roman" pitchFamily="18" charset="0"/>
                        </a:rPr>
                        <a:t>L. D. Singh and K. M. Singh</a:t>
                      </a:r>
                    </a:p>
                  </a:txBody>
                  <a:tcPr/>
                </a:tc>
                <a:tc>
                  <a:txBody>
                    <a:bodyPr/>
                    <a:lstStyle/>
                    <a:p>
                      <a:pPr algn="just"/>
                      <a:r>
                        <a:rPr lang="en-IN" sz="1600" dirty="0">
                          <a:latin typeface="Times New Roman" panose="02020603050405020304" pitchFamily="18" charset="0"/>
                          <a:cs typeface="Times New Roman" panose="02020603050405020304" pitchFamily="18" charset="0"/>
                        </a:rPr>
                        <a:t>2022</a:t>
                      </a:r>
                    </a:p>
                  </a:txBody>
                  <a:tcPr/>
                </a:tc>
                <a:tc>
                  <a:txBody>
                    <a:bodyPr/>
                    <a:lstStyle/>
                    <a:p>
                      <a:pPr algn="just">
                        <a:spcBef>
                          <a:spcPts val="300"/>
                        </a:spcBef>
                        <a:buClr>
                          <a:srgbClr val="000000"/>
                        </a:buClr>
                        <a:buFontTx/>
                        <a:buNone/>
                      </a:pPr>
                      <a:r>
                        <a:rPr lang="en-IN" sz="1600" dirty="0">
                          <a:latin typeface="Times New Roman" pitchFamily="18" charset="0"/>
                          <a:cs typeface="Times New Roman" pitchFamily="18" charset="0"/>
                        </a:rPr>
                        <a:t>It incorporates pixel grouping to enhance computational efficiency, utilizes ECC mathematical operations, and integrates digital signatures. The process ensures authenticity and integrity during encryption and decryption, demonstrating effectiveness through comprehensive security analyses</a:t>
                      </a:r>
                      <a:endParaRPr lang="en-US" altLang="en-US" sz="1600" dirty="0">
                        <a:solidFill>
                          <a:srgbClr val="000000"/>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a:txBody>
                  <a:tcPr/>
                </a:tc>
                <a:tc>
                  <a:txBody>
                    <a:bodyPr/>
                    <a:lstStyle/>
                    <a:p>
                      <a:pPr algn="just">
                        <a:spcBef>
                          <a:spcPts val="300"/>
                        </a:spcBef>
                        <a:buClr>
                          <a:srgbClr val="000000"/>
                        </a:buClr>
                      </a:pPr>
                      <a:r>
                        <a:rPr lang="en-IN" sz="1600" dirty="0">
                          <a:latin typeface="Times New Roman" pitchFamily="18" charset="0"/>
                          <a:cs typeface="Times New Roman" pitchFamily="18" charset="0"/>
                        </a:rPr>
                        <a:t>Drawbacks</a:t>
                      </a:r>
                      <a:r>
                        <a:rPr lang="en-IN" sz="1600" baseline="0" dirty="0">
                          <a:latin typeface="Times New Roman" pitchFamily="18" charset="0"/>
                          <a:cs typeface="Times New Roman" pitchFamily="18" charset="0"/>
                        </a:rPr>
                        <a:t> </a:t>
                      </a:r>
                      <a:r>
                        <a:rPr lang="en-IN" sz="1600" dirty="0">
                          <a:latin typeface="Times New Roman" pitchFamily="18" charset="0"/>
                          <a:cs typeface="Times New Roman" pitchFamily="18" charset="0"/>
                        </a:rPr>
                        <a:t>include potential sensitivity to key changes, reliance on pixel grouping, and the need for careful key management in certain scenarios.</a:t>
                      </a:r>
                      <a:endParaRPr lang="en-US" altLang="en-US" sz="1600" dirty="0">
                        <a:solidFill>
                          <a:srgbClr val="000000"/>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a:txBody>
                  <a:tcPr/>
                </a:tc>
                <a:extLst>
                  <a:ext uri="{0D108BD9-81ED-4DB2-BD59-A6C34878D82A}">
                    <a16:rowId xmlns:a16="http://schemas.microsoft.com/office/drawing/2014/main" val="2248862365"/>
                  </a:ext>
                </a:extLst>
              </a:tr>
              <a:tr h="2382219">
                <a:tc>
                  <a:txBody>
                    <a:bodyPr/>
                    <a:lstStyle/>
                    <a:p>
                      <a:pPr algn="l"/>
                      <a:r>
                        <a:rPr lang="en-IN" sz="1600">
                          <a:latin typeface="Times New Roman" panose="02020603050405020304" pitchFamily="18" charset="0"/>
                          <a:cs typeface="Times New Roman" panose="02020603050405020304" pitchFamily="18" charset="0"/>
                        </a:rPr>
                        <a:t>4.</a:t>
                      </a:r>
                      <a:endParaRPr lang="en-IN" sz="1600" dirty="0">
                        <a:latin typeface="Times New Roman" panose="02020603050405020304" pitchFamily="18" charset="0"/>
                        <a:cs typeface="Times New Roman" panose="02020603050405020304" pitchFamily="18" charset="0"/>
                      </a:endParaRPr>
                    </a:p>
                  </a:txBody>
                  <a:tcPr/>
                </a:tc>
                <a:tc>
                  <a:txBody>
                    <a:bodyPr/>
                    <a:lstStyle/>
                    <a:p>
                      <a:pPr marL="109728" algn="just" eaLnBrk="1" fontAlgn="auto" hangingPunct="1">
                        <a:spcBef>
                          <a:spcPts val="400"/>
                        </a:spcBef>
                        <a:spcAft>
                          <a:spcPts val="0"/>
                        </a:spcAft>
                        <a:buClr>
                          <a:srgbClr val="2DA2BF"/>
                        </a:buClr>
                        <a:buSzPts val="1768"/>
                        <a:defRPr/>
                      </a:pPr>
                      <a:r>
                        <a:rPr lang="en-IN" sz="1600" b="0" dirty="0">
                          <a:latin typeface="Times New Roman" pitchFamily="18" charset="0"/>
                          <a:cs typeface="Times New Roman" pitchFamily="18" charset="0"/>
                        </a:rPr>
                        <a:t>Dual </a:t>
                      </a:r>
                      <a:r>
                        <a:rPr lang="en-IN" sz="1600" b="0" dirty="0" err="1">
                          <a:latin typeface="Times New Roman" pitchFamily="18" charset="0"/>
                          <a:cs typeface="Times New Roman" pitchFamily="18" charset="0"/>
                        </a:rPr>
                        <a:t>Stego</a:t>
                      </a:r>
                      <a:r>
                        <a:rPr lang="en-IN" sz="1600" b="0" dirty="0">
                          <a:latin typeface="Times New Roman" pitchFamily="18" charset="0"/>
                          <a:cs typeface="Times New Roman" pitchFamily="18" charset="0"/>
                        </a:rPr>
                        <a:t>-imaging Based Reversible Data Hiding Using Improved LSB Matching </a:t>
                      </a:r>
                    </a:p>
                  </a:txBody>
                  <a:tcPr/>
                </a:tc>
                <a:tc>
                  <a:txBody>
                    <a:bodyPr/>
                    <a:lstStyle/>
                    <a:p>
                      <a:pPr algn="just"/>
                      <a:r>
                        <a:rPr lang="en-IN" sz="1600" dirty="0">
                          <a:latin typeface="Times New Roman" pitchFamily="18" charset="0"/>
                          <a:cs typeface="Times New Roman" pitchFamily="18" charset="0"/>
                        </a:rPr>
                        <a:t>A. </a:t>
                      </a:r>
                      <a:r>
                        <a:rPr lang="en-IN" sz="1600" dirty="0" err="1">
                          <a:latin typeface="Times New Roman" pitchFamily="18" charset="0"/>
                          <a:cs typeface="Times New Roman" pitchFamily="18" charset="0"/>
                        </a:rPr>
                        <a:t>Sahu</a:t>
                      </a:r>
                      <a:r>
                        <a:rPr lang="en-IN" sz="1600" dirty="0">
                          <a:latin typeface="Times New Roman" pitchFamily="18" charset="0"/>
                          <a:cs typeface="Times New Roman" pitchFamily="18" charset="0"/>
                        </a:rPr>
                        <a:t> and G. Swain</a:t>
                      </a:r>
                    </a:p>
                  </a:txBody>
                  <a:tcPr/>
                </a:tc>
                <a:tc>
                  <a:txBody>
                    <a:bodyPr/>
                    <a:lstStyle/>
                    <a:p>
                      <a:pPr algn="just"/>
                      <a:r>
                        <a:rPr lang="en-IN" sz="1600" dirty="0">
                          <a:latin typeface="Times New Roman" panose="02020603050405020304" pitchFamily="18" charset="0"/>
                          <a:cs typeface="Times New Roman" panose="02020603050405020304" pitchFamily="18" charset="0"/>
                        </a:rPr>
                        <a:t>2019</a:t>
                      </a:r>
                    </a:p>
                  </a:txBody>
                  <a:tcPr/>
                </a:tc>
                <a:tc>
                  <a:txBody>
                    <a:bodyPr/>
                    <a:lstStyle/>
                    <a:p>
                      <a:pPr marL="0" marR="0" lvl="0" indent="0" algn="just" defTabSz="914400" rtl="0" eaLnBrk="1" fontAlgn="auto" latinLnBrk="0" hangingPunct="1">
                        <a:lnSpc>
                          <a:spcPct val="100000"/>
                        </a:lnSpc>
                        <a:spcBef>
                          <a:spcPts val="300"/>
                        </a:spcBef>
                        <a:spcAft>
                          <a:spcPts val="0"/>
                        </a:spcAft>
                        <a:buClr>
                          <a:srgbClr val="000000"/>
                        </a:buClr>
                        <a:buSzTx/>
                        <a:buFontTx/>
                        <a:buNone/>
                        <a:tabLst/>
                        <a:defRPr/>
                      </a:pPr>
                      <a:r>
                        <a:rPr lang="en-IN" sz="1600" dirty="0">
                          <a:latin typeface="Times New Roman" pitchFamily="18" charset="0"/>
                          <a:cs typeface="Times New Roman" pitchFamily="18" charset="0"/>
                        </a:rPr>
                        <a:t>The methods involve LSB matching on mirrored images or creating two </a:t>
                      </a:r>
                      <a:r>
                        <a:rPr lang="en-IN" sz="1600" dirty="0" err="1">
                          <a:latin typeface="Times New Roman" pitchFamily="18" charset="0"/>
                          <a:cs typeface="Times New Roman" pitchFamily="18" charset="0"/>
                        </a:rPr>
                        <a:t>stego</a:t>
                      </a:r>
                      <a:r>
                        <a:rPr lang="en-IN" sz="1600" dirty="0">
                          <a:latin typeface="Times New Roman" pitchFamily="18" charset="0"/>
                          <a:cs typeface="Times New Roman" pitchFamily="18" charset="0"/>
                        </a:rPr>
                        <a:t>-pixels from one original pixel, allowing data concealment with preserved image quality and reversible extraction</a:t>
                      </a:r>
                      <a:endParaRPr lang="en-US" altLang="en-US" sz="1600" dirty="0">
                        <a:solidFill>
                          <a:srgbClr val="000000"/>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a:txBody>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IN" sz="1600" dirty="0">
                          <a:latin typeface="Times New Roman" pitchFamily="18" charset="0"/>
                          <a:cs typeface="Times New Roman" pitchFamily="18" charset="0"/>
                        </a:rPr>
                        <a:t>Despite increased hiding capacity, the proposed techniques may face challenges in resisting certain analyses</a:t>
                      </a:r>
                      <a:endParaRPr lang="en-US" altLang="en-US" sz="1600" dirty="0">
                        <a:solidFill>
                          <a:srgbClr val="000000"/>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a:txBody>
                  <a:tcPr/>
                </a:tc>
                <a:extLst>
                  <a:ext uri="{0D108BD9-81ED-4DB2-BD59-A6C34878D82A}">
                    <a16:rowId xmlns:a16="http://schemas.microsoft.com/office/drawing/2014/main" val="2624591205"/>
                  </a:ext>
                </a:extLst>
              </a:tr>
            </a:tbl>
          </a:graphicData>
        </a:graphic>
      </p:graphicFrame>
    </p:spTree>
    <p:extLst>
      <p:ext uri="{BB962C8B-B14F-4D97-AF65-F5344CB8AC3E}">
        <p14:creationId xmlns:p14="http://schemas.microsoft.com/office/powerpoint/2010/main" val="2078244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txBox="1"/>
          <p:nvPr/>
        </p:nvSpPr>
        <p:spPr>
          <a:xfrm>
            <a:off x="6172200" y="6172200"/>
            <a:ext cx="2514243" cy="364681"/>
          </a:xfrm>
          <a:prstGeom prst="rect">
            <a:avLst/>
          </a:prstGeom>
          <a:noFill/>
          <a:ln>
            <a:noFill/>
          </a:ln>
        </p:spPr>
        <p:txBody>
          <a:bodyPr spcFirstLastPara="1" wrap="square" lIns="90000" tIns="44975" rIns="90000" bIns="44975"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Trebuchet MS"/>
              <a:ea typeface="Trebuchet MS"/>
              <a:cs typeface="Trebuchet MS"/>
              <a:sym typeface="Trebuchet MS"/>
            </a:endParaRPr>
          </a:p>
        </p:txBody>
      </p:sp>
      <p:sp>
        <p:nvSpPr>
          <p:cNvPr id="145" name="Google Shape;145;p5"/>
          <p:cNvSpPr txBox="1">
            <a:spLocks noGrp="1"/>
          </p:cNvSpPr>
          <p:nvPr>
            <p:ph type="title" idx="4294967295"/>
          </p:nvPr>
        </p:nvSpPr>
        <p:spPr>
          <a:xfrm>
            <a:off x="0" y="1"/>
            <a:ext cx="9012900" cy="69269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r>
              <a:rPr lang="en-US" sz="3600" dirty="0">
                <a:solidFill>
                  <a:srgbClr val="4E67C8"/>
                </a:solidFill>
                <a:latin typeface="Times New Roman"/>
                <a:ea typeface="Times New Roman"/>
                <a:cs typeface="Times New Roman"/>
                <a:sym typeface="Times New Roman"/>
              </a:rPr>
              <a:t>    Literature </a:t>
            </a:r>
            <a:r>
              <a:rPr lang="en-GB" sz="3600" dirty="0">
                <a:solidFill>
                  <a:srgbClr val="4E67C8"/>
                </a:solidFill>
                <a:latin typeface="Times New Roman"/>
                <a:ea typeface="Times New Roman"/>
                <a:cs typeface="Times New Roman"/>
                <a:sym typeface="Times New Roman"/>
              </a:rPr>
              <a:t>Review</a:t>
            </a:r>
            <a:endParaRPr sz="3600" dirty="0">
              <a:solidFill>
                <a:srgbClr val="4E67C8"/>
              </a:solidFill>
              <a:latin typeface="Times New Roman"/>
              <a:ea typeface="Times New Roman"/>
              <a:cs typeface="Times New Roman"/>
              <a:sym typeface="Times New Roman"/>
            </a:endParaRPr>
          </a:p>
        </p:txBody>
      </p:sp>
      <p:sp>
        <p:nvSpPr>
          <p:cNvPr id="146" name="Google Shape;146;p5"/>
          <p:cNvSpPr txBox="1"/>
          <p:nvPr/>
        </p:nvSpPr>
        <p:spPr>
          <a:xfrm>
            <a:off x="8244404" y="6407941"/>
            <a:ext cx="768626"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Lucida Sans"/>
              <a:buNone/>
            </a:pPr>
            <a:r>
              <a:rPr lang="en-US" sz="1000" b="0" i="0" u="none" strike="noStrike" cap="none">
                <a:solidFill>
                  <a:srgbClr val="000000"/>
                </a:solidFill>
                <a:latin typeface="Lucida Sans"/>
                <a:ea typeface="Lucida Sans"/>
                <a:cs typeface="Lucida Sans"/>
                <a:sym typeface="Lucida Sans"/>
              </a:rPr>
              <a:t>5/20</a:t>
            </a:r>
            <a:endParaRPr sz="1400" b="0" i="0" u="none" strike="noStrike" cap="none">
              <a:solidFill>
                <a:srgbClr val="000000"/>
              </a:solidFill>
              <a:latin typeface="Arial"/>
              <a:ea typeface="Arial"/>
              <a:cs typeface="Arial"/>
              <a:sym typeface="Arial"/>
            </a:endParaRPr>
          </a:p>
        </p:txBody>
      </p:sp>
      <p:sp>
        <p:nvSpPr>
          <p:cNvPr id="147" name="Google Shape;147;p5"/>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graphicFrame>
        <p:nvGraphicFramePr>
          <p:cNvPr id="2" name="Table 1">
            <a:extLst>
              <a:ext uri="{FF2B5EF4-FFF2-40B4-BE49-F238E27FC236}">
                <a16:creationId xmlns:a16="http://schemas.microsoft.com/office/drawing/2014/main" id="{F7FB3F12-9A06-1378-434C-F86B9DC78A74}"/>
              </a:ext>
            </a:extLst>
          </p:cNvPr>
          <p:cNvGraphicFramePr>
            <a:graphicFrameLocks noGrp="1"/>
          </p:cNvGraphicFramePr>
          <p:nvPr>
            <p:extLst>
              <p:ext uri="{D42A27DB-BD31-4B8C-83A1-F6EECF244321}">
                <p14:modId xmlns:p14="http://schemas.microsoft.com/office/powerpoint/2010/main" val="3767156374"/>
              </p:ext>
            </p:extLst>
          </p:nvPr>
        </p:nvGraphicFramePr>
        <p:xfrm>
          <a:off x="1" y="620688"/>
          <a:ext cx="9144000" cy="6348046"/>
        </p:xfrm>
        <a:graphic>
          <a:graphicData uri="http://schemas.openxmlformats.org/drawingml/2006/table">
            <a:tbl>
              <a:tblPr firstRow="1" bandRow="1">
                <a:tableStyleId>{5202B0CA-FC54-4496-8BCA-5EF66A818D29}</a:tableStyleId>
              </a:tblPr>
              <a:tblGrid>
                <a:gridCol w="539551">
                  <a:extLst>
                    <a:ext uri="{9D8B030D-6E8A-4147-A177-3AD203B41FA5}">
                      <a16:colId xmlns:a16="http://schemas.microsoft.com/office/drawing/2014/main" val="634690823"/>
                    </a:ext>
                  </a:extLst>
                </a:gridCol>
                <a:gridCol w="1584176">
                  <a:extLst>
                    <a:ext uri="{9D8B030D-6E8A-4147-A177-3AD203B41FA5}">
                      <a16:colId xmlns:a16="http://schemas.microsoft.com/office/drawing/2014/main" val="2687933905"/>
                    </a:ext>
                  </a:extLst>
                </a:gridCol>
                <a:gridCol w="864096">
                  <a:extLst>
                    <a:ext uri="{9D8B030D-6E8A-4147-A177-3AD203B41FA5}">
                      <a16:colId xmlns:a16="http://schemas.microsoft.com/office/drawing/2014/main" val="3035703690"/>
                    </a:ext>
                  </a:extLst>
                </a:gridCol>
                <a:gridCol w="815973">
                  <a:extLst>
                    <a:ext uri="{9D8B030D-6E8A-4147-A177-3AD203B41FA5}">
                      <a16:colId xmlns:a16="http://schemas.microsoft.com/office/drawing/2014/main" val="247355103"/>
                    </a:ext>
                  </a:extLst>
                </a:gridCol>
                <a:gridCol w="3079331">
                  <a:extLst>
                    <a:ext uri="{9D8B030D-6E8A-4147-A177-3AD203B41FA5}">
                      <a16:colId xmlns:a16="http://schemas.microsoft.com/office/drawing/2014/main" val="2118922769"/>
                    </a:ext>
                  </a:extLst>
                </a:gridCol>
                <a:gridCol w="2260873">
                  <a:extLst>
                    <a:ext uri="{9D8B030D-6E8A-4147-A177-3AD203B41FA5}">
                      <a16:colId xmlns:a16="http://schemas.microsoft.com/office/drawing/2014/main" val="4082180585"/>
                    </a:ext>
                  </a:extLst>
                </a:gridCol>
              </a:tblGrid>
              <a:tr h="1044526">
                <a:tc>
                  <a:txBody>
                    <a:bodyPr/>
                    <a:lstStyle/>
                    <a:p>
                      <a:pPr algn="ctr"/>
                      <a:r>
                        <a:rPr lang="en-IN" sz="1600" b="0" dirty="0">
                          <a:latin typeface="Times New Roman" panose="02020603050405020304" pitchFamily="18" charset="0"/>
                          <a:cs typeface="Times New Roman" panose="02020603050405020304" pitchFamily="18" charset="0"/>
                        </a:rPr>
                        <a:t>Sl. No.</a:t>
                      </a:r>
                    </a:p>
                  </a:txBody>
                  <a:tcPr/>
                </a:tc>
                <a:tc>
                  <a:txBody>
                    <a:bodyPr/>
                    <a:lstStyle/>
                    <a:p>
                      <a:pPr algn="ctr"/>
                      <a:r>
                        <a:rPr lang="en-IN" sz="1600" b="0" dirty="0">
                          <a:latin typeface="Times New Roman" panose="02020603050405020304" pitchFamily="18" charset="0"/>
                          <a:cs typeface="Times New Roman" panose="02020603050405020304" pitchFamily="18" charset="0"/>
                        </a:rPr>
                        <a:t>Title</a:t>
                      </a:r>
                    </a:p>
                  </a:txBody>
                  <a:tcPr/>
                </a:tc>
                <a:tc>
                  <a:txBody>
                    <a:bodyPr/>
                    <a:lstStyle/>
                    <a:p>
                      <a:pPr algn="ctr"/>
                      <a:r>
                        <a:rPr lang="en-IN" sz="1600" b="0" dirty="0">
                          <a:latin typeface="Times New Roman" panose="02020603050405020304" pitchFamily="18" charset="0"/>
                          <a:cs typeface="Times New Roman" panose="02020603050405020304" pitchFamily="18" charset="0"/>
                        </a:rPr>
                        <a:t>Author</a:t>
                      </a:r>
                    </a:p>
                  </a:txBody>
                  <a:tcPr/>
                </a:tc>
                <a:tc>
                  <a:txBody>
                    <a:bodyPr/>
                    <a:lstStyle/>
                    <a:p>
                      <a:pPr algn="ctr"/>
                      <a:r>
                        <a:rPr lang="en-IN" sz="1600" b="0" dirty="0">
                          <a:latin typeface="Times New Roman" panose="02020603050405020304" pitchFamily="18" charset="0"/>
                          <a:cs typeface="Times New Roman" panose="02020603050405020304" pitchFamily="18" charset="0"/>
                        </a:rPr>
                        <a:t>Year of Publication</a:t>
                      </a:r>
                    </a:p>
                  </a:txBody>
                  <a:tcPr/>
                </a:tc>
                <a:tc>
                  <a:txBody>
                    <a:bodyPr/>
                    <a:lstStyle/>
                    <a:p>
                      <a:pPr algn="ctr"/>
                      <a:r>
                        <a:rPr lang="en-IN" sz="1600" b="0">
                          <a:latin typeface="Times New Roman" panose="02020603050405020304" pitchFamily="18" charset="0"/>
                          <a:cs typeface="Times New Roman" panose="02020603050405020304" pitchFamily="18" charset="0"/>
                        </a:rPr>
                        <a:t>Adopted Methodology</a:t>
                      </a:r>
                      <a:endParaRPr lang="en-IN" sz="1600" b="0" dirty="0">
                        <a:latin typeface="Times New Roman" panose="02020603050405020304" pitchFamily="18" charset="0"/>
                        <a:cs typeface="Times New Roman" panose="02020603050405020304" pitchFamily="18" charset="0"/>
                      </a:endParaRPr>
                    </a:p>
                  </a:txBody>
                  <a:tcPr/>
                </a:tc>
                <a:tc>
                  <a:txBody>
                    <a:bodyPr/>
                    <a:lstStyle/>
                    <a:p>
                      <a:pPr algn="ctr"/>
                      <a:r>
                        <a:rPr lang="en-IN" sz="1600" b="0" dirty="0">
                          <a:latin typeface="Times New Roman" panose="02020603050405020304" pitchFamily="18" charset="0"/>
                          <a:cs typeface="Times New Roman" panose="02020603050405020304" pitchFamily="18" charset="0"/>
                        </a:rPr>
                        <a:t>Limitations</a:t>
                      </a:r>
                    </a:p>
                  </a:txBody>
                  <a:tcPr/>
                </a:tc>
                <a:extLst>
                  <a:ext uri="{0D108BD9-81ED-4DB2-BD59-A6C34878D82A}">
                    <a16:rowId xmlns:a16="http://schemas.microsoft.com/office/drawing/2014/main" val="320459003"/>
                  </a:ext>
                </a:extLst>
              </a:tr>
              <a:tr h="2715767">
                <a:tc>
                  <a:txBody>
                    <a:bodyPr/>
                    <a:lstStyle/>
                    <a:p>
                      <a:pPr algn="l"/>
                      <a:r>
                        <a:rPr lang="en-IN" sz="1600" b="0" dirty="0">
                          <a:latin typeface="Times New Roman" panose="02020603050405020304" pitchFamily="18" charset="0"/>
                          <a:cs typeface="Times New Roman" panose="02020603050405020304" pitchFamily="18" charset="0"/>
                        </a:rPr>
                        <a:t>5.</a:t>
                      </a:r>
                    </a:p>
                  </a:txBody>
                  <a:tcPr/>
                </a:tc>
                <a:tc>
                  <a:txBody>
                    <a:bodyPr/>
                    <a:lstStyle/>
                    <a:p>
                      <a:pPr marL="109728" eaLnBrk="1" fontAlgn="auto" hangingPunct="1">
                        <a:spcBef>
                          <a:spcPts val="400"/>
                        </a:spcBef>
                        <a:spcAft>
                          <a:spcPts val="0"/>
                        </a:spcAft>
                        <a:buClr>
                          <a:srgbClr val="2DA2BF"/>
                        </a:buClr>
                        <a:buSzPts val="1768"/>
                        <a:defRPr/>
                      </a:pPr>
                      <a:r>
                        <a:rPr lang="en-IN" sz="1600" b="0" dirty="0">
                          <a:latin typeface="Times New Roman" pitchFamily="18" charset="0"/>
                          <a:cs typeface="Times New Roman" pitchFamily="18" charset="0"/>
                        </a:rPr>
                        <a:t>Large-scale JPEG image </a:t>
                      </a:r>
                      <a:r>
                        <a:rPr lang="en-IN" sz="1600" b="0" dirty="0" err="1">
                          <a:latin typeface="Times New Roman" pitchFamily="18" charset="0"/>
                          <a:cs typeface="Times New Roman" pitchFamily="18" charset="0"/>
                        </a:rPr>
                        <a:t>steganalysis</a:t>
                      </a:r>
                      <a:r>
                        <a:rPr lang="en-IN" sz="1600" b="0" dirty="0">
                          <a:latin typeface="Times New Roman" pitchFamily="18" charset="0"/>
                          <a:cs typeface="Times New Roman" pitchFamily="18" charset="0"/>
                        </a:rPr>
                        <a:t> using hybrid deep-learning framework</a:t>
                      </a:r>
                    </a:p>
                  </a:txBody>
                  <a:tcPr/>
                </a:tc>
                <a:tc>
                  <a:txBody>
                    <a:bodyPr/>
                    <a:lstStyle/>
                    <a:p>
                      <a:pPr>
                        <a:spcBef>
                          <a:spcPct val="0"/>
                        </a:spcBef>
                        <a:buClr>
                          <a:srgbClr val="000000"/>
                        </a:buClr>
                      </a:pPr>
                      <a:r>
                        <a:rPr lang="en-IN" sz="1600" dirty="0">
                          <a:latin typeface="Times New Roman" pitchFamily="18" charset="0"/>
                          <a:cs typeface="Times New Roman" pitchFamily="18" charset="0"/>
                        </a:rPr>
                        <a:t>J. </a:t>
                      </a:r>
                      <a:r>
                        <a:rPr lang="en-IN" sz="1600" dirty="0" err="1">
                          <a:latin typeface="Times New Roman" pitchFamily="18" charset="0"/>
                          <a:cs typeface="Times New Roman" pitchFamily="18" charset="0"/>
                        </a:rPr>
                        <a:t>Zeng</a:t>
                      </a:r>
                      <a:r>
                        <a:rPr lang="en-IN" sz="1600" dirty="0">
                          <a:latin typeface="Times New Roman" pitchFamily="18" charset="0"/>
                          <a:cs typeface="Times New Roman" pitchFamily="18" charset="0"/>
                        </a:rPr>
                        <a:t>, S. Tan, B. Li, and J. Huang</a:t>
                      </a:r>
                      <a:endParaRPr lang="en-IN" altLang="en-US" sz="1600" b="0" dirty="0">
                        <a:solidFill>
                          <a:srgbClr val="000000"/>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a:txBody>
                  <a:tcPr/>
                </a:tc>
                <a:tc>
                  <a:txBody>
                    <a:bodyPr/>
                    <a:lstStyle/>
                    <a:p>
                      <a:pPr algn="l"/>
                      <a:r>
                        <a:rPr lang="en-IN" sz="1600" b="0" dirty="0">
                          <a:latin typeface="Times New Roman" panose="02020603050405020304" pitchFamily="18" charset="0"/>
                          <a:cs typeface="Times New Roman" panose="02020603050405020304" pitchFamily="18" charset="0"/>
                        </a:rPr>
                        <a:t>2016</a:t>
                      </a:r>
                    </a:p>
                  </a:txBody>
                  <a:tcPr/>
                </a:tc>
                <a:tc>
                  <a:txBody>
                    <a:bodyPr/>
                    <a:lstStyle/>
                    <a:p>
                      <a:pPr algn="just">
                        <a:spcBef>
                          <a:spcPts val="300"/>
                        </a:spcBef>
                        <a:buClr>
                          <a:srgbClr val="000000"/>
                        </a:buClr>
                        <a:buFontTx/>
                        <a:buNone/>
                      </a:pPr>
                      <a:r>
                        <a:rPr lang="en-IN" sz="1600" dirty="0">
                          <a:latin typeface="Times New Roman" pitchFamily="18" charset="0"/>
                          <a:cs typeface="Times New Roman" pitchFamily="18" charset="0"/>
                        </a:rPr>
                        <a:t>The first stage involves convolution and quantization phases using hand-crafted DCT patterns. The second stage employs a compound CNN network with three subnets processing quantized residuals, generating feature vectors for prediction. Training involves </a:t>
                      </a:r>
                      <a:r>
                        <a:rPr lang="en-IN" sz="1600" dirty="0" err="1">
                          <a:latin typeface="Times New Roman" pitchFamily="18" charset="0"/>
                          <a:cs typeface="Times New Roman" pitchFamily="18" charset="0"/>
                        </a:rPr>
                        <a:t>ImageNet</a:t>
                      </a:r>
                      <a:r>
                        <a:rPr lang="en-IN" sz="1600" dirty="0">
                          <a:latin typeface="Times New Roman" pitchFamily="18" charset="0"/>
                          <a:cs typeface="Times New Roman" pitchFamily="18" charset="0"/>
                        </a:rPr>
                        <a:t> and model ensemble enhances performance.</a:t>
                      </a:r>
                      <a:endParaRPr lang="en-US" altLang="en-US" sz="1600" b="0" dirty="0">
                        <a:solidFill>
                          <a:srgbClr val="000000"/>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a:txBody>
                  <a:tcPr/>
                </a:tc>
                <a:tc>
                  <a:txBody>
                    <a:bodyPr/>
                    <a:lstStyle/>
                    <a:p>
                      <a:pPr algn="just">
                        <a:spcBef>
                          <a:spcPts val="300"/>
                        </a:spcBef>
                        <a:buClr>
                          <a:srgbClr val="000000"/>
                        </a:buClr>
                      </a:pPr>
                      <a:r>
                        <a:rPr lang="en-IN" sz="1600" dirty="0">
                          <a:latin typeface="Times New Roman" pitchFamily="18" charset="0"/>
                          <a:cs typeface="Times New Roman" pitchFamily="18" charset="0"/>
                        </a:rPr>
                        <a:t>Drawbacks include limited explanation of the hand-crafted stage's specific design choices, the need for large-scale datasets, and lacking an in-depth comparison with existing models on smaller-scale datasets for comprehensive evaluation.</a:t>
                      </a:r>
                      <a:endParaRPr lang="en-US" altLang="en-US" sz="1600" b="0" dirty="0">
                        <a:solidFill>
                          <a:srgbClr val="000000"/>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a:txBody>
                  <a:tcPr/>
                </a:tc>
                <a:extLst>
                  <a:ext uri="{0D108BD9-81ED-4DB2-BD59-A6C34878D82A}">
                    <a16:rowId xmlns:a16="http://schemas.microsoft.com/office/drawing/2014/main" val="2248862365"/>
                  </a:ext>
                </a:extLst>
              </a:tr>
              <a:tr h="2477019">
                <a:tc>
                  <a:txBody>
                    <a:bodyPr/>
                    <a:lstStyle/>
                    <a:p>
                      <a:pPr algn="l"/>
                      <a:r>
                        <a:rPr lang="en-IN" sz="1600" b="0" dirty="0">
                          <a:latin typeface="Times New Roman" panose="02020603050405020304" pitchFamily="18" charset="0"/>
                          <a:cs typeface="Times New Roman" panose="02020603050405020304" pitchFamily="18" charset="0"/>
                        </a:rPr>
                        <a:t>6.</a:t>
                      </a:r>
                    </a:p>
                  </a:txBody>
                  <a:tcPr/>
                </a:tc>
                <a:tc>
                  <a:txBody>
                    <a:bodyPr/>
                    <a:lstStyle/>
                    <a:p>
                      <a:pPr marL="109728" eaLnBrk="1" fontAlgn="auto" hangingPunct="1">
                        <a:spcBef>
                          <a:spcPts val="400"/>
                        </a:spcBef>
                        <a:spcAft>
                          <a:spcPts val="0"/>
                        </a:spcAft>
                        <a:buClr>
                          <a:srgbClr val="2DA2BF"/>
                        </a:buClr>
                        <a:buSzPts val="1768"/>
                        <a:defRPr/>
                      </a:pPr>
                      <a:r>
                        <a:rPr lang="en-IN" sz="1600" b="0" dirty="0">
                          <a:latin typeface="Times New Roman" pitchFamily="18" charset="0"/>
                          <a:cs typeface="Times New Roman" pitchFamily="18" charset="0"/>
                        </a:rPr>
                        <a:t>Designing </a:t>
                      </a:r>
                      <a:r>
                        <a:rPr lang="en-IN" sz="1600" b="0" dirty="0" err="1">
                          <a:latin typeface="Times New Roman" pitchFamily="18" charset="0"/>
                          <a:cs typeface="Times New Roman" pitchFamily="18" charset="0"/>
                        </a:rPr>
                        <a:t>steganographic</a:t>
                      </a:r>
                      <a:r>
                        <a:rPr lang="en-IN" sz="1600" b="0" dirty="0">
                          <a:latin typeface="Times New Roman" pitchFamily="18" charset="0"/>
                          <a:cs typeface="Times New Roman" pitchFamily="18" charset="0"/>
                        </a:rPr>
                        <a:t> distortion using directional filters</a:t>
                      </a:r>
                    </a:p>
                  </a:txBody>
                  <a:tcPr/>
                </a:tc>
                <a:tc>
                  <a:txBody>
                    <a:bodyPr/>
                    <a:lstStyle/>
                    <a:p>
                      <a:pPr>
                        <a:spcBef>
                          <a:spcPct val="0"/>
                        </a:spcBef>
                        <a:buClr>
                          <a:srgbClr val="000000"/>
                        </a:buClr>
                      </a:pPr>
                      <a:r>
                        <a:rPr lang="en-IN" sz="1600" dirty="0">
                          <a:latin typeface="Times New Roman" pitchFamily="18" charset="0"/>
                          <a:cs typeface="Times New Roman" pitchFamily="18" charset="0"/>
                        </a:rPr>
                        <a:t>V. </a:t>
                      </a:r>
                      <a:r>
                        <a:rPr lang="en-IN" sz="1600" dirty="0" err="1">
                          <a:latin typeface="Times New Roman" pitchFamily="18" charset="0"/>
                          <a:cs typeface="Times New Roman" pitchFamily="18" charset="0"/>
                        </a:rPr>
                        <a:t>Holub</a:t>
                      </a:r>
                      <a:r>
                        <a:rPr lang="en-IN" sz="1600" dirty="0">
                          <a:latin typeface="Times New Roman" pitchFamily="18" charset="0"/>
                          <a:cs typeface="Times New Roman" pitchFamily="18" charset="0"/>
                        </a:rPr>
                        <a:t> and J. </a:t>
                      </a:r>
                      <a:r>
                        <a:rPr lang="en-IN" sz="1600" dirty="0" err="1">
                          <a:latin typeface="Times New Roman" pitchFamily="18" charset="0"/>
                          <a:cs typeface="Times New Roman" pitchFamily="18" charset="0"/>
                        </a:rPr>
                        <a:t>Fridrich</a:t>
                      </a:r>
                      <a:endParaRPr lang="en-IN" altLang="en-US" sz="1600" b="0" dirty="0">
                        <a:solidFill>
                          <a:srgbClr val="000000"/>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a:txBody>
                  <a:tcPr/>
                </a:tc>
                <a:tc>
                  <a:txBody>
                    <a:bodyPr/>
                    <a:lstStyle/>
                    <a:p>
                      <a:pPr algn="l"/>
                      <a:r>
                        <a:rPr lang="en-IN" sz="1600" b="0" dirty="0">
                          <a:latin typeface="Times New Roman" panose="02020603050405020304" pitchFamily="18" charset="0"/>
                          <a:cs typeface="Times New Roman" panose="02020603050405020304" pitchFamily="18" charset="0"/>
                        </a:rPr>
                        <a:t>2023</a:t>
                      </a:r>
                    </a:p>
                  </a:txBody>
                  <a:tcPr/>
                </a:tc>
                <a:tc>
                  <a:txBody>
                    <a:bodyPr/>
                    <a:lstStyle/>
                    <a:p>
                      <a:pPr algn="just">
                        <a:spcBef>
                          <a:spcPts val="300"/>
                        </a:spcBef>
                        <a:buClr>
                          <a:srgbClr val="000000"/>
                        </a:buClr>
                        <a:buFontTx/>
                        <a:buNone/>
                      </a:pPr>
                      <a:r>
                        <a:rPr lang="en-IN" sz="1600" dirty="0">
                          <a:latin typeface="Times New Roman" pitchFamily="18" charset="0"/>
                          <a:cs typeface="Times New Roman" pitchFamily="18" charset="0"/>
                        </a:rPr>
                        <a:t>The methodology involves utilizing directional high-pass filters to measure directional residuals, reflecting the predictability of pixel content. Aggregating these residuals using a unique rule guides adaptive embedding, enhancing resistance to </a:t>
                      </a:r>
                      <a:r>
                        <a:rPr lang="en-IN" sz="1600" dirty="0" err="1">
                          <a:latin typeface="Times New Roman" pitchFamily="18" charset="0"/>
                          <a:cs typeface="Times New Roman" pitchFamily="18" charset="0"/>
                        </a:rPr>
                        <a:t>steganalysis</a:t>
                      </a:r>
                      <a:r>
                        <a:rPr lang="en-IN" sz="1600" dirty="0">
                          <a:latin typeface="Times New Roman" pitchFamily="18" charset="0"/>
                          <a:cs typeface="Times New Roman" pitchFamily="18" charset="0"/>
                        </a:rPr>
                        <a:t>.</a:t>
                      </a:r>
                      <a:endParaRPr lang="en-US" altLang="en-US" sz="1600" b="0" dirty="0">
                        <a:solidFill>
                          <a:srgbClr val="0F0F0F"/>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a:txBody>
                  <a:tcPr/>
                </a:tc>
                <a:tc>
                  <a:txBody>
                    <a:bodyPr/>
                    <a:lstStyle/>
                    <a:p>
                      <a:pPr algn="just">
                        <a:spcBef>
                          <a:spcPts val="300"/>
                        </a:spcBef>
                        <a:buClr>
                          <a:srgbClr val="000000"/>
                        </a:buClr>
                      </a:pPr>
                      <a:r>
                        <a:rPr lang="en-IN" sz="1600" dirty="0">
                          <a:latin typeface="Times New Roman" pitchFamily="18" charset="0"/>
                          <a:cs typeface="Times New Roman" pitchFamily="18" charset="0"/>
                        </a:rPr>
                        <a:t>One drawback is the reliance on additive distortion, potentially limiting interactions between embedding changes. Non-additive distortion and improved directional filter banks could further enhance security and robustness.</a:t>
                      </a:r>
                      <a:endParaRPr lang="en-US" altLang="en-US" sz="1600" b="0" dirty="0">
                        <a:solidFill>
                          <a:srgbClr val="000000"/>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a:txBody>
                  <a:tcPr/>
                </a:tc>
                <a:extLst>
                  <a:ext uri="{0D108BD9-81ED-4DB2-BD59-A6C34878D82A}">
                    <a16:rowId xmlns:a16="http://schemas.microsoft.com/office/drawing/2014/main" val="2624591205"/>
                  </a:ext>
                </a:extLst>
              </a:tr>
            </a:tbl>
          </a:graphicData>
        </a:graphic>
      </p:graphicFrame>
    </p:spTree>
    <p:extLst>
      <p:ext uri="{BB962C8B-B14F-4D97-AF65-F5344CB8AC3E}">
        <p14:creationId xmlns:p14="http://schemas.microsoft.com/office/powerpoint/2010/main" val="2300088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txBox="1"/>
          <p:nvPr/>
        </p:nvSpPr>
        <p:spPr>
          <a:xfrm>
            <a:off x="6172200" y="6172200"/>
            <a:ext cx="2514243" cy="364681"/>
          </a:xfrm>
          <a:prstGeom prst="rect">
            <a:avLst/>
          </a:prstGeom>
          <a:noFill/>
          <a:ln>
            <a:noFill/>
          </a:ln>
        </p:spPr>
        <p:txBody>
          <a:bodyPr spcFirstLastPara="1" wrap="square" lIns="90000" tIns="44975" rIns="90000" bIns="44975"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Trebuchet MS"/>
              <a:ea typeface="Trebuchet MS"/>
              <a:cs typeface="Trebuchet MS"/>
              <a:sym typeface="Trebuchet MS"/>
            </a:endParaRPr>
          </a:p>
        </p:txBody>
      </p:sp>
      <p:sp>
        <p:nvSpPr>
          <p:cNvPr id="145" name="Google Shape;145;p5"/>
          <p:cNvSpPr txBox="1">
            <a:spLocks noGrp="1"/>
          </p:cNvSpPr>
          <p:nvPr>
            <p:ph type="title" idx="4294967295"/>
          </p:nvPr>
        </p:nvSpPr>
        <p:spPr>
          <a:xfrm>
            <a:off x="0" y="1"/>
            <a:ext cx="9012900" cy="69269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r>
              <a:rPr lang="en-US" sz="3600" dirty="0">
                <a:solidFill>
                  <a:srgbClr val="4E67C8"/>
                </a:solidFill>
                <a:latin typeface="Times New Roman"/>
                <a:ea typeface="Times New Roman"/>
                <a:cs typeface="Times New Roman"/>
                <a:sym typeface="Times New Roman"/>
              </a:rPr>
              <a:t>    Literature </a:t>
            </a:r>
            <a:r>
              <a:rPr lang="en-GB" sz="3600" dirty="0">
                <a:solidFill>
                  <a:srgbClr val="4E67C8"/>
                </a:solidFill>
                <a:latin typeface="Times New Roman"/>
                <a:ea typeface="Times New Roman"/>
                <a:cs typeface="Times New Roman"/>
                <a:sym typeface="Times New Roman"/>
              </a:rPr>
              <a:t>Review</a:t>
            </a:r>
            <a:endParaRPr sz="3600" dirty="0">
              <a:solidFill>
                <a:srgbClr val="4E67C8"/>
              </a:solidFill>
              <a:latin typeface="Times New Roman"/>
              <a:ea typeface="Times New Roman"/>
              <a:cs typeface="Times New Roman"/>
              <a:sym typeface="Times New Roman"/>
            </a:endParaRPr>
          </a:p>
        </p:txBody>
      </p:sp>
      <p:sp>
        <p:nvSpPr>
          <p:cNvPr id="146" name="Google Shape;146;p5"/>
          <p:cNvSpPr txBox="1"/>
          <p:nvPr/>
        </p:nvSpPr>
        <p:spPr>
          <a:xfrm>
            <a:off x="8244404" y="6407941"/>
            <a:ext cx="768626"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Lucida Sans"/>
              <a:buNone/>
            </a:pPr>
            <a:r>
              <a:rPr lang="en-US" sz="1000" b="0" i="0" u="none" strike="noStrike" cap="none">
                <a:solidFill>
                  <a:srgbClr val="000000"/>
                </a:solidFill>
                <a:latin typeface="Lucida Sans"/>
                <a:ea typeface="Lucida Sans"/>
                <a:cs typeface="Lucida Sans"/>
                <a:sym typeface="Lucida Sans"/>
              </a:rPr>
              <a:t>5/20</a:t>
            </a:r>
            <a:endParaRPr sz="1400" b="0" i="0" u="none" strike="noStrike" cap="none">
              <a:solidFill>
                <a:srgbClr val="000000"/>
              </a:solidFill>
              <a:latin typeface="Arial"/>
              <a:ea typeface="Arial"/>
              <a:cs typeface="Arial"/>
              <a:sym typeface="Arial"/>
            </a:endParaRPr>
          </a:p>
        </p:txBody>
      </p:sp>
      <p:sp>
        <p:nvSpPr>
          <p:cNvPr id="147" name="Google Shape;147;p5"/>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graphicFrame>
        <p:nvGraphicFramePr>
          <p:cNvPr id="3" name="Table 2">
            <a:extLst>
              <a:ext uri="{FF2B5EF4-FFF2-40B4-BE49-F238E27FC236}">
                <a16:creationId xmlns:a16="http://schemas.microsoft.com/office/drawing/2014/main" id="{03234E8B-BF55-3883-727F-8CA706884312}"/>
              </a:ext>
            </a:extLst>
          </p:cNvPr>
          <p:cNvGraphicFramePr>
            <a:graphicFrameLocks noGrp="1"/>
          </p:cNvGraphicFramePr>
          <p:nvPr>
            <p:extLst>
              <p:ext uri="{D42A27DB-BD31-4B8C-83A1-F6EECF244321}">
                <p14:modId xmlns:p14="http://schemas.microsoft.com/office/powerpoint/2010/main" val="665313224"/>
              </p:ext>
            </p:extLst>
          </p:nvPr>
        </p:nvGraphicFramePr>
        <p:xfrm>
          <a:off x="0" y="692696"/>
          <a:ext cx="9144000" cy="6165304"/>
        </p:xfrm>
        <a:graphic>
          <a:graphicData uri="http://schemas.openxmlformats.org/drawingml/2006/table">
            <a:tbl>
              <a:tblPr firstRow="1" bandRow="1">
                <a:tableStyleId>{5202B0CA-FC54-4496-8BCA-5EF66A818D29}</a:tableStyleId>
              </a:tblPr>
              <a:tblGrid>
                <a:gridCol w="539552">
                  <a:extLst>
                    <a:ext uri="{9D8B030D-6E8A-4147-A177-3AD203B41FA5}">
                      <a16:colId xmlns:a16="http://schemas.microsoft.com/office/drawing/2014/main" val="634690823"/>
                    </a:ext>
                  </a:extLst>
                </a:gridCol>
                <a:gridCol w="1072016">
                  <a:extLst>
                    <a:ext uri="{9D8B030D-6E8A-4147-A177-3AD203B41FA5}">
                      <a16:colId xmlns:a16="http://schemas.microsoft.com/office/drawing/2014/main" val="2687933905"/>
                    </a:ext>
                  </a:extLst>
                </a:gridCol>
                <a:gridCol w="1171838">
                  <a:extLst>
                    <a:ext uri="{9D8B030D-6E8A-4147-A177-3AD203B41FA5}">
                      <a16:colId xmlns:a16="http://schemas.microsoft.com/office/drawing/2014/main" val="3035703690"/>
                    </a:ext>
                  </a:extLst>
                </a:gridCol>
                <a:gridCol w="1020390">
                  <a:extLst>
                    <a:ext uri="{9D8B030D-6E8A-4147-A177-3AD203B41FA5}">
                      <a16:colId xmlns:a16="http://schemas.microsoft.com/office/drawing/2014/main" val="247355103"/>
                    </a:ext>
                  </a:extLst>
                </a:gridCol>
                <a:gridCol w="2884025">
                  <a:extLst>
                    <a:ext uri="{9D8B030D-6E8A-4147-A177-3AD203B41FA5}">
                      <a16:colId xmlns:a16="http://schemas.microsoft.com/office/drawing/2014/main" val="2118922769"/>
                    </a:ext>
                  </a:extLst>
                </a:gridCol>
                <a:gridCol w="2456179">
                  <a:extLst>
                    <a:ext uri="{9D8B030D-6E8A-4147-A177-3AD203B41FA5}">
                      <a16:colId xmlns:a16="http://schemas.microsoft.com/office/drawing/2014/main" val="4082180585"/>
                    </a:ext>
                  </a:extLst>
                </a:gridCol>
              </a:tblGrid>
              <a:tr h="1073560">
                <a:tc>
                  <a:txBody>
                    <a:bodyPr/>
                    <a:lstStyle/>
                    <a:p>
                      <a:pPr algn="ctr"/>
                      <a:r>
                        <a:rPr lang="en-IN" sz="1600" b="0" dirty="0">
                          <a:latin typeface="Times New Roman" panose="02020603050405020304" pitchFamily="18" charset="0"/>
                          <a:cs typeface="Times New Roman" panose="02020603050405020304" pitchFamily="18" charset="0"/>
                        </a:rPr>
                        <a:t>Sl. No.</a:t>
                      </a:r>
                    </a:p>
                  </a:txBody>
                  <a:tcPr/>
                </a:tc>
                <a:tc>
                  <a:txBody>
                    <a:bodyPr/>
                    <a:lstStyle/>
                    <a:p>
                      <a:pPr algn="ctr"/>
                      <a:r>
                        <a:rPr lang="en-IN" sz="1600" b="0" dirty="0">
                          <a:latin typeface="Times New Roman" panose="02020603050405020304" pitchFamily="18" charset="0"/>
                          <a:cs typeface="Times New Roman" panose="02020603050405020304" pitchFamily="18" charset="0"/>
                        </a:rPr>
                        <a:t>Title</a:t>
                      </a:r>
                    </a:p>
                  </a:txBody>
                  <a:tcPr/>
                </a:tc>
                <a:tc>
                  <a:txBody>
                    <a:bodyPr/>
                    <a:lstStyle/>
                    <a:p>
                      <a:pPr algn="ctr"/>
                      <a:r>
                        <a:rPr lang="en-IN" sz="1600" b="0" dirty="0">
                          <a:latin typeface="Times New Roman" panose="02020603050405020304" pitchFamily="18" charset="0"/>
                          <a:cs typeface="Times New Roman" panose="02020603050405020304" pitchFamily="18" charset="0"/>
                        </a:rPr>
                        <a:t>Author</a:t>
                      </a:r>
                    </a:p>
                  </a:txBody>
                  <a:tcPr/>
                </a:tc>
                <a:tc>
                  <a:txBody>
                    <a:bodyPr/>
                    <a:lstStyle/>
                    <a:p>
                      <a:pPr algn="ctr"/>
                      <a:r>
                        <a:rPr lang="en-IN" sz="1600" b="0" dirty="0">
                          <a:latin typeface="Times New Roman" panose="02020603050405020304" pitchFamily="18" charset="0"/>
                          <a:cs typeface="Times New Roman" panose="02020603050405020304" pitchFamily="18" charset="0"/>
                        </a:rPr>
                        <a:t>Year of Publication</a:t>
                      </a:r>
                    </a:p>
                  </a:txBody>
                  <a:tcPr/>
                </a:tc>
                <a:tc>
                  <a:txBody>
                    <a:bodyPr/>
                    <a:lstStyle/>
                    <a:p>
                      <a:pPr algn="ctr"/>
                      <a:r>
                        <a:rPr lang="en-IN" sz="1600" b="0">
                          <a:latin typeface="Times New Roman" panose="02020603050405020304" pitchFamily="18" charset="0"/>
                          <a:cs typeface="Times New Roman" panose="02020603050405020304" pitchFamily="18" charset="0"/>
                        </a:rPr>
                        <a:t>Adopted Methodology</a:t>
                      </a:r>
                      <a:endParaRPr lang="en-IN" sz="1600" b="0" dirty="0">
                        <a:latin typeface="Times New Roman" panose="02020603050405020304" pitchFamily="18" charset="0"/>
                        <a:cs typeface="Times New Roman" panose="02020603050405020304" pitchFamily="18" charset="0"/>
                      </a:endParaRPr>
                    </a:p>
                  </a:txBody>
                  <a:tcPr/>
                </a:tc>
                <a:tc>
                  <a:txBody>
                    <a:bodyPr/>
                    <a:lstStyle/>
                    <a:p>
                      <a:pPr algn="ctr"/>
                      <a:r>
                        <a:rPr lang="en-IN" sz="1600" b="0">
                          <a:latin typeface="Times New Roman" panose="02020603050405020304" pitchFamily="18" charset="0"/>
                          <a:cs typeface="Times New Roman" panose="02020603050405020304" pitchFamily="18" charset="0"/>
                        </a:rPr>
                        <a:t>Limitations</a:t>
                      </a:r>
                      <a:endParaRPr lang="en-IN"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0459003"/>
                  </a:ext>
                </a:extLst>
              </a:tr>
              <a:tr h="2300487">
                <a:tc>
                  <a:txBody>
                    <a:bodyPr/>
                    <a:lstStyle/>
                    <a:p>
                      <a:pPr algn="l"/>
                      <a:r>
                        <a:rPr lang="en-IN" sz="1600" b="0" dirty="0">
                          <a:latin typeface="Times New Roman" panose="02020603050405020304" pitchFamily="18" charset="0"/>
                          <a:cs typeface="Times New Roman" panose="02020603050405020304" pitchFamily="18" charset="0"/>
                        </a:rPr>
                        <a:t>7.</a:t>
                      </a:r>
                    </a:p>
                  </a:txBody>
                  <a:tcPr/>
                </a:tc>
                <a:tc>
                  <a:txBody>
                    <a:bodyPr/>
                    <a:lstStyle/>
                    <a:p>
                      <a:pPr marL="109728" eaLnBrk="1" fontAlgn="auto" hangingPunct="1">
                        <a:spcBef>
                          <a:spcPts val="400"/>
                        </a:spcBef>
                        <a:spcAft>
                          <a:spcPts val="0"/>
                        </a:spcAft>
                        <a:buClr>
                          <a:srgbClr val="2DA2BF"/>
                        </a:buClr>
                        <a:buSzPts val="1768"/>
                        <a:defRPr/>
                      </a:pPr>
                      <a:r>
                        <a:rPr lang="en-IN" sz="1600" b="0" dirty="0">
                          <a:latin typeface="Times New Roman" pitchFamily="18" charset="0"/>
                          <a:cs typeface="Times New Roman" pitchFamily="18" charset="0"/>
                        </a:rPr>
                        <a:t>Adaptive Edge </a:t>
                      </a:r>
                      <a:r>
                        <a:rPr lang="en-IN" sz="1600" b="0" dirty="0" err="1">
                          <a:latin typeface="Times New Roman" pitchFamily="18" charset="0"/>
                          <a:cs typeface="Times New Roman" pitchFamily="18" charset="0"/>
                        </a:rPr>
                        <a:t>Steganography</a:t>
                      </a:r>
                      <a:r>
                        <a:rPr lang="en-IN" sz="1600" b="0" dirty="0">
                          <a:latin typeface="Times New Roman" pitchFamily="18" charset="0"/>
                          <a:cs typeface="Times New Roman" pitchFamily="18" charset="0"/>
                        </a:rPr>
                        <a:t> for Images </a:t>
                      </a:r>
                    </a:p>
                  </a:txBody>
                  <a:tcPr/>
                </a:tc>
                <a:tc>
                  <a:txBody>
                    <a:bodyPr/>
                    <a:lstStyle/>
                    <a:p>
                      <a:pPr>
                        <a:spcBef>
                          <a:spcPct val="0"/>
                        </a:spcBef>
                        <a:buClr>
                          <a:srgbClr val="000000"/>
                        </a:buClr>
                      </a:pPr>
                      <a:r>
                        <a:rPr lang="en-IN" sz="1600" dirty="0" err="1">
                          <a:latin typeface="Times New Roman" pitchFamily="18" charset="0"/>
                          <a:cs typeface="Times New Roman" pitchFamily="18" charset="0"/>
                        </a:rPr>
                        <a:t>Yambem</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Jina</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Chanu</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Kh</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Manglem</a:t>
                      </a:r>
                      <a:r>
                        <a:rPr lang="en-IN" sz="1600" dirty="0">
                          <a:latin typeface="Times New Roman" pitchFamily="18" charset="0"/>
                          <a:cs typeface="Times New Roman" pitchFamily="18" charset="0"/>
                        </a:rPr>
                        <a:t> Singh and </a:t>
                      </a:r>
                      <a:r>
                        <a:rPr lang="en-IN" sz="1600" dirty="0" err="1">
                          <a:latin typeface="Times New Roman" pitchFamily="18" charset="0"/>
                          <a:cs typeface="Times New Roman" pitchFamily="18" charset="0"/>
                        </a:rPr>
                        <a:t>Themrichon</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Tuithung</a:t>
                      </a:r>
                      <a:endParaRPr lang="en-IN" altLang="en-US" sz="1600" b="0" dirty="0">
                        <a:solidFill>
                          <a:srgbClr val="000000"/>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a:txBody>
                  <a:tcPr/>
                </a:tc>
                <a:tc>
                  <a:txBody>
                    <a:bodyPr/>
                    <a:lstStyle/>
                    <a:p>
                      <a:pPr algn="l"/>
                      <a:r>
                        <a:rPr lang="en-IN" sz="1600" b="0" dirty="0">
                          <a:latin typeface="Times New Roman" panose="02020603050405020304" pitchFamily="18" charset="0"/>
                          <a:cs typeface="Times New Roman" panose="02020603050405020304" pitchFamily="18" charset="0"/>
                        </a:rPr>
                        <a:t>2023</a:t>
                      </a:r>
                    </a:p>
                  </a:txBody>
                  <a:tcPr/>
                </a:tc>
                <a:tc>
                  <a:txBody>
                    <a:bodyPr/>
                    <a:lstStyle/>
                    <a:p>
                      <a:pPr algn="just">
                        <a:spcBef>
                          <a:spcPts val="300"/>
                        </a:spcBef>
                        <a:buClr>
                          <a:srgbClr val="000000"/>
                        </a:buClr>
                        <a:buFontTx/>
                        <a:buNone/>
                      </a:pPr>
                      <a:r>
                        <a:rPr lang="en-IN" sz="1600" dirty="0">
                          <a:latin typeface="Times New Roman" pitchFamily="18" charset="0"/>
                          <a:cs typeface="Times New Roman" pitchFamily="18" charset="0"/>
                        </a:rPr>
                        <a:t>The methodology involves utilizing Roberts edge detection and LSB embedding to conceal messages within image edges adaptively. The process enhances security by making it challenging for </a:t>
                      </a:r>
                      <a:r>
                        <a:rPr lang="en-IN" sz="1600" dirty="0" err="1">
                          <a:latin typeface="Times New Roman" pitchFamily="18" charset="0"/>
                          <a:cs typeface="Times New Roman" pitchFamily="18" charset="0"/>
                        </a:rPr>
                        <a:t>steganalytic</a:t>
                      </a:r>
                      <a:r>
                        <a:rPr lang="en-IN" sz="1600" dirty="0">
                          <a:latin typeface="Times New Roman" pitchFamily="18" charset="0"/>
                          <a:cs typeface="Times New Roman" pitchFamily="18" charset="0"/>
                        </a:rPr>
                        <a:t> tools to detect hidden information.</a:t>
                      </a:r>
                      <a:endParaRPr lang="en-US" altLang="en-US" sz="1600" b="0" dirty="0">
                        <a:solidFill>
                          <a:srgbClr val="000000"/>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a:txBody>
                  <a:tcPr/>
                </a:tc>
                <a:tc>
                  <a:txBody>
                    <a:bodyPr/>
                    <a:lstStyle/>
                    <a:p>
                      <a:pPr marL="0" marR="0" lvl="0" indent="0" algn="just" defTabSz="914400" rtl="0" eaLnBrk="1" fontAlgn="auto" latinLnBrk="0" hangingPunct="1">
                        <a:lnSpc>
                          <a:spcPct val="100000"/>
                        </a:lnSpc>
                        <a:spcBef>
                          <a:spcPts val="300"/>
                        </a:spcBef>
                        <a:spcAft>
                          <a:spcPts val="0"/>
                        </a:spcAft>
                        <a:buClr>
                          <a:srgbClr val="000000"/>
                        </a:buClr>
                        <a:buSzTx/>
                        <a:buFont typeface="Arial"/>
                        <a:buNone/>
                        <a:tabLst/>
                        <a:defRPr/>
                      </a:pPr>
                      <a:r>
                        <a:rPr lang="en-IN" sz="1600" dirty="0">
                          <a:latin typeface="Times New Roman" pitchFamily="18" charset="0"/>
                          <a:cs typeface="Times New Roman" pitchFamily="18" charset="0"/>
                        </a:rPr>
                        <a:t>A potential drawback is the reliance on edge detection, making the proposed technique susceptible to limitations in accurately identifying edge regions, which may impact the overall effectiveness of message concealment.</a:t>
                      </a:r>
                      <a:endParaRPr lang="en-US" altLang="en-US" sz="1600" b="0" dirty="0">
                        <a:solidFill>
                          <a:srgbClr val="000000"/>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a:txBody>
                  <a:tcPr/>
                </a:tc>
                <a:extLst>
                  <a:ext uri="{0D108BD9-81ED-4DB2-BD59-A6C34878D82A}">
                    <a16:rowId xmlns:a16="http://schemas.microsoft.com/office/drawing/2014/main" val="2248862365"/>
                  </a:ext>
                </a:extLst>
              </a:tr>
              <a:tr h="2791257">
                <a:tc>
                  <a:txBody>
                    <a:bodyPr/>
                    <a:lstStyle/>
                    <a:p>
                      <a:pPr algn="l"/>
                      <a:r>
                        <a:rPr lang="en-IN" sz="1600" b="0" dirty="0">
                          <a:latin typeface="Times New Roman" panose="02020603050405020304" pitchFamily="18" charset="0"/>
                          <a:cs typeface="Times New Roman" panose="02020603050405020304" pitchFamily="18" charset="0"/>
                        </a:rPr>
                        <a:t>8.</a:t>
                      </a:r>
                    </a:p>
                  </a:txBody>
                  <a:tcPr/>
                </a:tc>
                <a:tc>
                  <a:txBody>
                    <a:bodyPr/>
                    <a:lstStyle/>
                    <a:p>
                      <a:pPr>
                        <a:spcBef>
                          <a:spcPct val="0"/>
                        </a:spcBef>
                        <a:buClr>
                          <a:srgbClr val="000000"/>
                        </a:buClr>
                      </a:pPr>
                      <a:r>
                        <a:rPr lang="en-IN" altLang="en-US" sz="1600" b="0" dirty="0">
                          <a:solidFill>
                            <a:srgbClr val="000000"/>
                          </a:solidFill>
                          <a:latin typeface="Times New Roman" panose="02020603050405020304" pitchFamily="18" charset="0"/>
                          <a:ea typeface="Times New Roman" panose="02020603050405020304" pitchFamily="18" charset="0"/>
                          <a:cs typeface="Arial" panose="020B0604020202020204" pitchFamily="34" charset="0"/>
                          <a:sym typeface="Arial" panose="020B0604020202020204" pitchFamily="34" charset="0"/>
                        </a:rPr>
                        <a:t>Graphical Password Authentication System Using Modified Intuitive Approach</a:t>
                      </a:r>
                      <a:endParaRPr lang="en-IN" altLang="en-US" sz="1600" b="0" dirty="0">
                        <a:solidFill>
                          <a:srgbClr val="000000"/>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a:txBody>
                  <a:tcPr/>
                </a:tc>
                <a:tc>
                  <a:txBody>
                    <a:bodyPr/>
                    <a:lstStyle/>
                    <a:p>
                      <a:pPr algn="just">
                        <a:lnSpc>
                          <a:spcPct val="100000"/>
                        </a:lnSpc>
                        <a:spcBef>
                          <a:spcPct val="0"/>
                        </a:spcBef>
                        <a:spcAft>
                          <a:spcPts val="25"/>
                        </a:spcAft>
                        <a:buClr>
                          <a:srgbClr val="000000"/>
                        </a:buClr>
                      </a:pPr>
                      <a:r>
                        <a:rPr lang="en-IN" altLang="en-US" sz="1600" b="0" dirty="0">
                          <a:solidFill>
                            <a:srgbClr val="000000"/>
                          </a:solidFill>
                          <a:latin typeface="Times New Roman" panose="02020603050405020304" pitchFamily="18" charset="0"/>
                          <a:ea typeface="Times New Roman" panose="02020603050405020304" pitchFamily="18" charset="0"/>
                          <a:cs typeface="Arial" panose="020B0604020202020204" pitchFamily="34" charset="0"/>
                          <a:sym typeface="Arial" panose="020B0604020202020204" pitchFamily="34" charset="0"/>
                        </a:rPr>
                        <a:t>Abhishek Narayan Shah, Dipti Anand, Sabyasachi Samanta and Dipankar Dey</a:t>
                      </a:r>
                    </a:p>
                  </a:txBody>
                  <a:tcPr/>
                </a:tc>
                <a:tc>
                  <a:txBody>
                    <a:bodyPr/>
                    <a:lstStyle/>
                    <a:p>
                      <a:pPr algn="l"/>
                      <a:r>
                        <a:rPr lang="en-IN" sz="1600" b="0" dirty="0">
                          <a:latin typeface="Times New Roman" panose="02020603050405020304" pitchFamily="18" charset="0"/>
                          <a:cs typeface="Times New Roman" panose="02020603050405020304" pitchFamily="18" charset="0"/>
                        </a:rPr>
                        <a:t>2021</a:t>
                      </a:r>
                    </a:p>
                  </a:txBody>
                  <a:tcPr/>
                </a:tc>
                <a:tc>
                  <a:txBody>
                    <a:bodyPr/>
                    <a:lstStyle/>
                    <a:p>
                      <a:pPr algn="just">
                        <a:spcBef>
                          <a:spcPts val="300"/>
                        </a:spcBef>
                        <a:buClr>
                          <a:srgbClr val="000000"/>
                        </a:buClr>
                        <a:buFontTx/>
                        <a:buNone/>
                      </a:pPr>
                      <a:r>
                        <a:rPr lang="en-IN" sz="1600" b="0" i="0" u="none" strike="noStrike" cap="none" dirty="0">
                          <a:solidFill>
                            <a:schemeClr val="dk1"/>
                          </a:solidFill>
                          <a:latin typeface="Times New Roman" pitchFamily="18" charset="0"/>
                          <a:ea typeface="+mn-ea"/>
                          <a:cs typeface="Times New Roman" pitchFamily="18" charset="0"/>
                          <a:sym typeface="Arial"/>
                        </a:rPr>
                        <a:t>The paper likely employs high-dimensional image models to develop </a:t>
                      </a:r>
                      <a:r>
                        <a:rPr lang="en-IN" sz="1600" b="0" i="0" u="none" strike="noStrike" cap="none" dirty="0" err="1">
                          <a:solidFill>
                            <a:schemeClr val="dk1"/>
                          </a:solidFill>
                          <a:latin typeface="Times New Roman" pitchFamily="18" charset="0"/>
                          <a:ea typeface="+mn-ea"/>
                          <a:cs typeface="Times New Roman" pitchFamily="18" charset="0"/>
                          <a:sym typeface="Arial"/>
                        </a:rPr>
                        <a:t>steganographic</a:t>
                      </a:r>
                      <a:r>
                        <a:rPr lang="en-IN" sz="1600" b="0" i="0" u="none" strike="noStrike" cap="none" dirty="0">
                          <a:solidFill>
                            <a:schemeClr val="dk1"/>
                          </a:solidFill>
                          <a:latin typeface="Times New Roman" pitchFamily="18" charset="0"/>
                          <a:ea typeface="+mn-ea"/>
                          <a:cs typeface="Times New Roman" pitchFamily="18" charset="0"/>
                          <a:sym typeface="Arial"/>
                        </a:rPr>
                        <a:t> methods, focusing on embedding hidden data in images while minimizing detection by leveraging advanced mathematical and statistical techniques.</a:t>
                      </a:r>
                      <a:endParaRPr lang="en-US" altLang="en-US" sz="1600" b="0" dirty="0">
                        <a:solidFill>
                          <a:srgbClr val="0F0F0F"/>
                        </a:solidFill>
                        <a:latin typeface="Times New Roman" pitchFamily="18" charset="0"/>
                        <a:ea typeface="Arial" panose="020B0604020202020204" pitchFamily="34" charset="0"/>
                        <a:cs typeface="Times New Roman" pitchFamily="18" charset="0"/>
                        <a:sym typeface="Arial" panose="020B0604020202020204" pitchFamily="34" charset="0"/>
                      </a:endParaRPr>
                    </a:p>
                  </a:txBody>
                  <a:tcPr/>
                </a:tc>
                <a:tc>
                  <a:txBody>
                    <a:bodyPr/>
                    <a:lstStyle/>
                    <a:p>
                      <a:pPr algn="just">
                        <a:spcBef>
                          <a:spcPts val="300"/>
                        </a:spcBef>
                        <a:buClr>
                          <a:srgbClr val="000000"/>
                        </a:buClr>
                      </a:pPr>
                      <a:r>
                        <a:rPr lang="en-IN" sz="1600" b="0" i="0" u="none" strike="noStrike" cap="none" dirty="0">
                          <a:solidFill>
                            <a:schemeClr val="dk1"/>
                          </a:solidFill>
                          <a:latin typeface="Times New Roman" pitchFamily="18" charset="0"/>
                          <a:ea typeface="+mn-ea"/>
                          <a:cs typeface="Times New Roman" pitchFamily="18" charset="0"/>
                          <a:sym typeface="Arial"/>
                        </a:rPr>
                        <a:t>Possible limitations may include computational complexity due to high-dimensional models, reliance on specific image characteristics that may not be universally applicable, and susceptibility to evolving detection methods as </a:t>
                      </a:r>
                      <a:r>
                        <a:rPr lang="en-IN" sz="1600" b="0" i="0" u="none" strike="noStrike" cap="none" dirty="0" err="1">
                          <a:solidFill>
                            <a:schemeClr val="dk1"/>
                          </a:solidFill>
                          <a:latin typeface="Times New Roman" pitchFamily="18" charset="0"/>
                          <a:ea typeface="+mn-ea"/>
                          <a:cs typeface="Times New Roman" pitchFamily="18" charset="0"/>
                          <a:sym typeface="Arial"/>
                        </a:rPr>
                        <a:t>steganalysis</a:t>
                      </a:r>
                      <a:r>
                        <a:rPr lang="en-IN" sz="1600" b="0" i="0" u="none" strike="noStrike" cap="none" dirty="0">
                          <a:solidFill>
                            <a:schemeClr val="dk1"/>
                          </a:solidFill>
                          <a:latin typeface="Times New Roman" pitchFamily="18" charset="0"/>
                          <a:ea typeface="+mn-ea"/>
                          <a:cs typeface="Times New Roman" pitchFamily="18" charset="0"/>
                          <a:sym typeface="Arial"/>
                        </a:rPr>
                        <a:t> techniques advance over time.</a:t>
                      </a:r>
                      <a:endParaRPr lang="en-US" altLang="en-US" sz="1600" b="0" dirty="0">
                        <a:solidFill>
                          <a:srgbClr val="000000"/>
                        </a:solidFill>
                        <a:latin typeface="Times New Roman" pitchFamily="18" charset="0"/>
                        <a:ea typeface="Arial" panose="020B0604020202020204" pitchFamily="34" charset="0"/>
                        <a:cs typeface="Times New Roman" pitchFamily="18" charset="0"/>
                        <a:sym typeface="Arial" panose="020B0604020202020204" pitchFamily="34" charset="0"/>
                      </a:endParaRPr>
                    </a:p>
                  </a:txBody>
                  <a:tcPr/>
                </a:tc>
                <a:extLst>
                  <a:ext uri="{0D108BD9-81ED-4DB2-BD59-A6C34878D82A}">
                    <a16:rowId xmlns:a16="http://schemas.microsoft.com/office/drawing/2014/main" val="2624591205"/>
                  </a:ext>
                </a:extLst>
              </a:tr>
            </a:tbl>
          </a:graphicData>
        </a:graphic>
      </p:graphicFrame>
    </p:spTree>
    <p:extLst>
      <p:ext uri="{BB962C8B-B14F-4D97-AF65-F5344CB8AC3E}">
        <p14:creationId xmlns:p14="http://schemas.microsoft.com/office/powerpoint/2010/main" val="2728081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txBox="1"/>
          <p:nvPr/>
        </p:nvSpPr>
        <p:spPr>
          <a:xfrm>
            <a:off x="6172200" y="6172200"/>
            <a:ext cx="2514243" cy="364681"/>
          </a:xfrm>
          <a:prstGeom prst="rect">
            <a:avLst/>
          </a:prstGeom>
          <a:noFill/>
          <a:ln>
            <a:noFill/>
          </a:ln>
        </p:spPr>
        <p:txBody>
          <a:bodyPr spcFirstLastPara="1" wrap="square" lIns="90000" tIns="44975" rIns="90000" bIns="44975"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Trebuchet MS"/>
              <a:ea typeface="Trebuchet MS"/>
              <a:cs typeface="Trebuchet MS"/>
              <a:sym typeface="Trebuchet MS"/>
            </a:endParaRPr>
          </a:p>
        </p:txBody>
      </p:sp>
      <p:sp>
        <p:nvSpPr>
          <p:cNvPr id="145" name="Google Shape;145;p5"/>
          <p:cNvSpPr txBox="1">
            <a:spLocks noGrp="1"/>
          </p:cNvSpPr>
          <p:nvPr>
            <p:ph type="title" idx="4294967295"/>
          </p:nvPr>
        </p:nvSpPr>
        <p:spPr>
          <a:xfrm>
            <a:off x="0" y="1"/>
            <a:ext cx="9012900" cy="69269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r>
              <a:rPr lang="en-US" sz="3600" dirty="0">
                <a:solidFill>
                  <a:srgbClr val="4E67C8"/>
                </a:solidFill>
                <a:latin typeface="Times New Roman"/>
                <a:ea typeface="Times New Roman"/>
                <a:cs typeface="Times New Roman"/>
                <a:sym typeface="Times New Roman"/>
              </a:rPr>
              <a:t>    Literature </a:t>
            </a:r>
            <a:r>
              <a:rPr lang="en-GB" sz="3600" dirty="0">
                <a:solidFill>
                  <a:srgbClr val="4E67C8"/>
                </a:solidFill>
                <a:latin typeface="Times New Roman"/>
                <a:ea typeface="Times New Roman"/>
                <a:cs typeface="Times New Roman"/>
                <a:sym typeface="Times New Roman"/>
              </a:rPr>
              <a:t>Review</a:t>
            </a:r>
            <a:endParaRPr sz="3600" dirty="0">
              <a:solidFill>
                <a:srgbClr val="4E67C8"/>
              </a:solidFill>
              <a:latin typeface="Times New Roman"/>
              <a:ea typeface="Times New Roman"/>
              <a:cs typeface="Times New Roman"/>
              <a:sym typeface="Times New Roman"/>
            </a:endParaRPr>
          </a:p>
        </p:txBody>
      </p:sp>
      <p:sp>
        <p:nvSpPr>
          <p:cNvPr id="146" name="Google Shape;146;p5"/>
          <p:cNvSpPr txBox="1"/>
          <p:nvPr/>
        </p:nvSpPr>
        <p:spPr>
          <a:xfrm>
            <a:off x="8244404" y="6407941"/>
            <a:ext cx="768626"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Lucida Sans"/>
              <a:buNone/>
            </a:pPr>
            <a:r>
              <a:rPr lang="en-US" sz="1000" b="0" i="0" u="none" strike="noStrike" cap="none">
                <a:solidFill>
                  <a:srgbClr val="000000"/>
                </a:solidFill>
                <a:latin typeface="Lucida Sans"/>
                <a:ea typeface="Lucida Sans"/>
                <a:cs typeface="Lucida Sans"/>
                <a:sym typeface="Lucida Sans"/>
              </a:rPr>
              <a:t>5/20</a:t>
            </a:r>
            <a:endParaRPr sz="1400" b="0" i="0" u="none" strike="noStrike" cap="none">
              <a:solidFill>
                <a:srgbClr val="000000"/>
              </a:solidFill>
              <a:latin typeface="Arial"/>
              <a:ea typeface="Arial"/>
              <a:cs typeface="Arial"/>
              <a:sym typeface="Arial"/>
            </a:endParaRPr>
          </a:p>
        </p:txBody>
      </p:sp>
      <p:sp>
        <p:nvSpPr>
          <p:cNvPr id="147" name="Google Shape;147;p5"/>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graphicFrame>
        <p:nvGraphicFramePr>
          <p:cNvPr id="3" name="Table 2">
            <a:extLst>
              <a:ext uri="{FF2B5EF4-FFF2-40B4-BE49-F238E27FC236}">
                <a16:creationId xmlns:a16="http://schemas.microsoft.com/office/drawing/2014/main" id="{03234E8B-BF55-3883-727F-8CA706884312}"/>
              </a:ext>
            </a:extLst>
          </p:cNvPr>
          <p:cNvGraphicFramePr>
            <a:graphicFrameLocks noGrp="1"/>
          </p:cNvGraphicFramePr>
          <p:nvPr>
            <p:extLst>
              <p:ext uri="{D42A27DB-BD31-4B8C-83A1-F6EECF244321}">
                <p14:modId xmlns:p14="http://schemas.microsoft.com/office/powerpoint/2010/main" val="2483836747"/>
              </p:ext>
            </p:extLst>
          </p:nvPr>
        </p:nvGraphicFramePr>
        <p:xfrm>
          <a:off x="0" y="692696"/>
          <a:ext cx="9144000" cy="6445457"/>
        </p:xfrm>
        <a:graphic>
          <a:graphicData uri="http://schemas.openxmlformats.org/drawingml/2006/table">
            <a:tbl>
              <a:tblPr firstRow="1" bandRow="1">
                <a:tableStyleId>{5202B0CA-FC54-4496-8BCA-5EF66A818D29}</a:tableStyleId>
              </a:tblPr>
              <a:tblGrid>
                <a:gridCol w="539552">
                  <a:extLst>
                    <a:ext uri="{9D8B030D-6E8A-4147-A177-3AD203B41FA5}">
                      <a16:colId xmlns:a16="http://schemas.microsoft.com/office/drawing/2014/main" val="634690823"/>
                    </a:ext>
                  </a:extLst>
                </a:gridCol>
                <a:gridCol w="1296144">
                  <a:extLst>
                    <a:ext uri="{9D8B030D-6E8A-4147-A177-3AD203B41FA5}">
                      <a16:colId xmlns:a16="http://schemas.microsoft.com/office/drawing/2014/main" val="2687933905"/>
                    </a:ext>
                  </a:extLst>
                </a:gridCol>
                <a:gridCol w="792088">
                  <a:extLst>
                    <a:ext uri="{9D8B030D-6E8A-4147-A177-3AD203B41FA5}">
                      <a16:colId xmlns:a16="http://schemas.microsoft.com/office/drawing/2014/main" val="3035703690"/>
                    </a:ext>
                  </a:extLst>
                </a:gridCol>
                <a:gridCol w="1176012">
                  <a:extLst>
                    <a:ext uri="{9D8B030D-6E8A-4147-A177-3AD203B41FA5}">
                      <a16:colId xmlns:a16="http://schemas.microsoft.com/office/drawing/2014/main" val="247355103"/>
                    </a:ext>
                  </a:extLst>
                </a:gridCol>
                <a:gridCol w="3000452">
                  <a:extLst>
                    <a:ext uri="{9D8B030D-6E8A-4147-A177-3AD203B41FA5}">
                      <a16:colId xmlns:a16="http://schemas.microsoft.com/office/drawing/2014/main" val="2118922769"/>
                    </a:ext>
                  </a:extLst>
                </a:gridCol>
                <a:gridCol w="2339752">
                  <a:extLst>
                    <a:ext uri="{9D8B030D-6E8A-4147-A177-3AD203B41FA5}">
                      <a16:colId xmlns:a16="http://schemas.microsoft.com/office/drawing/2014/main" val="4082180585"/>
                    </a:ext>
                  </a:extLst>
                </a:gridCol>
              </a:tblGrid>
              <a:tr h="1073560">
                <a:tc>
                  <a:txBody>
                    <a:bodyPr/>
                    <a:lstStyle/>
                    <a:p>
                      <a:pPr algn="ctr"/>
                      <a:r>
                        <a:rPr lang="en-IN" sz="1600" b="0" dirty="0">
                          <a:latin typeface="Times New Roman" panose="02020603050405020304" pitchFamily="18" charset="0"/>
                          <a:cs typeface="Times New Roman" panose="02020603050405020304" pitchFamily="18" charset="0"/>
                        </a:rPr>
                        <a:t>Sl. No.</a:t>
                      </a:r>
                    </a:p>
                  </a:txBody>
                  <a:tcPr/>
                </a:tc>
                <a:tc>
                  <a:txBody>
                    <a:bodyPr/>
                    <a:lstStyle/>
                    <a:p>
                      <a:pPr algn="ctr"/>
                      <a:r>
                        <a:rPr lang="en-IN" sz="1600" b="0" dirty="0">
                          <a:latin typeface="Times New Roman" panose="02020603050405020304" pitchFamily="18" charset="0"/>
                          <a:cs typeface="Times New Roman" panose="02020603050405020304" pitchFamily="18" charset="0"/>
                        </a:rPr>
                        <a:t>Title</a:t>
                      </a:r>
                    </a:p>
                  </a:txBody>
                  <a:tcPr/>
                </a:tc>
                <a:tc>
                  <a:txBody>
                    <a:bodyPr/>
                    <a:lstStyle/>
                    <a:p>
                      <a:pPr algn="ctr"/>
                      <a:r>
                        <a:rPr lang="en-IN" sz="1600" b="0" dirty="0">
                          <a:latin typeface="Times New Roman" panose="02020603050405020304" pitchFamily="18" charset="0"/>
                          <a:cs typeface="Times New Roman" panose="02020603050405020304" pitchFamily="18" charset="0"/>
                        </a:rPr>
                        <a:t>Author</a:t>
                      </a:r>
                    </a:p>
                  </a:txBody>
                  <a:tcPr/>
                </a:tc>
                <a:tc>
                  <a:txBody>
                    <a:bodyPr/>
                    <a:lstStyle/>
                    <a:p>
                      <a:pPr algn="ctr"/>
                      <a:r>
                        <a:rPr lang="en-IN" sz="1600" b="0" dirty="0">
                          <a:latin typeface="Times New Roman" panose="02020603050405020304" pitchFamily="18" charset="0"/>
                          <a:cs typeface="Times New Roman" panose="02020603050405020304" pitchFamily="18" charset="0"/>
                        </a:rPr>
                        <a:t>Year of Publication</a:t>
                      </a:r>
                    </a:p>
                  </a:txBody>
                  <a:tcPr/>
                </a:tc>
                <a:tc>
                  <a:txBody>
                    <a:bodyPr/>
                    <a:lstStyle/>
                    <a:p>
                      <a:pPr algn="ctr"/>
                      <a:r>
                        <a:rPr lang="en-IN" sz="1600" b="0">
                          <a:latin typeface="Times New Roman" panose="02020603050405020304" pitchFamily="18" charset="0"/>
                          <a:cs typeface="Times New Roman" panose="02020603050405020304" pitchFamily="18" charset="0"/>
                        </a:rPr>
                        <a:t>Adopted Methodology</a:t>
                      </a:r>
                      <a:endParaRPr lang="en-IN" sz="1600" b="0" dirty="0">
                        <a:latin typeface="Times New Roman" panose="02020603050405020304" pitchFamily="18" charset="0"/>
                        <a:cs typeface="Times New Roman" panose="02020603050405020304" pitchFamily="18" charset="0"/>
                      </a:endParaRPr>
                    </a:p>
                  </a:txBody>
                  <a:tcPr/>
                </a:tc>
                <a:tc>
                  <a:txBody>
                    <a:bodyPr/>
                    <a:lstStyle/>
                    <a:p>
                      <a:pPr algn="ctr"/>
                      <a:r>
                        <a:rPr lang="en-IN" sz="1600" b="0">
                          <a:latin typeface="Times New Roman" panose="02020603050405020304" pitchFamily="18" charset="0"/>
                          <a:cs typeface="Times New Roman" panose="02020603050405020304" pitchFamily="18" charset="0"/>
                        </a:rPr>
                        <a:t>Limitations</a:t>
                      </a:r>
                      <a:endParaRPr lang="en-IN"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0459003"/>
                  </a:ext>
                </a:extLst>
              </a:tr>
              <a:tr h="2300487">
                <a:tc>
                  <a:txBody>
                    <a:bodyPr/>
                    <a:lstStyle/>
                    <a:p>
                      <a:pPr algn="l"/>
                      <a:r>
                        <a:rPr lang="en-US" sz="1600" b="0" dirty="0">
                          <a:latin typeface="Times New Roman" panose="02020603050405020304" pitchFamily="18" charset="0"/>
                          <a:cs typeface="Times New Roman" panose="02020603050405020304" pitchFamily="18" charset="0"/>
                        </a:rPr>
                        <a:t>9</a:t>
                      </a:r>
                      <a:r>
                        <a:rPr lang="en-IN" sz="1600" b="0" dirty="0">
                          <a:latin typeface="Times New Roman" panose="02020603050405020304" pitchFamily="18" charset="0"/>
                          <a:cs typeface="Times New Roman" panose="02020603050405020304" pitchFamily="18" charset="0"/>
                        </a:rPr>
                        <a:t>.</a:t>
                      </a:r>
                    </a:p>
                  </a:txBody>
                  <a:tcPr/>
                </a:tc>
                <a:tc>
                  <a:txBody>
                    <a:bodyPr/>
                    <a:lstStyle/>
                    <a:p>
                      <a:pPr marL="109728" eaLnBrk="1" fontAlgn="auto" hangingPunct="1">
                        <a:spcBef>
                          <a:spcPts val="400"/>
                        </a:spcBef>
                        <a:spcAft>
                          <a:spcPts val="0"/>
                        </a:spcAft>
                        <a:buClr>
                          <a:srgbClr val="2DA2BF"/>
                        </a:buClr>
                        <a:buSzPts val="1768"/>
                        <a:defRPr/>
                      </a:pPr>
                      <a:r>
                        <a:rPr lang="en-IN" sz="1600" b="0" dirty="0">
                          <a:latin typeface="Times New Roman" pitchFamily="18" charset="0"/>
                          <a:cs typeface="Times New Roman" pitchFamily="18" charset="0"/>
                        </a:rPr>
                        <a:t>Digital image encryption algorithm based on</a:t>
                      </a:r>
                    </a:p>
                    <a:p>
                      <a:pPr marL="109728" eaLnBrk="1" fontAlgn="auto" hangingPunct="1">
                        <a:spcBef>
                          <a:spcPts val="400"/>
                        </a:spcBef>
                        <a:spcAft>
                          <a:spcPts val="0"/>
                        </a:spcAft>
                        <a:buClr>
                          <a:srgbClr val="2DA2BF"/>
                        </a:buClr>
                        <a:buSzPts val="1768"/>
                        <a:defRPr/>
                      </a:pPr>
                      <a:r>
                        <a:rPr lang="en-IN" sz="1600" b="0" dirty="0">
                          <a:latin typeface="Times New Roman" pitchFamily="18" charset="0"/>
                          <a:cs typeface="Times New Roman" pitchFamily="18" charset="0"/>
                        </a:rPr>
                        <a:t>elliptic curve public cryptosystem</a:t>
                      </a:r>
                    </a:p>
                  </a:txBody>
                  <a:tcPr/>
                </a:tc>
                <a:tc>
                  <a:txBody>
                    <a:bodyPr/>
                    <a:lstStyle/>
                    <a:p>
                      <a:pPr>
                        <a:spcBef>
                          <a:spcPct val="0"/>
                        </a:spcBef>
                        <a:buClr>
                          <a:srgbClr val="000000"/>
                        </a:buClr>
                      </a:pPr>
                      <a:r>
                        <a:rPr lang="en-IN" sz="1600" dirty="0">
                          <a:latin typeface="Times New Roman" pitchFamily="18" charset="0"/>
                          <a:cs typeface="Times New Roman" pitchFamily="18" charset="0"/>
                        </a:rPr>
                        <a:t>X. Zhang and X. Wang</a:t>
                      </a:r>
                      <a:endParaRPr lang="en-IN" altLang="en-US" sz="1600" b="0" dirty="0">
                        <a:solidFill>
                          <a:srgbClr val="000000"/>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a:txBody>
                  <a:tcPr/>
                </a:tc>
                <a:tc>
                  <a:txBody>
                    <a:bodyPr/>
                    <a:lstStyle/>
                    <a:p>
                      <a:pPr algn="l"/>
                      <a:r>
                        <a:rPr lang="en-IN" sz="1600" b="0" dirty="0">
                          <a:latin typeface="Times New Roman" panose="02020603050405020304" pitchFamily="18" charset="0"/>
                          <a:cs typeface="Times New Roman" panose="02020603050405020304" pitchFamily="18" charset="0"/>
                        </a:rPr>
                        <a:t>2019</a:t>
                      </a:r>
                    </a:p>
                  </a:txBody>
                  <a:tcPr/>
                </a:tc>
                <a:tc>
                  <a:txBody>
                    <a:bodyPr/>
                    <a:lstStyle/>
                    <a:p>
                      <a:pPr algn="just">
                        <a:spcBef>
                          <a:spcPts val="300"/>
                        </a:spcBef>
                        <a:buClr>
                          <a:srgbClr val="000000"/>
                        </a:buClr>
                        <a:buFontTx/>
                        <a:buNone/>
                      </a:pPr>
                      <a:r>
                        <a:rPr lang="en-US"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The methodology centers on developing an asymmetric image encryption algorithm through the fusion of Elliptic Curve Cryptosystem (ECC) and chaotic systems. It begins with an introduction to ECC and chaotic systems. The core of the methodology lies in, which details the design of the novel algorithm.</a:t>
                      </a:r>
                      <a:endParaRPr lang="en-US" altLang="en-US" sz="1600" b="0" dirty="0">
                        <a:solidFill>
                          <a:srgbClr val="000000"/>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a:txBody>
                  <a:tcPr/>
                </a:tc>
                <a:tc>
                  <a:txBody>
                    <a:bodyPr/>
                    <a:lstStyle/>
                    <a:p>
                      <a:pPr marL="0" marR="0" lvl="0" indent="0" algn="just" defTabSz="914400" rtl="0" eaLnBrk="1" fontAlgn="auto" latinLnBrk="0" hangingPunct="1">
                        <a:lnSpc>
                          <a:spcPct val="100000"/>
                        </a:lnSpc>
                        <a:spcBef>
                          <a:spcPts val="300"/>
                        </a:spcBef>
                        <a:spcAft>
                          <a:spcPts val="0"/>
                        </a:spcAft>
                        <a:buClr>
                          <a:srgbClr val="000000"/>
                        </a:buClr>
                        <a:buSzTx/>
                        <a:buFont typeface="Arial"/>
                        <a:buNone/>
                        <a:tabLst/>
                        <a:defRPr/>
                      </a:pPr>
                      <a:r>
                        <a:rPr lang="en-US"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The paper's limitations include a lack of comprehensive evaluation of similar algorithms, theoretical emphasis without empirical validation, simplicity in encryption techniques possibly overlooking complexities.</a:t>
                      </a:r>
                      <a:endParaRPr lang="en-US" altLang="en-US" sz="1600" b="0" dirty="0">
                        <a:solidFill>
                          <a:srgbClr val="000000"/>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a:txBody>
                  <a:tcPr/>
                </a:tc>
                <a:extLst>
                  <a:ext uri="{0D108BD9-81ED-4DB2-BD59-A6C34878D82A}">
                    <a16:rowId xmlns:a16="http://schemas.microsoft.com/office/drawing/2014/main" val="2248862365"/>
                  </a:ext>
                </a:extLst>
              </a:tr>
              <a:tr h="2791257">
                <a:tc>
                  <a:txBody>
                    <a:bodyPr/>
                    <a:lstStyle/>
                    <a:p>
                      <a:pPr algn="l"/>
                      <a:r>
                        <a:rPr lang="en-US" sz="1600" b="0" dirty="0">
                          <a:latin typeface="Times New Roman" panose="02020603050405020304" pitchFamily="18" charset="0"/>
                          <a:cs typeface="Times New Roman" panose="02020603050405020304" pitchFamily="18" charset="0"/>
                        </a:rPr>
                        <a:t>1</a:t>
                      </a:r>
                      <a:r>
                        <a:rPr lang="en-IN" sz="1600" b="0" dirty="0">
                          <a:latin typeface="Times New Roman" panose="02020603050405020304" pitchFamily="18" charset="0"/>
                          <a:cs typeface="Times New Roman" panose="02020603050405020304" pitchFamily="18" charset="0"/>
                        </a:rPr>
                        <a:t>0.</a:t>
                      </a:r>
                    </a:p>
                  </a:txBody>
                  <a:tcPr/>
                </a:tc>
                <a:tc>
                  <a:txBody>
                    <a:bodyPr/>
                    <a:lstStyle/>
                    <a:p>
                      <a:pPr>
                        <a:spcBef>
                          <a:spcPct val="0"/>
                        </a:spcBef>
                        <a:buClr>
                          <a:srgbClr val="000000"/>
                        </a:buClr>
                      </a:pPr>
                      <a:r>
                        <a:rPr lang="en-US" altLang="en-US" sz="1600" b="0" dirty="0">
                          <a:solidFill>
                            <a:srgbClr val="000000"/>
                          </a:solidFill>
                          <a:latin typeface="Times New Roman" panose="02020603050405020304" pitchFamily="18" charset="0"/>
                          <a:ea typeface="Times New Roman" panose="02020603050405020304" pitchFamily="18" charset="0"/>
                          <a:cs typeface="Arial" panose="020B0604020202020204" pitchFamily="34" charset="0"/>
                          <a:sym typeface="Arial" panose="020B0604020202020204" pitchFamily="34" charset="0"/>
                        </a:rPr>
                        <a:t>Large-scale JPEG image steganalysis using hybrid deep-learning framework</a:t>
                      </a:r>
                      <a:endParaRPr lang="en-IN" altLang="en-US" sz="1600" b="0" dirty="0">
                        <a:solidFill>
                          <a:srgbClr val="000000"/>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a:txBody>
                  <a:tcPr/>
                </a:tc>
                <a:tc>
                  <a:txBody>
                    <a:bodyPr/>
                    <a:lstStyle/>
                    <a:p>
                      <a:pPr algn="just">
                        <a:lnSpc>
                          <a:spcPct val="100000"/>
                        </a:lnSpc>
                        <a:spcBef>
                          <a:spcPct val="0"/>
                        </a:spcBef>
                        <a:spcAft>
                          <a:spcPts val="25"/>
                        </a:spcAft>
                        <a:buClr>
                          <a:srgbClr val="000000"/>
                        </a:buClr>
                      </a:pPr>
                      <a:r>
                        <a:rPr lang="en-IN" altLang="en-US" sz="1600" b="0" dirty="0">
                          <a:solidFill>
                            <a:srgbClr val="000000"/>
                          </a:solidFill>
                          <a:latin typeface="Times New Roman" panose="02020603050405020304" pitchFamily="18" charset="0"/>
                          <a:ea typeface="Times New Roman" panose="02020603050405020304" pitchFamily="18" charset="0"/>
                          <a:cs typeface="Arial" panose="020B0604020202020204" pitchFamily="34" charset="0"/>
                          <a:sym typeface="Arial" panose="020B0604020202020204" pitchFamily="34" charset="0"/>
                        </a:rPr>
                        <a:t>J. Zeng, S. Tan, B. Li, and J. Huang</a:t>
                      </a:r>
                    </a:p>
                  </a:txBody>
                  <a:tcPr/>
                </a:tc>
                <a:tc>
                  <a:txBody>
                    <a:bodyPr/>
                    <a:lstStyle/>
                    <a:p>
                      <a:pPr algn="l"/>
                      <a:r>
                        <a:rPr lang="en-IN" sz="1600" b="0" dirty="0">
                          <a:latin typeface="Times New Roman" panose="02020603050405020304" pitchFamily="18" charset="0"/>
                          <a:cs typeface="Times New Roman" panose="02020603050405020304" pitchFamily="18" charset="0"/>
                        </a:rPr>
                        <a:t>2018</a:t>
                      </a:r>
                    </a:p>
                  </a:txBody>
                  <a:tcPr/>
                </a:tc>
                <a:tc>
                  <a:txBody>
                    <a:bodyPr/>
                    <a:lstStyle/>
                    <a:p>
                      <a:pPr algn="just">
                        <a:spcBef>
                          <a:spcPts val="300"/>
                        </a:spcBef>
                        <a:buClr>
                          <a:srgbClr val="000000"/>
                        </a:buClr>
                        <a:buFontTx/>
                        <a:buNone/>
                      </a:pPr>
                      <a:r>
                        <a:rPr lang="en-IN"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The paper proposes a hybrid deep-learning framework for JPEG, comprising hand-crafted components simulating rich </a:t>
                      </a:r>
                      <a:r>
                        <a:rPr lang="en-IN" sz="16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steganalytic</a:t>
                      </a:r>
                      <a:r>
                        <a:rPr lang="en-IN"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models and a compound deep-neural network. Experimental validation on ImageNet datasets demonstrates improved detection performance and robustness to JPEG artifacts.</a:t>
                      </a:r>
                      <a:endParaRPr lang="en-US" altLang="en-US" sz="1600" b="0" dirty="0">
                        <a:solidFill>
                          <a:srgbClr val="0F0F0F"/>
                        </a:solidFill>
                        <a:latin typeface="Times New Roman" pitchFamily="18" charset="0"/>
                        <a:ea typeface="Arial" panose="020B0604020202020204" pitchFamily="34" charset="0"/>
                        <a:cs typeface="Times New Roman" pitchFamily="18" charset="0"/>
                        <a:sym typeface="Arial" panose="020B0604020202020204" pitchFamily="34" charset="0"/>
                      </a:endParaRPr>
                    </a:p>
                  </a:txBody>
                  <a:tcPr/>
                </a:tc>
                <a:tc>
                  <a:txBody>
                    <a:bodyPr/>
                    <a:lstStyle/>
                    <a:p>
                      <a:pPr algn="just">
                        <a:spcBef>
                          <a:spcPts val="300"/>
                        </a:spcBef>
                        <a:buClr>
                          <a:srgbClr val="000000"/>
                        </a:buClr>
                      </a:pPr>
                      <a:r>
                        <a:rPr lang="en-US"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Limitations include the framework's initial stage in adopting deep learning for image steganalysis, potential challenges in integrating domain knowledge, and reliance on experimental evidence without comprehensive theoretical underpinning</a:t>
                      </a:r>
                      <a:r>
                        <a:rPr lang="en-IN" sz="1600" b="0" i="0" u="none" strike="noStrike" cap="none" dirty="0">
                          <a:solidFill>
                            <a:schemeClr val="dk1"/>
                          </a:solidFill>
                          <a:latin typeface="Times New Roman" pitchFamily="18" charset="0"/>
                          <a:ea typeface="+mn-ea"/>
                          <a:cs typeface="Times New Roman" pitchFamily="18" charset="0"/>
                          <a:sym typeface="Arial"/>
                        </a:rPr>
                        <a:t>.</a:t>
                      </a:r>
                      <a:endParaRPr lang="en-US" altLang="en-US" sz="1600" b="0" dirty="0">
                        <a:solidFill>
                          <a:srgbClr val="000000"/>
                        </a:solidFill>
                        <a:latin typeface="Times New Roman" pitchFamily="18" charset="0"/>
                        <a:ea typeface="Arial" panose="020B0604020202020204" pitchFamily="34" charset="0"/>
                        <a:cs typeface="Times New Roman" pitchFamily="18" charset="0"/>
                        <a:sym typeface="Arial" panose="020B0604020202020204" pitchFamily="34" charset="0"/>
                      </a:endParaRPr>
                    </a:p>
                  </a:txBody>
                  <a:tcPr/>
                </a:tc>
                <a:extLst>
                  <a:ext uri="{0D108BD9-81ED-4DB2-BD59-A6C34878D82A}">
                    <a16:rowId xmlns:a16="http://schemas.microsoft.com/office/drawing/2014/main" val="2624591205"/>
                  </a:ext>
                </a:extLst>
              </a:tr>
            </a:tbl>
          </a:graphicData>
        </a:graphic>
      </p:graphicFrame>
    </p:spTree>
    <p:extLst>
      <p:ext uri="{BB962C8B-B14F-4D97-AF65-F5344CB8AC3E}">
        <p14:creationId xmlns:p14="http://schemas.microsoft.com/office/powerpoint/2010/main" val="2987615476"/>
      </p:ext>
    </p:extLst>
  </p:cSld>
  <p:clrMapOvr>
    <a:masterClrMapping/>
  </p:clrMapOvr>
</p:sld>
</file>

<file path=ppt/theme/theme1.xml><?xml version="1.0" encoding="utf-8"?>
<a:theme xmlns:a="http://schemas.openxmlformats.org/drawingml/2006/main" name="Concours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1771</TotalTime>
  <Words>3536</Words>
  <Application>Microsoft Office PowerPoint</Application>
  <PresentationFormat>On-screen Show (4:3)</PresentationFormat>
  <Paragraphs>292</Paragraphs>
  <Slides>29</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Lucida Sans</vt:lpstr>
      <vt:lpstr>Noto Sans Symbols</vt:lpstr>
      <vt:lpstr>Times New Roman</vt:lpstr>
      <vt:lpstr>Trebuchet MS</vt:lpstr>
      <vt:lpstr>Verdana</vt:lpstr>
      <vt:lpstr>Concourse</vt:lpstr>
      <vt:lpstr>PowerPoint Presentation</vt:lpstr>
      <vt:lpstr>Agenda</vt:lpstr>
      <vt:lpstr> Introduction to topic  </vt:lpstr>
      <vt:lpstr> Introduction to topic  </vt:lpstr>
      <vt:lpstr>    Literature Review</vt:lpstr>
      <vt:lpstr>    Literature Review</vt:lpstr>
      <vt:lpstr>    Literature Review</vt:lpstr>
      <vt:lpstr>    Literature Review</vt:lpstr>
      <vt:lpstr>    Literature Review</vt:lpstr>
      <vt:lpstr>    Literature Review</vt:lpstr>
      <vt:lpstr>    Literature Review</vt:lpstr>
      <vt:lpstr>    Literature Review</vt:lpstr>
      <vt:lpstr>Problem Statement</vt:lpstr>
      <vt:lpstr> Proposed System </vt:lpstr>
      <vt:lpstr>Architecture</vt:lpstr>
      <vt:lpstr>Architecture</vt:lpstr>
      <vt:lpstr>Architecture</vt:lpstr>
      <vt:lpstr>Proposed Schema </vt:lpstr>
      <vt:lpstr>Proposed Schema </vt:lpstr>
      <vt:lpstr>Proposed Schema </vt:lpstr>
      <vt:lpstr>Results  </vt:lpstr>
      <vt:lpstr>Results  </vt:lpstr>
      <vt:lpstr>Results  </vt:lpstr>
      <vt:lpstr>Applications </vt:lpstr>
      <vt:lpstr>Applications </vt:lpstr>
      <vt:lpstr>Conclusion</vt:lpstr>
      <vt:lpstr>References</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B K, Neha</cp:lastModifiedBy>
  <cp:revision>36</cp:revision>
  <dcterms:created xsi:type="dcterms:W3CDTF">2017-05-05T07:01:18Z</dcterms:created>
  <dcterms:modified xsi:type="dcterms:W3CDTF">2024-04-26T19:03:08Z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bec90da-8de3-41c2-83a2-9a36daf445f7_Enabled">
    <vt:lpwstr>true</vt:lpwstr>
  </property>
  <property fmtid="{D5CDD505-2E9C-101B-9397-08002B2CF9AE}" pid="3" name="MSIP_Label_cbec90da-8de3-41c2-83a2-9a36daf445f7_SetDate">
    <vt:lpwstr>2024-04-22T12:10:33Z</vt:lpwstr>
  </property>
  <property fmtid="{D5CDD505-2E9C-101B-9397-08002B2CF9AE}" pid="4" name="MSIP_Label_cbec90da-8de3-41c2-83a2-9a36daf445f7_Method">
    <vt:lpwstr>Standard</vt:lpwstr>
  </property>
  <property fmtid="{D5CDD505-2E9C-101B-9397-08002B2CF9AE}" pid="5" name="MSIP_Label_cbec90da-8de3-41c2-83a2-9a36daf445f7_Name">
    <vt:lpwstr>Confidential File</vt:lpwstr>
  </property>
  <property fmtid="{D5CDD505-2E9C-101B-9397-08002B2CF9AE}" pid="6" name="MSIP_Label_cbec90da-8de3-41c2-83a2-9a36daf445f7_SiteId">
    <vt:lpwstr>8d894c2b-238f-490b-8dd1-d93898c5bf83</vt:lpwstr>
  </property>
  <property fmtid="{D5CDD505-2E9C-101B-9397-08002B2CF9AE}" pid="7" name="MSIP_Label_cbec90da-8de3-41c2-83a2-9a36daf445f7_ActionId">
    <vt:lpwstr>85ea5f43-2e41-4929-9470-b3b8cf98023e</vt:lpwstr>
  </property>
  <property fmtid="{D5CDD505-2E9C-101B-9397-08002B2CF9AE}" pid="8" name="MSIP_Label_cbec90da-8de3-41c2-83a2-9a36daf445f7_ContentBits">
    <vt:lpwstr>0</vt:lpwstr>
  </property>
</Properties>
</file>