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4" r:id="rId5"/>
    <p:sldId id="261" r:id="rId6"/>
    <p:sldId id="265" r:id="rId7"/>
    <p:sldId id="268" r:id="rId8"/>
    <p:sldId id="262" r:id="rId9"/>
    <p:sldId id="263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>
        <p:scale>
          <a:sx n="91" d="100"/>
          <a:sy n="91" d="100"/>
        </p:scale>
        <p:origin x="1080" y="56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hyperlink" Target="https://github.com/Freakwill/texpar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/>
              <a:t>PEG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is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the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future;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PEG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is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all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your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need;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Python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and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the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BDFL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choose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PEG;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Forget</a:t>
            </a:r>
            <a:r>
              <a:rPr kumimoji="1" lang="zh-CN" altLang="en-US" sz="1600" i="1" dirty="0"/>
              <a:t> </a:t>
            </a:r>
            <a:r>
              <a:rPr kumimoji="1" lang="en-US" altLang="zh-CN" sz="1600" i="1" dirty="0"/>
              <a:t>CFG.</a:t>
            </a:r>
            <a:endParaRPr kumimoji="1" lang="zh-CN" altLang="en-US" sz="16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2361706" y="2265825"/>
            <a:ext cx="821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favorite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“PEG/Go”,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Lpeg</a:t>
            </a:r>
            <a:r>
              <a:rPr kumimoji="1" lang="en-US" altLang="zh-CN" dirty="0"/>
              <a:t>/Lua”,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“peg/leg/C”,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“Treetop/Ruby”,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PEG.js</a:t>
            </a:r>
            <a:r>
              <a:rPr kumimoji="1" lang="en-US" altLang="zh-CN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899167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endParaRPr lang="zh-CN" altLang="en-US" sz="18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3681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动机：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原理：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工具：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作品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625642" y="1179096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Features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081461" y="1548428"/>
            <a:ext cx="48968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Behavior: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descent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，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language(such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Haskell)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Definition:</a:t>
            </a:r>
            <a:r>
              <a:rPr lang="zh-CN" altLang="en-US" dirty="0"/>
              <a:t> </a:t>
            </a:r>
            <a:r>
              <a:rPr lang="en-US" altLang="zh-CN" dirty="0"/>
              <a:t>Strict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Expression: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(direct)</a:t>
            </a:r>
            <a:r>
              <a:rPr lang="zh-CN" altLang="en-US" dirty="0"/>
              <a:t> </a:t>
            </a:r>
            <a:r>
              <a:rPr lang="en-US" altLang="zh-CN" dirty="0"/>
              <a:t>left-recursive</a:t>
            </a:r>
            <a:r>
              <a:rPr lang="zh-CN" altLang="en-US" dirty="0"/>
              <a:t> </a:t>
            </a:r>
            <a:r>
              <a:rPr lang="en-US" altLang="zh-CN" dirty="0"/>
              <a:t>rule,</a:t>
            </a:r>
            <a:r>
              <a:rPr lang="zh-CN" altLang="en-US" dirty="0"/>
              <a:t> </a:t>
            </a:r>
            <a:r>
              <a:rPr lang="en-US" altLang="zh-CN" dirty="0"/>
              <a:t>uncommunicated</a:t>
            </a:r>
            <a:r>
              <a:rPr lang="zh-CN" altLang="en-US" dirty="0"/>
              <a:t> </a:t>
            </a:r>
            <a:r>
              <a:rPr lang="en-US" altLang="zh-CN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Performance:</a:t>
            </a:r>
            <a:r>
              <a:rPr lang="zh-CN" altLang="en-US" dirty="0"/>
              <a:t> </a:t>
            </a:r>
            <a:r>
              <a:rPr lang="en-US" altLang="zh-CN" dirty="0"/>
              <a:t>parsing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Power:</a:t>
            </a:r>
            <a:r>
              <a:rPr lang="zh-CN" altLang="en-US" dirty="0"/>
              <a:t> </a:t>
            </a:r>
            <a:r>
              <a:rPr lang="en-US" altLang="zh-CN" dirty="0"/>
              <a:t>almost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CFG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 err="1"/>
              <a:t>disambiguous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Definition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05" y="1676734"/>
            <a:ext cx="5651500" cy="372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689318" y="1391472"/>
            <a:ext cx="156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Source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code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689318" y="2979871"/>
            <a:ext cx="1448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subclass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5" y="1614517"/>
            <a:ext cx="517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parseImpl</a:t>
            </a:r>
            <a:endParaRPr kumimoji="1" lang="en-US" altLang="zh-CN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518495" y="1252560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DIY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parser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D5209-CFF7-D649-86C6-F5DF3DC9B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52560"/>
            <a:ext cx="7594934" cy="5039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dirty="0">
                <a:solidFill>
                  <a:schemeClr val="accent2"/>
                </a:solidFill>
              </a:rPr>
              <a:t>: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is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suggested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by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dirty="0">
                <a:solidFill>
                  <a:schemeClr val="accent2"/>
                </a:solidFill>
              </a:rPr>
              <a:t>Parsers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for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CJK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are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also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proposed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by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858130" y="1983545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Cascading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98" y="1983545"/>
            <a:ext cx="4054866" cy="19807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550695" y="3272589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Links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3"/>
              </a:rPr>
              <a:t>https://github.com/Freakwill/pyparsing_ext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https://github.com/Freakwill/texparsing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363</Words>
  <Application>Microsoft Macintosh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思源黑体 CN Heavy</vt:lpstr>
      <vt:lpstr>微软雅黑</vt:lpstr>
      <vt:lpstr>Arial</vt:lpstr>
      <vt:lpstr>Office 主题​​</vt:lpstr>
      <vt:lpstr>PowerPoint 演示文稿</vt:lpstr>
      <vt:lpstr>介绍</vt:lpstr>
      <vt:lpstr>Introduction to PEG</vt:lpstr>
      <vt:lpstr>Introduction to PEG</vt:lpstr>
      <vt:lpstr>Implement PEG by pyparsing</vt:lpstr>
      <vt:lpstr>Implement PEG by pyparsing</vt:lpstr>
      <vt:lpstr>Implement PEG by pyparsing(digression)</vt:lpstr>
      <vt:lpstr>Design trick</vt:lpstr>
      <vt:lpstr>My works</vt:lpstr>
      <vt:lpstr>Summary</vt:lpstr>
      <vt:lpstr>文献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54</cp:revision>
  <dcterms:created xsi:type="dcterms:W3CDTF">2019-06-19T02:08:00Z</dcterms:created>
  <dcterms:modified xsi:type="dcterms:W3CDTF">2021-10-15T01:05:31Z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