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45322-FD4F-4189-BF49-B77BD1FB9CE0}" v="96" dt="2023-01-30T17:50:57.667"/>
    <p1510:client id="{8166B35D-FE7D-4358-B448-402E6212969C}" v="9" dt="2023-01-30T15:52:4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hamid JINANI" userId="a971ffce-4cc7-499d-8eb7-8921158d5d13" providerId="ADAL" clId="{8166B35D-FE7D-4358-B448-402E6212969C}"/>
    <pc:docChg chg="undo custSel addSld modSld">
      <pc:chgData name="Abdelhamid JINANI" userId="a971ffce-4cc7-499d-8eb7-8921158d5d13" providerId="ADAL" clId="{8166B35D-FE7D-4358-B448-402E6212969C}" dt="2023-01-30T15:54:45.997" v="1152" actId="20577"/>
      <pc:docMkLst>
        <pc:docMk/>
      </pc:docMkLst>
      <pc:sldChg chg="modSp new mod">
        <pc:chgData name="Abdelhamid JINANI" userId="a971ffce-4cc7-499d-8eb7-8921158d5d13" providerId="ADAL" clId="{8166B35D-FE7D-4358-B448-402E6212969C}" dt="2023-01-30T15:45:30.817" v="840" actId="27636"/>
        <pc:sldMkLst>
          <pc:docMk/>
          <pc:sldMk cId="1767305737" sldId="257"/>
        </pc:sldMkLst>
        <pc:spChg chg="mod">
          <ac:chgData name="Abdelhamid JINANI" userId="a971ffce-4cc7-499d-8eb7-8921158d5d13" providerId="ADAL" clId="{8166B35D-FE7D-4358-B448-402E6212969C}" dt="2023-01-30T14:54:09.778" v="15" actId="20577"/>
          <ac:spMkLst>
            <pc:docMk/>
            <pc:sldMk cId="1767305737" sldId="257"/>
            <ac:spMk id="2" creationId="{A41BEFA7-8FCE-87C8-1E8A-A9528983D842}"/>
          </ac:spMkLst>
        </pc:spChg>
        <pc:spChg chg="mod">
          <ac:chgData name="Abdelhamid JINANI" userId="a971ffce-4cc7-499d-8eb7-8921158d5d13" providerId="ADAL" clId="{8166B35D-FE7D-4358-B448-402E6212969C}" dt="2023-01-30T15:45:30.817" v="840" actId="27636"/>
          <ac:spMkLst>
            <pc:docMk/>
            <pc:sldMk cId="1767305737" sldId="257"/>
            <ac:spMk id="3" creationId="{75BD0B44-7343-D894-47A5-B6410B9E93EE}"/>
          </ac:spMkLst>
        </pc:spChg>
      </pc:sldChg>
      <pc:sldChg chg="addSp delSp modSp new mod">
        <pc:chgData name="Abdelhamid JINANI" userId="a971ffce-4cc7-499d-8eb7-8921158d5d13" providerId="ADAL" clId="{8166B35D-FE7D-4358-B448-402E6212969C}" dt="2023-01-30T15:46:45.467" v="842" actId="255"/>
        <pc:sldMkLst>
          <pc:docMk/>
          <pc:sldMk cId="3474408720" sldId="258"/>
        </pc:sldMkLst>
        <pc:spChg chg="mod">
          <ac:chgData name="Abdelhamid JINANI" userId="a971ffce-4cc7-499d-8eb7-8921158d5d13" providerId="ADAL" clId="{8166B35D-FE7D-4358-B448-402E6212969C}" dt="2023-01-30T15:43:40.998" v="830" actId="20577"/>
          <ac:spMkLst>
            <pc:docMk/>
            <pc:sldMk cId="3474408720" sldId="258"/>
            <ac:spMk id="2" creationId="{8CB251E0-E90E-8657-0CA3-165FD1F765EA}"/>
          </ac:spMkLst>
        </pc:spChg>
        <pc:spChg chg="del">
          <ac:chgData name="Abdelhamid JINANI" userId="a971ffce-4cc7-499d-8eb7-8921158d5d13" providerId="ADAL" clId="{8166B35D-FE7D-4358-B448-402E6212969C}" dt="2023-01-30T15:25:21.868" v="621"/>
          <ac:spMkLst>
            <pc:docMk/>
            <pc:sldMk cId="3474408720" sldId="258"/>
            <ac:spMk id="3" creationId="{67351190-DB04-DD58-E7D6-6231271B298A}"/>
          </ac:spMkLst>
        </pc:spChg>
        <pc:spChg chg="add del">
          <ac:chgData name="Abdelhamid JINANI" userId="a971ffce-4cc7-499d-8eb7-8921158d5d13" providerId="ADAL" clId="{8166B35D-FE7D-4358-B448-402E6212969C}" dt="2023-01-30T15:39:31.897" v="814" actId="22"/>
          <ac:spMkLst>
            <pc:docMk/>
            <pc:sldMk cId="3474408720" sldId="258"/>
            <ac:spMk id="7" creationId="{0E6F2BC8-B690-08C4-1287-8691BF3925B9}"/>
          </ac:spMkLst>
        </pc:spChg>
        <pc:spChg chg="add mod">
          <ac:chgData name="Abdelhamid JINANI" userId="a971ffce-4cc7-499d-8eb7-8921158d5d13" providerId="ADAL" clId="{8166B35D-FE7D-4358-B448-402E6212969C}" dt="2023-01-30T15:46:45.467" v="842" actId="255"/>
          <ac:spMkLst>
            <pc:docMk/>
            <pc:sldMk cId="3474408720" sldId="258"/>
            <ac:spMk id="8" creationId="{D170A9C2-B911-056C-82DB-C2DE0D50ADD4}"/>
          </ac:spMkLst>
        </pc:spChg>
        <pc:picChg chg="add mod">
          <ac:chgData name="Abdelhamid JINANI" userId="a971ffce-4cc7-499d-8eb7-8921158d5d13" providerId="ADAL" clId="{8166B35D-FE7D-4358-B448-402E6212969C}" dt="2023-01-30T15:42:43.123" v="827" actId="14100"/>
          <ac:picMkLst>
            <pc:docMk/>
            <pc:sldMk cId="3474408720" sldId="258"/>
            <ac:picMk id="5" creationId="{94FC98CD-C540-AD2A-59EC-8D4946096FAE}"/>
          </ac:picMkLst>
        </pc:picChg>
      </pc:sldChg>
      <pc:sldChg chg="addSp delSp modSp new mod">
        <pc:chgData name="Abdelhamid JINANI" userId="a971ffce-4cc7-499d-8eb7-8921158d5d13" providerId="ADAL" clId="{8166B35D-FE7D-4358-B448-402E6212969C}" dt="2023-01-30T15:51:34.184" v="995" actId="14100"/>
        <pc:sldMkLst>
          <pc:docMk/>
          <pc:sldMk cId="3244490334" sldId="259"/>
        </pc:sldMkLst>
        <pc:spChg chg="mod">
          <ac:chgData name="Abdelhamid JINANI" userId="a971ffce-4cc7-499d-8eb7-8921158d5d13" providerId="ADAL" clId="{8166B35D-FE7D-4358-B448-402E6212969C}" dt="2023-01-30T15:27:08.857" v="656" actId="20577"/>
          <ac:spMkLst>
            <pc:docMk/>
            <pc:sldMk cId="3244490334" sldId="259"/>
            <ac:spMk id="2" creationId="{A6C5DE28-012B-F5AA-C3B6-4609368C6AB1}"/>
          </ac:spMkLst>
        </pc:spChg>
        <pc:spChg chg="del">
          <ac:chgData name="Abdelhamid JINANI" userId="a971ffce-4cc7-499d-8eb7-8921158d5d13" providerId="ADAL" clId="{8166B35D-FE7D-4358-B448-402E6212969C}" dt="2023-01-30T15:25:44.539" v="624"/>
          <ac:spMkLst>
            <pc:docMk/>
            <pc:sldMk cId="3244490334" sldId="259"/>
            <ac:spMk id="3" creationId="{3FFAACF1-4E11-B3E7-DC51-C3AC47D08CC2}"/>
          </ac:spMkLst>
        </pc:spChg>
        <pc:spChg chg="add mod">
          <ac:chgData name="Abdelhamid JINANI" userId="a971ffce-4cc7-499d-8eb7-8921158d5d13" providerId="ADAL" clId="{8166B35D-FE7D-4358-B448-402E6212969C}" dt="2023-01-30T15:51:34.184" v="995" actId="14100"/>
          <ac:spMkLst>
            <pc:docMk/>
            <pc:sldMk cId="3244490334" sldId="259"/>
            <ac:spMk id="6" creationId="{5E4BDB44-266D-7DDC-0790-422829E42E3A}"/>
          </ac:spMkLst>
        </pc:spChg>
        <pc:picChg chg="add mod">
          <ac:chgData name="Abdelhamid JINANI" userId="a971ffce-4cc7-499d-8eb7-8921158d5d13" providerId="ADAL" clId="{8166B35D-FE7D-4358-B448-402E6212969C}" dt="2023-01-30T15:51:29.443" v="994" actId="14100"/>
          <ac:picMkLst>
            <pc:docMk/>
            <pc:sldMk cId="3244490334" sldId="259"/>
            <ac:picMk id="5" creationId="{38B8122C-5515-EC16-9921-8B0C51552107}"/>
          </ac:picMkLst>
        </pc:picChg>
      </pc:sldChg>
      <pc:sldChg chg="addSp delSp modSp new mod">
        <pc:chgData name="Abdelhamid JINANI" userId="a971ffce-4cc7-499d-8eb7-8921158d5d13" providerId="ADAL" clId="{8166B35D-FE7D-4358-B448-402E6212969C}" dt="2023-01-30T15:54:45.997" v="1152" actId="20577"/>
        <pc:sldMkLst>
          <pc:docMk/>
          <pc:sldMk cId="1242647245" sldId="260"/>
        </pc:sldMkLst>
        <pc:spChg chg="mod">
          <ac:chgData name="Abdelhamid JINANI" userId="a971ffce-4cc7-499d-8eb7-8921158d5d13" providerId="ADAL" clId="{8166B35D-FE7D-4358-B448-402E6212969C}" dt="2023-01-30T15:27:33.113" v="672" actId="20577"/>
          <ac:spMkLst>
            <pc:docMk/>
            <pc:sldMk cId="1242647245" sldId="260"/>
            <ac:spMk id="2" creationId="{F855B377-DE0E-8FBF-6A6D-F51443246F30}"/>
          </ac:spMkLst>
        </pc:spChg>
        <pc:spChg chg="del">
          <ac:chgData name="Abdelhamid JINANI" userId="a971ffce-4cc7-499d-8eb7-8921158d5d13" providerId="ADAL" clId="{8166B35D-FE7D-4358-B448-402E6212969C}" dt="2023-01-30T15:25:54.402" v="628"/>
          <ac:spMkLst>
            <pc:docMk/>
            <pc:sldMk cId="1242647245" sldId="260"/>
            <ac:spMk id="3" creationId="{7DED5A74-885C-16B2-D28C-3315AC7A0575}"/>
          </ac:spMkLst>
        </pc:spChg>
        <pc:spChg chg="add del mod">
          <ac:chgData name="Abdelhamid JINANI" userId="a971ffce-4cc7-499d-8eb7-8921158d5d13" providerId="ADAL" clId="{8166B35D-FE7D-4358-B448-402E6212969C}" dt="2023-01-30T15:52:12.256" v="1000"/>
          <ac:spMkLst>
            <pc:docMk/>
            <pc:sldMk cId="1242647245" sldId="260"/>
            <ac:spMk id="6" creationId="{29BCA63A-E921-83C2-1020-69A0AF8B37D1}"/>
          </ac:spMkLst>
        </pc:spChg>
        <pc:spChg chg="add mod">
          <ac:chgData name="Abdelhamid JINANI" userId="a971ffce-4cc7-499d-8eb7-8921158d5d13" providerId="ADAL" clId="{8166B35D-FE7D-4358-B448-402E6212969C}" dt="2023-01-30T15:54:45.997" v="1152" actId="20577"/>
          <ac:spMkLst>
            <pc:docMk/>
            <pc:sldMk cId="1242647245" sldId="260"/>
            <ac:spMk id="7" creationId="{1A3164D6-9F90-0CA4-BD3F-9FD69AD9EC94}"/>
          </ac:spMkLst>
        </pc:spChg>
        <pc:picChg chg="add mod">
          <ac:chgData name="Abdelhamid JINANI" userId="a971ffce-4cc7-499d-8eb7-8921158d5d13" providerId="ADAL" clId="{8166B35D-FE7D-4358-B448-402E6212969C}" dt="2023-01-30T15:51:50.006" v="996" actId="1076"/>
          <ac:picMkLst>
            <pc:docMk/>
            <pc:sldMk cId="1242647245" sldId="260"/>
            <ac:picMk id="5" creationId="{D839E7EF-4287-8055-BD8E-AE2609583BB9}"/>
          </ac:picMkLst>
        </pc:picChg>
      </pc:sldChg>
      <pc:sldChg chg="addSp delSp modSp new mod">
        <pc:chgData name="Abdelhamid JINANI" userId="a971ffce-4cc7-499d-8eb7-8921158d5d13" providerId="ADAL" clId="{8166B35D-FE7D-4358-B448-402E6212969C}" dt="2023-01-30T15:38:14.038" v="811" actId="1076"/>
        <pc:sldMkLst>
          <pc:docMk/>
          <pc:sldMk cId="2274954422" sldId="261"/>
        </pc:sldMkLst>
        <pc:spChg chg="mod">
          <ac:chgData name="Abdelhamid JINANI" userId="a971ffce-4cc7-499d-8eb7-8921158d5d13" providerId="ADAL" clId="{8166B35D-FE7D-4358-B448-402E6212969C}" dt="2023-01-30T15:28:02.743" v="684" actId="20577"/>
          <ac:spMkLst>
            <pc:docMk/>
            <pc:sldMk cId="2274954422" sldId="261"/>
            <ac:spMk id="2" creationId="{01A12551-17D7-FF7E-6EA2-E22F0BA2DE5B}"/>
          </ac:spMkLst>
        </pc:spChg>
        <pc:spChg chg="del">
          <ac:chgData name="Abdelhamid JINANI" userId="a971ffce-4cc7-499d-8eb7-8921158d5d13" providerId="ADAL" clId="{8166B35D-FE7D-4358-B448-402E6212969C}" dt="2023-01-30T15:26:04.919" v="630"/>
          <ac:spMkLst>
            <pc:docMk/>
            <pc:sldMk cId="2274954422" sldId="261"/>
            <ac:spMk id="3" creationId="{78CD198D-B331-2C9C-46DE-B5E0D7B2618A}"/>
          </ac:spMkLst>
        </pc:spChg>
        <pc:picChg chg="add mod">
          <ac:chgData name="Abdelhamid JINANI" userId="a971ffce-4cc7-499d-8eb7-8921158d5d13" providerId="ADAL" clId="{8166B35D-FE7D-4358-B448-402E6212969C}" dt="2023-01-30T15:38:14.038" v="811" actId="1076"/>
          <ac:picMkLst>
            <pc:docMk/>
            <pc:sldMk cId="2274954422" sldId="261"/>
            <ac:picMk id="5" creationId="{6E442A31-EB52-816B-8550-C601F17598B4}"/>
          </ac:picMkLst>
        </pc:picChg>
      </pc:sldChg>
    </pc:docChg>
  </pc:docChgLst>
  <pc:docChgLst>
    <pc:chgData name="Abdelhamid JINANI" userId="S::abdelhamid.jinani@stagiaire-elan.fr::a971ffce-4cc7-499d-8eb7-8921158d5d13" providerId="AD" clId="Web-{57045322-FD4F-4189-BF49-B77BD1FB9CE0}"/>
    <pc:docChg chg="modSld">
      <pc:chgData name="Abdelhamid JINANI" userId="S::abdelhamid.jinani@stagiaire-elan.fr::a971ffce-4cc7-499d-8eb7-8921158d5d13" providerId="AD" clId="Web-{57045322-FD4F-4189-BF49-B77BD1FB9CE0}" dt="2023-01-30T17:50:57.667" v="53"/>
      <pc:docMkLst>
        <pc:docMk/>
      </pc:docMkLst>
      <pc:sldChg chg="modSp">
        <pc:chgData name="Abdelhamid JINANI" userId="S::abdelhamid.jinani@stagiaire-elan.fr::a971ffce-4cc7-499d-8eb7-8921158d5d13" providerId="AD" clId="Web-{57045322-FD4F-4189-BF49-B77BD1FB9CE0}" dt="2023-01-30T17:50:57.667" v="53"/>
        <pc:sldMkLst>
          <pc:docMk/>
          <pc:sldMk cId="3244490334" sldId="259"/>
        </pc:sldMkLst>
        <pc:spChg chg="mod">
          <ac:chgData name="Abdelhamid JINANI" userId="S::abdelhamid.jinani@stagiaire-elan.fr::a971ffce-4cc7-499d-8eb7-8921158d5d13" providerId="AD" clId="Web-{57045322-FD4F-4189-BF49-B77BD1FB9CE0}" dt="2023-01-30T17:50:57.667" v="53"/>
          <ac:spMkLst>
            <pc:docMk/>
            <pc:sldMk cId="3244490334" sldId="259"/>
            <ac:spMk id="6" creationId="{5E4BDB44-266D-7DDC-0790-422829E42E3A}"/>
          </ac:spMkLst>
        </pc:spChg>
      </pc:sldChg>
      <pc:sldChg chg="addSp modSp">
        <pc:chgData name="Abdelhamid JINANI" userId="S::abdelhamid.jinani@stagiaire-elan.fr::a971ffce-4cc7-499d-8eb7-8921158d5d13" providerId="AD" clId="Web-{57045322-FD4F-4189-BF49-B77BD1FB9CE0}" dt="2023-01-30T17:48:59.647" v="52" actId="20577"/>
        <pc:sldMkLst>
          <pc:docMk/>
          <pc:sldMk cId="2274954422" sldId="261"/>
        </pc:sldMkLst>
        <pc:spChg chg="add mod">
          <ac:chgData name="Abdelhamid JINANI" userId="S::abdelhamid.jinani@stagiaire-elan.fr::a971ffce-4cc7-499d-8eb7-8921158d5d13" providerId="AD" clId="Web-{57045322-FD4F-4189-BF49-B77BD1FB9CE0}" dt="2023-01-30T17:48:59.647" v="52" actId="20577"/>
          <ac:spMkLst>
            <pc:docMk/>
            <pc:sldMk cId="2274954422" sldId="261"/>
            <ac:spMk id="3" creationId="{6512E7D4-006D-847C-7BF9-CC74DBEE4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2631B-425A-7536-60D4-03DF14B0B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3E7C6-2B53-2734-A210-D1705AAE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6F1E8-0A05-AE40-B73D-82E0BBE2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F6190-35AE-D1C1-272D-104F314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F5494-210C-D7EC-897F-4741AAE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260C5-527B-A05D-15C7-75C5A76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BF126-0C5A-7AAE-F7F5-639B6C3EC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4D7B3-095A-B685-0AAD-115E065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05B089-8B08-5814-F62B-38F18F7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29391-F572-1E50-12FE-89E8343B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CF52B8-9104-4D8D-B9C9-57830A49D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79413F-7F7F-C0DA-1F1D-C38DD04E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44A34-79D1-E93D-4A29-340DA9B2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88282-60EC-25B8-ADB2-38AD0663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CA773-4DA2-27FC-D37D-9EE5E02F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0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FC42-0A51-DF19-5689-BC18F6F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BFAFA-28E1-30F9-125B-A6EC19D0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D95D1-58C4-F123-5D5C-A3B52F8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97D2B-E1F3-8C3E-E057-62A13057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B4EC8-BCB2-548B-5087-F9830346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5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F32E1-7CB7-36CE-C874-C941C1FB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3F989-095B-3A78-126C-A3A07D3B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9FB66-CC6A-FD9E-CEBD-CBAC6786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F7603-58F6-4D9E-2E94-855671DA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7E5CE-99C7-DFB9-44B1-8682EF3A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0A96C-2101-5017-780E-114C26B1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78DF2-DE14-1EA0-0AA7-4DC66185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E9A424-0567-385A-A6D8-10B419CF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EE68A-210E-D2F6-F79A-65BC4A6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480873-57B1-D567-0E93-6AE76F66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874F0-A029-232E-EAFF-2215CF9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9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883B6-A378-D19E-1BF8-A130E4D2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6CE7D-56B2-0F21-C80E-1AC11AAE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600329-0D5E-07A5-193D-FB971A01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4D8097-D292-78D5-E30B-E0F6CA6FD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3CACC7-084C-8D3B-934C-9A963727D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3BF5E7-0267-57AB-6398-68C15FF7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67E643-02F1-E2B4-7BC3-C8C79AC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5EB7DD-BA1C-E0DE-D93D-33DC90EA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3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8AC6B-E106-F003-D83E-FE4611E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F8C74-19C1-CED9-F85A-141B9C2B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834BB7-08FB-5F73-C24F-FA34144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94E30-4FC2-B339-A695-9BB9354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9F71F3-E739-E701-792E-81D0B3A1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8CE474-7E92-A075-B5EA-2A0FACBC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150F1-A947-70CF-0A84-4C4FFA6E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E2DC2-6278-9E47-97A1-5BB01EF0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049A7-8414-F14C-3599-5AFE375E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5116F-8F9F-E429-6B10-2335487C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48FE1-FBCB-B929-6A19-0564E05A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237246-1464-D187-235C-F1F56B40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92053-084F-E6C7-DB98-8E5607A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5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D2466-43B6-AD35-DC6C-5506774B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CDD0DC-3C5A-85F5-4192-2C73404A7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E0007-7D71-DF52-EE97-05CD8F12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FD5028-D356-E826-D636-4C19BAF8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743C4-B136-7E17-2D7E-7396A695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D58ED-C60C-AF35-E6B8-2408CE9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196D84-B12C-C24B-933F-244FEAA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A98B1-6115-D7D7-CC6A-3353B000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2D3DB-659C-EBA2-6F61-A027FF8B0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FFBE-3926-4E31-99D5-F3A96A1F4BA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A3FD7-73F0-44C7-BC03-EA8899F7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C927C-237D-6B34-8753-C8A931006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44E1-503C-48FC-97A8-0774868FE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59406-A120-A415-0424-102FB6E2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 site de vélos vintage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8D65E3-9EF7-5FA9-22ED-CEA70E4B0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 graphique du site https://www.velo-vintage.com/</a:t>
            </a:r>
          </a:p>
        </p:txBody>
      </p:sp>
    </p:spTree>
    <p:extLst>
      <p:ext uri="{BB962C8B-B14F-4D97-AF65-F5344CB8AC3E}">
        <p14:creationId xmlns:p14="http://schemas.microsoft.com/office/powerpoint/2010/main" val="7571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BEFA7-8FCE-87C8-1E8A-A9528983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visuel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D0B44-7343-D894-47A5-B6410B9E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Site vitrine de type one page.</a:t>
            </a:r>
          </a:p>
          <a:p>
            <a:r>
              <a:rPr lang="fr-FR" dirty="0"/>
              <a:t>Partiellement responsive.</a:t>
            </a:r>
          </a:p>
          <a:p>
            <a:r>
              <a:rPr lang="fr-FR" dirty="0"/>
              <a:t>Avec un background blanc.</a:t>
            </a:r>
          </a:p>
          <a:p>
            <a:r>
              <a:rPr lang="fr-FR" dirty="0"/>
              <a:t>La police sur toute la page est du type Caviar </a:t>
            </a:r>
            <a:r>
              <a:rPr lang="fr-FR" dirty="0" err="1"/>
              <a:t>Dream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30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51E0-E90E-8657-0CA3-165FD1F7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L’accueil</a:t>
            </a:r>
          </a:p>
        </p:txBody>
      </p:sp>
      <p:pic>
        <p:nvPicPr>
          <p:cNvPr id="5" name="Espace réservé du contenu 4" descr="Une image contenant texte, vélo, transport&#10;&#10;Description générée automatiquement">
            <a:extLst>
              <a:ext uri="{FF2B5EF4-FFF2-40B4-BE49-F238E27FC236}">
                <a16:creationId xmlns:a16="http://schemas.microsoft.com/office/drawing/2014/main" id="{94FC98CD-C540-AD2A-59EC-8D494609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7" y="1942583"/>
            <a:ext cx="5308554" cy="356508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70A9C2-B911-056C-82DB-C2DE0D50ADD4}"/>
              </a:ext>
            </a:extLst>
          </p:cNvPr>
          <p:cNvSpPr txBox="1"/>
          <p:nvPr/>
        </p:nvSpPr>
        <p:spPr>
          <a:xfrm>
            <a:off x="357689" y="2286000"/>
            <a:ext cx="6168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bannière est en mode fixe comprend le logo qui n’est pas cliquable et un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liens (avec hover) du menu renvoient aux différentes sections de la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Une grande image de présentation avec un bouton bleu (click et hover) en plein centre. Il renvoie plus bas vers la partie des images des vélos.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440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5DE28-012B-F5AA-C3B6-4609368C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présentation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B8122C-5515-EC16-9921-8B0C51552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69" y="1612974"/>
            <a:ext cx="5149299" cy="326737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BDB44-266D-7DDC-0790-422829E42E3A}"/>
              </a:ext>
            </a:extLst>
          </p:cNvPr>
          <p:cNvSpPr txBox="1"/>
          <p:nvPr/>
        </p:nvSpPr>
        <p:spPr>
          <a:xfrm>
            <a:off x="723013" y="1903225"/>
            <a:ext cx="59597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formule d’accueil,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présentation de l’entreprise.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partie horaires d’ouvertures.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tout est centré.</a:t>
            </a:r>
          </a:p>
        </p:txBody>
      </p:sp>
    </p:spTree>
    <p:extLst>
      <p:ext uri="{BB962C8B-B14F-4D97-AF65-F5344CB8AC3E}">
        <p14:creationId xmlns:p14="http://schemas.microsoft.com/office/powerpoint/2010/main" val="32444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5B377-DE0E-8FBF-6A6D-F5144324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produits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39E7EF-4287-8055-BD8E-AE260958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46" y="1901640"/>
            <a:ext cx="3563291" cy="305471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3164D6-9F90-0CA4-BD3F-9FD69AD9EC94}"/>
              </a:ext>
            </a:extLst>
          </p:cNvPr>
          <p:cNvSpPr txBox="1"/>
          <p:nvPr/>
        </p:nvSpPr>
        <p:spPr>
          <a:xfrm>
            <a:off x="1041991" y="2137144"/>
            <a:ext cx="6687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Des images des produits disposées en mosaïque.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Avec un effet hover.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Elles ont toutes le même lien vers le diaporama des produits.</a:t>
            </a:r>
          </a:p>
        </p:txBody>
      </p:sp>
    </p:spTree>
    <p:extLst>
      <p:ext uri="{BB962C8B-B14F-4D97-AF65-F5344CB8AC3E}">
        <p14:creationId xmlns:p14="http://schemas.microsoft.com/office/powerpoint/2010/main" val="124264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7CE6D-DBAA-A5B9-2B19-5A7B5FB2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diaporama produits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5CF4FD-F847-3240-A350-6EF4430D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452" y="2141537"/>
            <a:ext cx="5980436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A1E487-B665-2107-CC3E-A1E2CD85AFDC}"/>
              </a:ext>
            </a:extLst>
          </p:cNvPr>
          <p:cNvSpPr txBox="1"/>
          <p:nvPr/>
        </p:nvSpPr>
        <p:spPr>
          <a:xfrm>
            <a:off x="405112" y="1988288"/>
            <a:ext cx="5272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diaporama permet de faire défiler les photos des produits (les mêmes que sur la page principale).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Sous la photo il y a un titre. (Le nom du vélo et une appréciation).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Suit une description sommaire, type de vélo, taille, matériaux du cadre et fourche, détail des équipements et un prix.</a:t>
            </a:r>
          </a:p>
        </p:txBody>
      </p:sp>
    </p:spTree>
    <p:extLst>
      <p:ext uri="{BB962C8B-B14F-4D97-AF65-F5344CB8AC3E}">
        <p14:creationId xmlns:p14="http://schemas.microsoft.com/office/powerpoint/2010/main" val="8537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12551-17D7-FF7E-6EA2-E22F0BA2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contacts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442A31-EB52-816B-8550-C601F175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26" y="1846890"/>
            <a:ext cx="5276845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12E7D4-006D-847C-7BF9-CC74DBEE4D04}"/>
              </a:ext>
            </a:extLst>
          </p:cNvPr>
          <p:cNvSpPr txBox="1"/>
          <p:nvPr/>
        </p:nvSpPr>
        <p:spPr>
          <a:xfrm>
            <a:off x="1161142" y="2527904"/>
            <a:ext cx="511628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</a:rPr>
              <a:t>Une map.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</a:rPr>
              <a:t>Un téléphone.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</a:rPr>
              <a:t>Un formulaire.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</a:rPr>
              <a:t>Un bandeau d'images qui contient les mêmes images que dans la partie produit. Avec le même lien vers le diaporama des produits.</a:t>
            </a:r>
          </a:p>
        </p:txBody>
      </p:sp>
    </p:spTree>
    <p:extLst>
      <p:ext uri="{BB962C8B-B14F-4D97-AF65-F5344CB8AC3E}">
        <p14:creationId xmlns:p14="http://schemas.microsoft.com/office/powerpoint/2010/main" val="227495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18E4-8037-7FED-8F6F-7267E54A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pied de page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F9FD8F-7598-B9C9-1C96-C56917B8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962"/>
          <a:stretch/>
        </p:blipFill>
        <p:spPr>
          <a:xfrm>
            <a:off x="6613451" y="2339789"/>
            <a:ext cx="5208180" cy="77555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DF1277-A807-AB42-DE38-3EAC590C535F}"/>
              </a:ext>
            </a:extLst>
          </p:cNvPr>
          <p:cNvSpPr txBox="1"/>
          <p:nvPr/>
        </p:nvSpPr>
        <p:spPr>
          <a:xfrm>
            <a:off x="838200" y="2424223"/>
            <a:ext cx="5775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pied de page est sommaire, juste un bandeau de couleur.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comporte des Icones de réseaux sociaux, Facebook, Instagram et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ne comporte aucune mention légale.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copyright.</a:t>
            </a:r>
          </a:p>
        </p:txBody>
      </p:sp>
    </p:spTree>
    <p:extLst>
      <p:ext uri="{BB962C8B-B14F-4D97-AF65-F5344CB8AC3E}">
        <p14:creationId xmlns:p14="http://schemas.microsoft.com/office/powerpoint/2010/main" val="215190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4555B-531D-5CD7-E4EF-465BFDC2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1C576-6B7F-2E55-C56A-ABF4D4CA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L’aspect de la page au premier abord est très agréable, mais l’expérience utilisateur se trouve dégradée par quelques lacunes : </a:t>
            </a:r>
          </a:p>
          <a:p>
            <a:pPr lvl="1"/>
            <a:r>
              <a:rPr lang="fr-FR" dirty="0"/>
              <a:t>Le responsive est partiel.</a:t>
            </a:r>
          </a:p>
          <a:p>
            <a:pPr lvl="1"/>
            <a:r>
              <a:rPr lang="fr-FR" dirty="0"/>
              <a:t>Dans le diaporama le prix et les informations ne sont pas assez visibles.</a:t>
            </a:r>
          </a:p>
          <a:p>
            <a:pPr lvl="1"/>
            <a:r>
              <a:rPr lang="fr-FR" dirty="0"/>
              <a:t>Il n’y a pas de possibilité d’acheter directement. </a:t>
            </a:r>
          </a:p>
          <a:p>
            <a:pPr lvl="1"/>
            <a:r>
              <a:rPr lang="fr-FR" dirty="0"/>
              <a:t>La partie contact </a:t>
            </a:r>
            <a:r>
              <a:rPr lang="fr-FR"/>
              <a:t>est austère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 Les icones des réseaux sociaux ne sont pas évidentes.</a:t>
            </a:r>
          </a:p>
          <a:p>
            <a:pPr lvl="1"/>
            <a:r>
              <a:rPr lang="fr-FR" dirty="0"/>
              <a:t>Absence de mentions légales.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779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371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Un site de vélos vintage</vt:lpstr>
      <vt:lpstr>Aspect visuel</vt:lpstr>
      <vt:lpstr>L’accueil</vt:lpstr>
      <vt:lpstr>La présentation</vt:lpstr>
      <vt:lpstr>Les produits</vt:lpstr>
      <vt:lpstr>Le diaporama produits</vt:lpstr>
      <vt:lpstr>Les contacts</vt:lpstr>
      <vt:lpstr>Le pied de page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site de vélos vintage</dc:title>
  <dc:creator>Abdelhamid JINANI</dc:creator>
  <cp:lastModifiedBy>Abdelhamid JINANI</cp:lastModifiedBy>
  <cp:revision>19</cp:revision>
  <dcterms:created xsi:type="dcterms:W3CDTF">2023-01-30T14:50:32Z</dcterms:created>
  <dcterms:modified xsi:type="dcterms:W3CDTF">2023-02-03T10:10:58Z</dcterms:modified>
</cp:coreProperties>
</file>