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8C31A8-E254-41E0-8B17-1D9E989927D2}" type="datetimeFigureOut">
              <a:rPr lang="de-DE" smtClean="0"/>
              <a:t>19.11.2017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0A24AF-6EE9-4942-9369-A9E2F37D6A79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VID_20171119_094823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SpielBar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gaming </a:t>
            </a:r>
            <a:r>
              <a:rPr lang="en-US" dirty="0"/>
              <a:t>project for </a:t>
            </a:r>
            <a:r>
              <a:rPr lang="en-US" dirty="0" smtClean="0"/>
              <a:t>a future nerd bar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24198"/>
            <a:ext cx="1914080" cy="17372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134873"/>
            <a:ext cx="1389143" cy="17660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134873"/>
            <a:ext cx="1969996" cy="1763333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2699792" y="4684679"/>
            <a:ext cx="670753" cy="663720"/>
          </a:xfrm>
          <a:prstGeom prst="mathPlus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/>
          <p:cNvSpPr/>
          <p:nvPr/>
        </p:nvSpPr>
        <p:spPr>
          <a:xfrm>
            <a:off x="6236959" y="4730152"/>
            <a:ext cx="715093" cy="525336"/>
          </a:xfrm>
          <a:prstGeom prst="mathEqual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Board Games?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8330"/>
            <a:ext cx="2876550" cy="19621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8"/>
            <a:ext cx="3024336" cy="22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578392" y="4221088"/>
            <a:ext cx="6400800" cy="1509712"/>
          </a:xfrm>
        </p:spPr>
        <p:txBody>
          <a:bodyPr/>
          <a:lstStyle/>
          <a:p>
            <a:r>
              <a:rPr lang="de-DE" dirty="0" err="1" smtClean="0"/>
              <a:t>SpielBar</a:t>
            </a:r>
            <a:r>
              <a:rPr lang="de-DE" dirty="0" smtClean="0"/>
              <a:t> </a:t>
            </a:r>
            <a:r>
              <a:rPr lang="de-DE" dirty="0" err="1" smtClean="0"/>
              <a:t>reunions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online </a:t>
            </a:r>
            <a:r>
              <a:rPr lang="de-DE" dirty="0" err="1" smtClean="0"/>
              <a:t>playing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4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2555776" y="32296"/>
            <a:ext cx="6400800" cy="22445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18288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1188" indent="-342900">
              <a:buFont typeface="Arial" panose="020B0604020202020204" pitchFamily="34" charset="0"/>
              <a:buChar char="•"/>
            </a:pPr>
            <a:r>
              <a:rPr lang="de-DE" dirty="0" smtClean="0"/>
              <a:t>Play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r>
              <a:rPr lang="de-DE" dirty="0" smtClean="0"/>
              <a:t> ;)</a:t>
            </a:r>
          </a:p>
          <a:p>
            <a:endParaRPr lang="de-DE" dirty="0" smtClean="0"/>
          </a:p>
          <a:p>
            <a:pPr marL="361188" indent="-342900">
              <a:buFont typeface="Arial" panose="020B0604020202020204" pitchFamily="34" charset="0"/>
              <a:buChar char="•"/>
            </a:pPr>
            <a:r>
              <a:rPr lang="de-DE" dirty="0" smtClean="0"/>
              <a:t>Play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guys</a:t>
            </a:r>
            <a:endParaRPr lang="de-DE" dirty="0" smtClean="0"/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Enter </a:t>
            </a:r>
            <a:r>
              <a:rPr lang="de-DE" dirty="0" err="1" smtClean="0"/>
              <a:t>the</a:t>
            </a:r>
            <a:r>
              <a:rPr lang="de-DE" dirty="0" smtClean="0"/>
              <a:t> bar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/>
              <a:t> </a:t>
            </a:r>
            <a:r>
              <a:rPr lang="de-DE" dirty="0" smtClean="0"/>
              <a:t>„Hey </a:t>
            </a:r>
            <a:r>
              <a:rPr lang="de-DE" dirty="0" err="1" smtClean="0"/>
              <a:t>today</a:t>
            </a:r>
            <a:r>
              <a:rPr lang="de-DE" dirty="0" smtClean="0"/>
              <a:t> i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2555776" y="3356992"/>
            <a:ext cx="6400800" cy="22322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18288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1188" indent="-342900">
              <a:buFont typeface="Arial" panose="020B0604020202020204" pitchFamily="34" charset="0"/>
              <a:buChar char="•"/>
            </a:pPr>
            <a:r>
              <a:rPr lang="de-DE" dirty="0" smtClean="0"/>
              <a:t>Look out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Every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quiz</a:t>
            </a:r>
            <a:r>
              <a:rPr lang="de-DE" dirty="0" smtClean="0"/>
              <a:t> </a:t>
            </a:r>
            <a:r>
              <a:rPr lang="de-DE" dirty="0" err="1" smtClean="0"/>
              <a:t>night</a:t>
            </a:r>
            <a:r>
              <a:rPr lang="de-DE" dirty="0" smtClean="0"/>
              <a:t> 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</a:p>
          <a:p>
            <a:pPr marL="361188" indent="-342900">
              <a:buFont typeface="Arial" panose="020B0604020202020204" pitchFamily="34" charset="0"/>
              <a:buChar char="•"/>
            </a:pPr>
            <a:r>
              <a:rPr lang="de-DE" dirty="0" smtClean="0"/>
              <a:t>Check out </a:t>
            </a:r>
            <a:r>
              <a:rPr lang="de-DE" dirty="0" err="1" smtClean="0"/>
              <a:t>Highscore</a:t>
            </a:r>
            <a:endParaRPr lang="de-DE" dirty="0" smtClean="0"/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cool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/>
              <a:t>H</a:t>
            </a:r>
            <a:r>
              <a:rPr lang="de-DE" dirty="0" smtClean="0"/>
              <a:t>amburg</a:t>
            </a:r>
            <a:r>
              <a:rPr lang="de-DE" dirty="0"/>
              <a:t>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257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4077072"/>
            <a:ext cx="6400800" cy="1509712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smart </a:t>
            </a:r>
            <a:r>
              <a:rPr lang="de-DE" dirty="0" err="1" smtClean="0"/>
              <a:t>tables</a:t>
            </a:r>
            <a:r>
              <a:rPr lang="de-DE" dirty="0" smtClean="0"/>
              <a:t>,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WLAN in </a:t>
            </a:r>
            <a:r>
              <a:rPr lang="de-DE" dirty="0" err="1" smtClean="0"/>
              <a:t>the</a:t>
            </a:r>
            <a:r>
              <a:rPr lang="de-DE" dirty="0" smtClean="0"/>
              <a:t> bar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4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endParaRPr lang="en-US" dirty="0" smtClean="0">
              <a:hlinkClick r:id="rId2" action="ppaction://hlinkfile"/>
            </a:endParaRPr>
          </a:p>
          <a:p>
            <a:r>
              <a:rPr lang="en-US" dirty="0" smtClean="0">
                <a:hlinkClick r:id="rId2" action="ppaction://hlinkfile"/>
              </a:rPr>
              <a:t>Video presentation of the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8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128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SpielBar</vt:lpstr>
      <vt:lpstr>Why Board Games?</vt:lpstr>
      <vt:lpstr>What is it?</vt:lpstr>
      <vt:lpstr>What can you Do?</vt:lpstr>
      <vt:lpstr>How do we do this?</vt:lpstr>
      <vt:lpstr>Our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SpielBar</dc:title>
  <dc:creator>Chris</dc:creator>
  <cp:lastModifiedBy>Chris</cp:lastModifiedBy>
  <cp:revision>6</cp:revision>
  <dcterms:created xsi:type="dcterms:W3CDTF">2017-11-19T09:01:37Z</dcterms:created>
  <dcterms:modified xsi:type="dcterms:W3CDTF">2017-11-19T09:58:10Z</dcterms:modified>
</cp:coreProperties>
</file>