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6.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3000" spc="-1" strike="noStrike">
                <a:solidFill>
                  <a:srgbClr val="000000"/>
                </a:solidFill>
                <a:latin typeface="Arial"/>
              </a:rPr>
              <a:t>C</a:t>
            </a:r>
            <a:r>
              <a:rPr b="0" lang="en-US" sz="3000" spc="-1" strike="noStrike">
                <a:solidFill>
                  <a:srgbClr val="000000"/>
                </a:solidFill>
                <a:latin typeface="Arial"/>
              </a:rPr>
              <a:t>l</a:t>
            </a:r>
            <a:r>
              <a:rPr b="0" lang="en-US" sz="3000" spc="-1" strike="noStrike">
                <a:solidFill>
                  <a:srgbClr val="000000"/>
                </a:solidFill>
                <a:latin typeface="Arial"/>
              </a:rPr>
              <a:t>i</a:t>
            </a:r>
            <a:r>
              <a:rPr b="0" lang="en-US" sz="3000" spc="-1" strike="noStrike">
                <a:solidFill>
                  <a:srgbClr val="000000"/>
                </a:solidFill>
                <a:latin typeface="Arial"/>
              </a:rPr>
              <a:t>c</a:t>
            </a:r>
            <a:r>
              <a:rPr b="0" lang="en-US" sz="3000" spc="-1" strike="noStrike">
                <a:solidFill>
                  <a:srgbClr val="000000"/>
                </a:solidFill>
                <a:latin typeface="Arial"/>
              </a:rPr>
              <a:t>k</a:t>
            </a:r>
            <a:r>
              <a:rPr b="0" lang="en-US" sz="3000" spc="-1" strike="noStrike">
                <a:solidFill>
                  <a:srgbClr val="000000"/>
                </a:solidFill>
                <a:latin typeface="Arial"/>
              </a:rPr>
              <a:t> </a:t>
            </a:r>
            <a:r>
              <a:rPr b="0" lang="en-US" sz="3000" spc="-1" strike="noStrike">
                <a:solidFill>
                  <a:srgbClr val="000000"/>
                </a:solidFill>
                <a:latin typeface="Arial"/>
              </a:rPr>
              <a:t>t</a:t>
            </a:r>
            <a:r>
              <a:rPr b="0" lang="en-US" sz="3000" spc="-1" strike="noStrike">
                <a:solidFill>
                  <a:srgbClr val="000000"/>
                </a:solidFill>
                <a:latin typeface="Arial"/>
              </a:rPr>
              <a:t>o</a:t>
            </a:r>
            <a:r>
              <a:rPr b="0" lang="en-US" sz="3000" spc="-1" strike="noStrike">
                <a:solidFill>
                  <a:srgbClr val="000000"/>
                </a:solidFill>
                <a:latin typeface="Arial"/>
              </a:rPr>
              <a:t> </a:t>
            </a:r>
            <a:r>
              <a:rPr b="0" lang="en-US" sz="3000" spc="-1" strike="noStrike">
                <a:solidFill>
                  <a:srgbClr val="000000"/>
                </a:solidFill>
                <a:latin typeface="Arial"/>
              </a:rPr>
              <a:t>m</a:t>
            </a:r>
            <a:r>
              <a:rPr b="0" lang="en-US" sz="3000" spc="-1" strike="noStrike">
                <a:solidFill>
                  <a:srgbClr val="000000"/>
                </a:solidFill>
                <a:latin typeface="Arial"/>
              </a:rPr>
              <a:t>o</a:t>
            </a:r>
            <a:r>
              <a:rPr b="0" lang="en-US" sz="3000" spc="-1" strike="noStrike">
                <a:solidFill>
                  <a:srgbClr val="000000"/>
                </a:solidFill>
                <a:latin typeface="Arial"/>
              </a:rPr>
              <a:t>v</a:t>
            </a:r>
            <a:r>
              <a:rPr b="0" lang="en-US" sz="3000" spc="-1" strike="noStrike">
                <a:solidFill>
                  <a:srgbClr val="000000"/>
                </a:solidFill>
                <a:latin typeface="Arial"/>
              </a:rPr>
              <a:t>e</a:t>
            </a:r>
            <a:r>
              <a:rPr b="0" lang="en-US" sz="3000" spc="-1" strike="noStrike">
                <a:solidFill>
                  <a:srgbClr val="000000"/>
                </a:solidFill>
                <a:latin typeface="Arial"/>
              </a:rPr>
              <a:t> </a:t>
            </a:r>
            <a:r>
              <a:rPr b="0" lang="en-US" sz="3000" spc="-1" strike="noStrike">
                <a:solidFill>
                  <a:srgbClr val="000000"/>
                </a:solidFill>
                <a:latin typeface="Arial"/>
              </a:rPr>
              <a:t>t</a:t>
            </a:r>
            <a:r>
              <a:rPr b="0" lang="en-US" sz="3000" spc="-1" strike="noStrike">
                <a:solidFill>
                  <a:srgbClr val="000000"/>
                </a:solidFill>
                <a:latin typeface="Arial"/>
              </a:rPr>
              <a:t>h</a:t>
            </a:r>
            <a:r>
              <a:rPr b="0" lang="en-US" sz="3000" spc="-1" strike="noStrike">
                <a:solidFill>
                  <a:srgbClr val="000000"/>
                </a:solidFill>
                <a:latin typeface="Arial"/>
              </a:rPr>
              <a:t>e</a:t>
            </a:r>
            <a:r>
              <a:rPr b="0" lang="en-US" sz="3000" spc="-1" strike="noStrike">
                <a:solidFill>
                  <a:srgbClr val="000000"/>
                </a:solidFill>
                <a:latin typeface="Arial"/>
              </a:rPr>
              <a:t> </a:t>
            </a:r>
            <a:r>
              <a:rPr b="0" lang="en-US" sz="3000" spc="-1" strike="noStrike">
                <a:solidFill>
                  <a:srgbClr val="000000"/>
                </a:solidFill>
                <a:latin typeface="Arial"/>
              </a:rPr>
              <a:t>s</a:t>
            </a:r>
            <a:r>
              <a:rPr b="0" lang="en-US" sz="3000" spc="-1" strike="noStrike">
                <a:solidFill>
                  <a:srgbClr val="000000"/>
                </a:solidFill>
                <a:latin typeface="Arial"/>
              </a:rPr>
              <a:t>l</a:t>
            </a:r>
            <a:r>
              <a:rPr b="0" lang="en-US" sz="3000" spc="-1" strike="noStrike">
                <a:solidFill>
                  <a:srgbClr val="000000"/>
                </a:solidFill>
                <a:latin typeface="Arial"/>
              </a:rPr>
              <a:t>i</a:t>
            </a:r>
            <a:r>
              <a:rPr b="0" lang="en-US" sz="3000" spc="-1" strike="noStrike">
                <a:solidFill>
                  <a:srgbClr val="000000"/>
                </a:solidFill>
                <a:latin typeface="Arial"/>
              </a:rPr>
              <a:t>d</a:t>
            </a:r>
            <a:r>
              <a:rPr b="0" lang="en-US" sz="3000" spc="-1" strike="noStrike">
                <a:solidFill>
                  <a:srgbClr val="000000"/>
                </a:solidFill>
                <a:latin typeface="Arial"/>
              </a:rPr>
              <a:t>e</a:t>
            </a:r>
            <a:endParaRPr b="0" lang="en-US" sz="3000" spc="-1" strike="noStrike">
              <a:solidFill>
                <a:srgbClr val="000000"/>
              </a:solidFill>
              <a:latin typeface="Arial"/>
            </a:endParaRPr>
          </a:p>
        </p:txBody>
      </p:sp>
      <p:sp>
        <p:nvSpPr>
          <p:cNvPr id="4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4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4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4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4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5E7B673-8249-4759-8668-631ED084918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3884760" y="8685360"/>
            <a:ext cx="2971440" cy="456840"/>
          </a:xfrm>
          <a:prstGeom prst="rect">
            <a:avLst/>
          </a:prstGeom>
          <a:noFill/>
          <a:ln>
            <a:noFill/>
          </a:ln>
        </p:spPr>
        <p:txBody>
          <a:bodyPr anchor="b">
            <a:noAutofit/>
          </a:bodyPr>
          <a:p>
            <a:pPr algn="r">
              <a:lnSpc>
                <a:spcPct val="100000"/>
              </a:lnSpc>
            </a:pPr>
            <a:fld id="{AA428C73-D9A9-440A-A019-C601276336E7}" type="slidenum">
              <a:rPr b="0" lang="en-US" sz="1200" spc="-1" strike="noStrike">
                <a:solidFill>
                  <a:srgbClr val="000000"/>
                </a:solidFill>
                <a:latin typeface="Arial"/>
              </a:rPr>
              <a:t>1</a:t>
            </a:fld>
            <a:endParaRPr b="0" lang="en-US" sz="1200" spc="-1" strike="noStrike">
              <a:latin typeface="Times New Roman"/>
            </a:endParaRPr>
          </a:p>
        </p:txBody>
      </p:sp>
      <p:sp>
        <p:nvSpPr>
          <p:cNvPr id="327" name="PlaceHolder 2"/>
          <p:cNvSpPr>
            <a:spLocks noGrp="1"/>
          </p:cNvSpPr>
          <p:nvPr>
            <p:ph type="sldImg"/>
          </p:nvPr>
        </p:nvSpPr>
        <p:spPr>
          <a:xfrm>
            <a:off x="1143000" y="685800"/>
            <a:ext cx="4571640" cy="3428640"/>
          </a:xfrm>
          <a:prstGeom prst="rect">
            <a:avLst/>
          </a:prstGeom>
        </p:spPr>
      </p:sp>
      <p:sp>
        <p:nvSpPr>
          <p:cNvPr id="32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28"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29"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31"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2"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3"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4"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36"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7"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8"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39"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40"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41"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7" name="PlaceHolder 2"/>
          <p:cNvSpPr>
            <a:spLocks noGrp="1"/>
          </p:cNvSpPr>
          <p:nvPr>
            <p:ph type="subTitle"/>
          </p:nvPr>
        </p:nvSpPr>
        <p:spPr>
          <a:xfrm>
            <a:off x="2194560" y="7702560"/>
            <a:ext cx="39501720" cy="19092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9"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11"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6500" spc="-1" strike="noStrike">
              <a:solidFill>
                <a:srgbClr val="000000"/>
              </a:solidFill>
              <a:latin typeface="Arial"/>
            </a:endParaRPr>
          </a:p>
        </p:txBody>
      </p:sp>
      <p:sp>
        <p:nvSpPr>
          <p:cNvPr id="12"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2194560" y="1313280"/>
            <a:ext cx="39501720" cy="25481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16"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17"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16500" spc="-1" strike="noStrike">
              <a:solidFill>
                <a:srgbClr val="000000"/>
              </a:solidFill>
              <a:latin typeface="Arial"/>
            </a:endParaRPr>
          </a:p>
        </p:txBody>
      </p:sp>
      <p:sp>
        <p:nvSpPr>
          <p:cNvPr id="18"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20"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16500" spc="-1" strike="noStrike">
              <a:solidFill>
                <a:srgbClr val="000000"/>
              </a:solidFill>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22"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6840"/>
          </a:xfrm>
          <a:prstGeom prst="rect">
            <a:avLst/>
          </a:prstGeom>
        </p:spPr>
        <p:txBody>
          <a:bodyPr lIns="0" rIns="0" tIns="0" bIns="0" anchor="ctr">
            <a:spAutoFit/>
          </a:bodyPr>
          <a:p>
            <a:endParaRPr b="0" lang="en-US" sz="3000" spc="-1" strike="noStrike">
              <a:solidFill>
                <a:srgbClr val="000000"/>
              </a:solidFill>
              <a:latin typeface="Arial"/>
            </a:endParaRPr>
          </a:p>
        </p:txBody>
      </p:sp>
      <p:sp>
        <p:nvSpPr>
          <p:cNvPr id="24"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25"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16500" spc="-1" strike="noStrike">
              <a:solidFill>
                <a:srgbClr val="000000"/>
              </a:solidFill>
              <a:latin typeface="Arial"/>
            </a:endParaRPr>
          </a:p>
        </p:txBody>
      </p:sp>
      <p:sp>
        <p:nvSpPr>
          <p:cNvPr id="26"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165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New picture" descr=""/>
          <p:cNvPicPr/>
          <p:nvPr/>
        </p:nvPicPr>
        <p:blipFill>
          <a:blip r:embed="rId2"/>
          <a:stretch/>
        </p:blipFill>
        <p:spPr>
          <a:xfrm rot="16200000">
            <a:off x="-9245520" y="16459560"/>
            <a:ext cx="15366600" cy="1561680"/>
          </a:xfrm>
          <a:prstGeom prst="rect">
            <a:avLst/>
          </a:prstGeom>
          <a:ln>
            <a:noFill/>
          </a:ln>
        </p:spPr>
      </p:pic>
      <p:pic>
        <p:nvPicPr>
          <p:cNvPr id="1" name="New picture" descr=""/>
          <p:cNvPicPr/>
          <p:nvPr/>
        </p:nvPicPr>
        <p:blipFill>
          <a:blip r:embed="rId3"/>
          <a:stretch/>
        </p:blipFill>
        <p:spPr>
          <a:xfrm rot="5400000">
            <a:off x="37770120" y="16459200"/>
            <a:ext cx="15366600" cy="1561680"/>
          </a:xfrm>
          <a:prstGeom prst="rect">
            <a:avLst/>
          </a:prstGeom>
          <a:ln>
            <a:noFill/>
          </a:ln>
        </p:spPr>
      </p:pic>
      <p:pic>
        <p:nvPicPr>
          <p:cNvPr id="2" name="New picture" descr=""/>
          <p:cNvPicPr/>
          <p:nvPr/>
        </p:nvPicPr>
        <p:blipFill>
          <a:blip r:embed="rId4"/>
          <a:stretch/>
        </p:blipFill>
        <p:spPr>
          <a:xfrm>
            <a:off x="57240" y="33426360"/>
            <a:ext cx="43776720" cy="2018880"/>
          </a:xfrm>
          <a:prstGeom prst="rect">
            <a:avLst/>
          </a:prstGeom>
          <a:ln>
            <a:noFill/>
          </a:ln>
        </p:spPr>
      </p:pic>
      <p:sp>
        <p:nvSpPr>
          <p:cNvPr id="3" name="CustomShape 1"/>
          <p:cNvSpPr/>
          <p:nvPr/>
        </p:nvSpPr>
        <p:spPr>
          <a:xfrm>
            <a:off x="57240" y="33998040"/>
            <a:ext cx="21945240" cy="1269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6360" spc="-1" strike="noStrike">
                <a:solidFill>
                  <a:srgbClr val="808080"/>
                </a:solidFill>
                <a:latin typeface="Arial"/>
                <a:ea typeface="Arial"/>
              </a:rPr>
              <a:t>Template ID: greenapple  Size: 36x48</a:t>
            </a:r>
            <a:endParaRPr b="0" lang="en-US" sz="6360" spc="-1" strike="noStrike">
              <a:latin typeface="Arial"/>
            </a:endParaRPr>
          </a:p>
        </p:txBody>
      </p:sp>
      <p:sp>
        <p:nvSpPr>
          <p:cNvPr id="4" name="PlaceHolder 2"/>
          <p:cNvSpPr>
            <a:spLocks noGrp="1"/>
          </p:cNvSpPr>
          <p:nvPr>
            <p:ph type="title"/>
          </p:nvPr>
        </p:nvSpPr>
        <p:spPr>
          <a:xfrm>
            <a:off x="2194560" y="1313280"/>
            <a:ext cx="39501720" cy="5496840"/>
          </a:xfrm>
          <a:prstGeom prst="rect">
            <a:avLst/>
          </a:prstGeom>
        </p:spPr>
        <p:txBody>
          <a:bodyPr lIns="0" rIns="0" tIns="0" bIns="0" anchor="ctr">
            <a:noAutofit/>
          </a:bodyPr>
          <a:p>
            <a:r>
              <a:rPr b="0" lang="en-US" sz="3000" spc="-1" strike="noStrike">
                <a:solidFill>
                  <a:srgbClr val="000000"/>
                </a:solidFill>
                <a:latin typeface="Arial"/>
              </a:rPr>
              <a:t>C</a:t>
            </a:r>
            <a:r>
              <a:rPr b="0" lang="en-US" sz="3000" spc="-1" strike="noStrike">
                <a:solidFill>
                  <a:srgbClr val="000000"/>
                </a:solidFill>
                <a:latin typeface="Arial"/>
              </a:rPr>
              <a:t>li</a:t>
            </a:r>
            <a:r>
              <a:rPr b="0" lang="en-US" sz="3000" spc="-1" strike="noStrike">
                <a:solidFill>
                  <a:srgbClr val="000000"/>
                </a:solidFill>
                <a:latin typeface="Arial"/>
              </a:rPr>
              <a:t>c</a:t>
            </a:r>
            <a:r>
              <a:rPr b="0" lang="en-US" sz="3000" spc="-1" strike="noStrike">
                <a:solidFill>
                  <a:srgbClr val="000000"/>
                </a:solidFill>
                <a:latin typeface="Arial"/>
              </a:rPr>
              <a:t>k </a:t>
            </a:r>
            <a:r>
              <a:rPr b="0" lang="en-US" sz="3000" spc="-1" strike="noStrike">
                <a:solidFill>
                  <a:srgbClr val="000000"/>
                </a:solidFill>
                <a:latin typeface="Arial"/>
              </a:rPr>
              <a:t>t</a:t>
            </a:r>
            <a:r>
              <a:rPr b="0" lang="en-US" sz="3000" spc="-1" strike="noStrike">
                <a:solidFill>
                  <a:srgbClr val="000000"/>
                </a:solidFill>
                <a:latin typeface="Arial"/>
              </a:rPr>
              <a:t>o </a:t>
            </a:r>
            <a:r>
              <a:rPr b="0" lang="en-US" sz="3000" spc="-1" strike="noStrike">
                <a:solidFill>
                  <a:srgbClr val="000000"/>
                </a:solidFill>
                <a:latin typeface="Arial"/>
              </a:rPr>
              <a:t>e</a:t>
            </a:r>
            <a:r>
              <a:rPr b="0" lang="en-US" sz="3000" spc="-1" strike="noStrike">
                <a:solidFill>
                  <a:srgbClr val="000000"/>
                </a:solidFill>
                <a:latin typeface="Arial"/>
              </a:rPr>
              <a:t>d</a:t>
            </a:r>
            <a:r>
              <a:rPr b="0" lang="en-US" sz="3000" spc="-1" strike="noStrike">
                <a:solidFill>
                  <a:srgbClr val="000000"/>
                </a:solidFill>
                <a:latin typeface="Arial"/>
              </a:rPr>
              <a:t>it </a:t>
            </a:r>
            <a:r>
              <a:rPr b="0" lang="en-US" sz="3000" spc="-1" strike="noStrike">
                <a:solidFill>
                  <a:srgbClr val="000000"/>
                </a:solidFill>
                <a:latin typeface="Arial"/>
              </a:rPr>
              <a:t>t</a:t>
            </a:r>
            <a:r>
              <a:rPr b="0" lang="en-US" sz="3000" spc="-1" strike="noStrike">
                <a:solidFill>
                  <a:srgbClr val="000000"/>
                </a:solidFill>
                <a:latin typeface="Arial"/>
              </a:rPr>
              <a:t>h</a:t>
            </a:r>
            <a:r>
              <a:rPr b="0" lang="en-US" sz="3000" spc="-1" strike="noStrike">
                <a:solidFill>
                  <a:srgbClr val="000000"/>
                </a:solidFill>
                <a:latin typeface="Arial"/>
              </a:rPr>
              <a:t>e </a:t>
            </a:r>
            <a:r>
              <a:rPr b="0" lang="en-US" sz="3000" spc="-1" strike="noStrike">
                <a:solidFill>
                  <a:srgbClr val="000000"/>
                </a:solidFill>
                <a:latin typeface="Arial"/>
              </a:rPr>
              <a:t>ti</a:t>
            </a:r>
            <a:r>
              <a:rPr b="0" lang="en-US" sz="3000" spc="-1" strike="noStrike">
                <a:solidFill>
                  <a:srgbClr val="000000"/>
                </a:solidFill>
                <a:latin typeface="Arial"/>
              </a:rPr>
              <a:t>tl</a:t>
            </a:r>
            <a:r>
              <a:rPr b="0" lang="en-US" sz="3000" spc="-1" strike="noStrike">
                <a:solidFill>
                  <a:srgbClr val="000000"/>
                </a:solidFill>
                <a:latin typeface="Arial"/>
              </a:rPr>
              <a:t>e </a:t>
            </a:r>
            <a:r>
              <a:rPr b="0" lang="en-US" sz="3000" spc="-1" strike="noStrike">
                <a:solidFill>
                  <a:srgbClr val="000000"/>
                </a:solidFill>
                <a:latin typeface="Arial"/>
              </a:rPr>
              <a:t>t</a:t>
            </a:r>
            <a:r>
              <a:rPr b="0" lang="en-US" sz="3000" spc="-1" strike="noStrike">
                <a:solidFill>
                  <a:srgbClr val="000000"/>
                </a:solidFill>
                <a:latin typeface="Arial"/>
              </a:rPr>
              <a:t>e</a:t>
            </a:r>
            <a:r>
              <a:rPr b="0" lang="en-US" sz="3000" spc="-1" strike="noStrike">
                <a:solidFill>
                  <a:srgbClr val="000000"/>
                </a:solidFill>
                <a:latin typeface="Arial"/>
              </a:rPr>
              <a:t>x</a:t>
            </a:r>
            <a:r>
              <a:rPr b="0" lang="en-US" sz="3000" spc="-1" strike="noStrike">
                <a:solidFill>
                  <a:srgbClr val="000000"/>
                </a:solidFill>
                <a:latin typeface="Arial"/>
              </a:rPr>
              <a:t>t </a:t>
            </a:r>
            <a:r>
              <a:rPr b="0" lang="en-US" sz="3000" spc="-1" strike="noStrike">
                <a:solidFill>
                  <a:srgbClr val="000000"/>
                </a:solidFill>
                <a:latin typeface="Arial"/>
              </a:rPr>
              <a:t>f</a:t>
            </a:r>
            <a:r>
              <a:rPr b="0" lang="en-US" sz="3000" spc="-1" strike="noStrike">
                <a:solidFill>
                  <a:srgbClr val="000000"/>
                </a:solidFill>
                <a:latin typeface="Arial"/>
              </a:rPr>
              <a:t>o</a:t>
            </a:r>
            <a:r>
              <a:rPr b="0" lang="en-US" sz="3000" spc="-1" strike="noStrike">
                <a:solidFill>
                  <a:srgbClr val="000000"/>
                </a:solidFill>
                <a:latin typeface="Arial"/>
              </a:rPr>
              <a:t>r</a:t>
            </a:r>
            <a:r>
              <a:rPr b="0" lang="en-US" sz="3000" spc="-1" strike="noStrike">
                <a:solidFill>
                  <a:srgbClr val="000000"/>
                </a:solidFill>
                <a:latin typeface="Arial"/>
              </a:rPr>
              <a:t>m</a:t>
            </a:r>
            <a:r>
              <a:rPr b="0" lang="en-US" sz="3000" spc="-1" strike="noStrike">
                <a:solidFill>
                  <a:srgbClr val="000000"/>
                </a:solidFill>
                <a:latin typeface="Arial"/>
              </a:rPr>
              <a:t>a</a:t>
            </a:r>
            <a:r>
              <a:rPr b="0" lang="en-US" sz="3000" spc="-1" strike="noStrike">
                <a:solidFill>
                  <a:srgbClr val="000000"/>
                </a:solidFill>
                <a:latin typeface="Arial"/>
              </a:rPr>
              <a:t>t</a:t>
            </a:r>
            <a:endParaRPr b="0" lang="en-US" sz="3000" spc="-1" strike="noStrike">
              <a:solidFill>
                <a:srgbClr val="000000"/>
              </a:solidFill>
              <a:latin typeface="Arial"/>
            </a:endParaRPr>
          </a:p>
        </p:txBody>
      </p:sp>
      <p:sp>
        <p:nvSpPr>
          <p:cNvPr id="5" name="PlaceHolder 3"/>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6500" spc="-1" strike="noStrike">
                <a:solidFill>
                  <a:srgbClr val="000000"/>
                </a:solidFill>
                <a:latin typeface="Arial"/>
              </a:rPr>
              <a:t>Click to edit the outline text format</a:t>
            </a:r>
            <a:endParaRPr b="0" lang="en-US" sz="16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300" spc="-1" strike="noStrike">
                <a:solidFill>
                  <a:srgbClr val="000000"/>
                </a:solidFill>
                <a:latin typeface="Arial"/>
              </a:rPr>
              <a:t>Second Outline Level</a:t>
            </a:r>
            <a:endParaRPr b="0" lang="en-US" sz="12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0400" spc="-1" strike="noStrike">
                <a:solidFill>
                  <a:srgbClr val="000000"/>
                </a:solidFill>
                <a:latin typeface="Arial"/>
              </a:rPr>
              <a:t>Third Outline Level</a:t>
            </a:r>
            <a:endParaRPr b="0" lang="en-US" sz="10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0400" spc="-1" strike="noStrike">
                <a:solidFill>
                  <a:srgbClr val="000000"/>
                </a:solidFill>
                <a:latin typeface="Arial"/>
              </a:rPr>
              <a:t>Fourth Outline Level</a:t>
            </a:r>
            <a:endParaRPr b="0" lang="en-US" sz="10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8400" y="76320"/>
            <a:ext cx="43730640" cy="3885840"/>
          </a:xfrm>
          <a:prstGeom prst="rect">
            <a:avLst/>
          </a:prstGeom>
          <a:solidFill>
            <a:srgbClr val="393939"/>
          </a:solidFill>
          <a:ln w="38160">
            <a:solidFill>
              <a:schemeClr val="tx1"/>
            </a:solidFill>
            <a:miter/>
          </a:ln>
        </p:spPr>
        <p:style>
          <a:lnRef idx="0"/>
          <a:fillRef idx="0"/>
          <a:effectRef idx="0"/>
          <a:fontRef idx="minor"/>
        </p:style>
        <p:txBody>
          <a:bodyPr lIns="137160" rIns="137160" tIns="68760" bIns="68760" anchor="ctr">
            <a:noAutofit/>
          </a:bodyPr>
          <a:p>
            <a:pPr algn="ctr">
              <a:lnSpc>
                <a:spcPct val="100000"/>
              </a:lnSpc>
            </a:pPr>
            <a:r>
              <a:rPr b="1" lang="en-US" sz="9900" spc="-1" strike="noStrike">
                <a:solidFill>
                  <a:srgbClr val="ea7d00"/>
                </a:solidFill>
                <a:latin typeface="Arial"/>
                <a:ea typeface="Arial"/>
              </a:rPr>
              <a:t>Predicting Graduation Rates</a:t>
            </a:r>
            <a:endParaRPr b="0" lang="en-US" sz="9900" spc="-1" strike="noStrike">
              <a:latin typeface="Arial"/>
            </a:endParaRPr>
          </a:p>
          <a:p>
            <a:pPr algn="ctr">
              <a:lnSpc>
                <a:spcPct val="100000"/>
              </a:lnSpc>
            </a:pPr>
            <a:r>
              <a:rPr b="1" lang="en-US" sz="5400" spc="-1" strike="noStrike">
                <a:solidFill>
                  <a:srgbClr val="dadada"/>
                </a:solidFill>
                <a:latin typeface="Arial"/>
                <a:ea typeface="Arial"/>
              </a:rPr>
              <a:t>Fred Berendse, Ph.D.</a:t>
            </a:r>
            <a:endParaRPr b="0" lang="en-US" sz="5400" spc="-1" strike="noStrike">
              <a:latin typeface="Arial"/>
            </a:endParaRPr>
          </a:p>
        </p:txBody>
      </p:sp>
      <p:sp>
        <p:nvSpPr>
          <p:cNvPr id="49" name="CustomShape 2"/>
          <p:cNvSpPr/>
          <p:nvPr/>
        </p:nvSpPr>
        <p:spPr>
          <a:xfrm>
            <a:off x="0" y="4343400"/>
            <a:ext cx="10357920" cy="1028520"/>
          </a:xfrm>
          <a:prstGeom prst="rect">
            <a:avLst/>
          </a:prstGeom>
          <a:solidFill>
            <a:schemeClr val="accent5"/>
          </a:solidFill>
          <a:ln w="28440">
            <a:solidFill>
              <a:schemeClr val="tx1"/>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Background</a:t>
            </a:r>
            <a:endParaRPr b="0" lang="en-US" sz="5700" spc="-1" strike="noStrike">
              <a:latin typeface="Arial"/>
            </a:endParaRPr>
          </a:p>
        </p:txBody>
      </p:sp>
      <p:sp>
        <p:nvSpPr>
          <p:cNvPr id="50" name="CustomShape 3"/>
          <p:cNvSpPr/>
          <p:nvPr/>
        </p:nvSpPr>
        <p:spPr>
          <a:xfrm>
            <a:off x="0" y="1171908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Objectives</a:t>
            </a:r>
            <a:endParaRPr b="0" lang="en-US" sz="5700" spc="-1" strike="noStrike">
              <a:latin typeface="Arial"/>
            </a:endParaRPr>
          </a:p>
        </p:txBody>
      </p:sp>
      <p:sp>
        <p:nvSpPr>
          <p:cNvPr id="51" name="CustomShape 4"/>
          <p:cNvSpPr/>
          <p:nvPr/>
        </p:nvSpPr>
        <p:spPr>
          <a:xfrm>
            <a:off x="11177640" y="434340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Methods</a:t>
            </a:r>
            <a:endParaRPr b="0" lang="en-US" sz="5700" spc="-1" strike="noStrike">
              <a:latin typeface="Arial"/>
            </a:endParaRPr>
          </a:p>
        </p:txBody>
      </p:sp>
      <p:sp>
        <p:nvSpPr>
          <p:cNvPr id="52" name="CustomShape 5"/>
          <p:cNvSpPr/>
          <p:nvPr/>
        </p:nvSpPr>
        <p:spPr>
          <a:xfrm>
            <a:off x="22355280" y="434340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Methods</a:t>
            </a:r>
            <a:endParaRPr b="0" lang="en-US" sz="5700" spc="-1" strike="noStrike">
              <a:latin typeface="Arial"/>
            </a:endParaRPr>
          </a:p>
        </p:txBody>
      </p:sp>
      <p:sp>
        <p:nvSpPr>
          <p:cNvPr id="53" name="CustomShape 6"/>
          <p:cNvSpPr/>
          <p:nvPr/>
        </p:nvSpPr>
        <p:spPr>
          <a:xfrm>
            <a:off x="11177640" y="27752760"/>
            <a:ext cx="2153556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Tech Stack</a:t>
            </a:r>
            <a:endParaRPr b="0" lang="en-US" sz="5700" spc="-1" strike="noStrike">
              <a:latin typeface="Arial"/>
            </a:endParaRPr>
          </a:p>
        </p:txBody>
      </p:sp>
      <p:sp>
        <p:nvSpPr>
          <p:cNvPr id="54" name="CustomShape 7"/>
          <p:cNvSpPr/>
          <p:nvPr/>
        </p:nvSpPr>
        <p:spPr>
          <a:xfrm>
            <a:off x="33532920" y="434340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Results</a:t>
            </a:r>
            <a:endParaRPr b="0" lang="en-US" sz="5700" spc="-1" strike="noStrike">
              <a:latin typeface="Arial"/>
            </a:endParaRPr>
          </a:p>
        </p:txBody>
      </p:sp>
      <p:sp>
        <p:nvSpPr>
          <p:cNvPr id="55" name="CustomShape 8"/>
          <p:cNvSpPr/>
          <p:nvPr/>
        </p:nvSpPr>
        <p:spPr>
          <a:xfrm>
            <a:off x="33532920" y="2154420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Conclusions</a:t>
            </a:r>
            <a:endParaRPr b="0" lang="en-US" sz="5700" spc="-1" strike="noStrike">
              <a:latin typeface="Arial"/>
            </a:endParaRPr>
          </a:p>
        </p:txBody>
      </p:sp>
      <p:sp>
        <p:nvSpPr>
          <p:cNvPr id="56" name="CustomShape 9"/>
          <p:cNvSpPr/>
          <p:nvPr/>
        </p:nvSpPr>
        <p:spPr>
          <a:xfrm>
            <a:off x="0" y="20647080"/>
            <a:ext cx="10357920" cy="1028520"/>
          </a:xfrm>
          <a:prstGeom prst="rect">
            <a:avLst/>
          </a:prstGeom>
          <a:solidFill>
            <a:schemeClr val="accent5"/>
          </a:solidFill>
          <a:ln w="28440">
            <a:solidFill>
              <a:srgbClr val="000000"/>
            </a:solidFill>
            <a:round/>
          </a:ln>
        </p:spPr>
        <p:style>
          <a:lnRef idx="0"/>
          <a:fillRef idx="0"/>
          <a:effectRef idx="0"/>
          <a:fontRef idx="minor"/>
        </p:style>
        <p:txBody>
          <a:bodyPr wrap="none" lIns="137160" rIns="137160" tIns="68760" bIns="68760" anchor="ctr">
            <a:noAutofit/>
          </a:bodyPr>
          <a:p>
            <a:pPr algn="ctr">
              <a:lnSpc>
                <a:spcPct val="100000"/>
              </a:lnSpc>
            </a:pPr>
            <a:r>
              <a:rPr b="1" lang="en-US" sz="5700" spc="-1" strike="noStrike">
                <a:solidFill>
                  <a:srgbClr val="ffffff"/>
                </a:solidFill>
                <a:latin typeface="Arial"/>
                <a:ea typeface="Arial"/>
              </a:rPr>
              <a:t>Data</a:t>
            </a:r>
            <a:endParaRPr b="0" lang="en-US" sz="5700" spc="-1" strike="noStrike">
              <a:latin typeface="Arial"/>
            </a:endParaRPr>
          </a:p>
        </p:txBody>
      </p:sp>
      <p:sp>
        <p:nvSpPr>
          <p:cNvPr id="57" name="CustomShape 10"/>
          <p:cNvSpPr/>
          <p:nvPr/>
        </p:nvSpPr>
        <p:spPr>
          <a:xfrm>
            <a:off x="711360" y="5715000"/>
            <a:ext cx="9448560" cy="5258520"/>
          </a:xfrm>
          <a:prstGeom prst="rect">
            <a:avLst/>
          </a:prstGeom>
          <a:noFill/>
          <a:ln>
            <a:noFill/>
          </a:ln>
        </p:spPr>
        <p:style>
          <a:lnRef idx="0"/>
          <a:fillRef idx="0"/>
          <a:effectRef idx="0"/>
          <a:fontRef idx="minor"/>
        </p:style>
        <p:txBody>
          <a:bodyPr lIns="137160" rIns="137160" tIns="68760" bIns="68760">
            <a:spAutoFit/>
          </a:bodyPr>
          <a:p>
            <a:pPr>
              <a:lnSpc>
                <a:spcPct val="100000"/>
              </a:lnSpc>
              <a:spcBef>
                <a:spcPts val="2100"/>
              </a:spcBef>
            </a:pPr>
            <a:r>
              <a:rPr b="0" lang="en-US" sz="4200" spc="-1" strike="noStrike">
                <a:solidFill>
                  <a:srgbClr val="393939"/>
                </a:solidFill>
                <a:latin typeface="Gill Sans"/>
                <a:ea typeface="Arial"/>
              </a:rPr>
              <a:t>Education is touted as the great equalizer that opens doors for the disenfranchised. For that reason, it is necessary to examine how our educational institutions, from pre-K to post-secondary, are facilitating (or hampering) the path toward equity.</a:t>
            </a:r>
            <a:endParaRPr b="0" lang="en-US" sz="4200" spc="-1" strike="noStrike">
              <a:latin typeface="Arial"/>
            </a:endParaRPr>
          </a:p>
        </p:txBody>
      </p:sp>
      <p:sp>
        <p:nvSpPr>
          <p:cNvPr id="58" name="CustomShape 11"/>
          <p:cNvSpPr/>
          <p:nvPr/>
        </p:nvSpPr>
        <p:spPr>
          <a:xfrm>
            <a:off x="11277720" y="5715000"/>
            <a:ext cx="10058040" cy="5258520"/>
          </a:xfrm>
          <a:prstGeom prst="rect">
            <a:avLst/>
          </a:prstGeom>
          <a:noFill/>
          <a:ln>
            <a:noFill/>
          </a:ln>
        </p:spPr>
        <p:style>
          <a:lnRef idx="0"/>
          <a:fillRef idx="0"/>
          <a:effectRef idx="0"/>
          <a:fontRef idx="minor"/>
        </p:style>
        <p:txBody>
          <a:bodyPr lIns="137160" rIns="137160" tIns="68760" bIns="68760">
            <a:spAutoFit/>
          </a:bodyPr>
          <a:p>
            <a:pPr>
              <a:lnSpc>
                <a:spcPct val="100000"/>
              </a:lnSpc>
              <a:spcBef>
                <a:spcPts val="2100"/>
              </a:spcBef>
            </a:pPr>
            <a:r>
              <a:rPr b="0" i="1" lang="en-US" sz="4200" spc="-1" strike="noStrike">
                <a:solidFill>
                  <a:srgbClr val="393939"/>
                </a:solid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a:t>
            </a:r>
            <a:endParaRPr b="0" lang="en-US" sz="4200" spc="-1" strike="noStrike">
              <a:latin typeface="Arial"/>
            </a:endParaRPr>
          </a:p>
        </p:txBody>
      </p:sp>
      <p:sp>
        <p:nvSpPr>
          <p:cNvPr id="59" name="CustomShape 12"/>
          <p:cNvSpPr/>
          <p:nvPr/>
        </p:nvSpPr>
        <p:spPr>
          <a:xfrm>
            <a:off x="68400" y="12106080"/>
            <a:ext cx="9956520" cy="5825160"/>
          </a:xfrm>
          <a:prstGeom prst="rect">
            <a:avLst/>
          </a:prstGeom>
          <a:noFill/>
          <a:ln>
            <a:noFill/>
          </a:ln>
        </p:spPr>
        <p:style>
          <a:lnRef idx="0"/>
          <a:fillRef idx="0"/>
          <a:effectRef idx="0"/>
          <a:fontRef idx="minor"/>
        </p:style>
        <p:txBody>
          <a:bodyPr lIns="171360" rIns="171360" tIns="85680" bIns="85680">
            <a:spAutoFit/>
          </a:bodyPr>
          <a:p>
            <a:pPr>
              <a:lnSpc>
                <a:spcPct val="100000"/>
              </a:lnSpc>
              <a:spcBef>
                <a:spcPts val="2100"/>
              </a:spcBef>
            </a:pPr>
            <a:endParaRPr b="0" lang="en-US" sz="1800" spc="-1" strike="noStrike">
              <a:latin typeface="Arial"/>
            </a:endParaRPr>
          </a:p>
          <a:p>
            <a:pPr lvl="1" marL="1271520" indent="-414000">
              <a:lnSpc>
                <a:spcPct val="100000"/>
              </a:lnSpc>
              <a:spcBef>
                <a:spcPts val="2100"/>
              </a:spcBef>
              <a:buClr>
                <a:srgbClr val="393939"/>
              </a:buClr>
              <a:buFont typeface="Symbol" charset="2"/>
              <a:buChar char=""/>
            </a:pPr>
            <a:r>
              <a:rPr b="0" lang="en-US" sz="4200" spc="-1" strike="noStrike">
                <a:solidFill>
                  <a:srgbClr val="393939"/>
                </a:solidFill>
                <a:latin typeface="Gill Sans"/>
                <a:ea typeface="Arial"/>
              </a:rPr>
              <a:t>Determine the primary factors influencing post-secondary graduation rates of majority and minority groups.</a:t>
            </a:r>
            <a:endParaRPr b="0" lang="en-US" sz="4200" spc="-1" strike="noStrike">
              <a:latin typeface="Arial"/>
            </a:endParaRPr>
          </a:p>
          <a:p>
            <a:pPr lvl="1" marL="1271520" indent="-414000">
              <a:lnSpc>
                <a:spcPct val="100000"/>
              </a:lnSpc>
              <a:spcBef>
                <a:spcPts val="2100"/>
              </a:spcBef>
              <a:buClr>
                <a:srgbClr val="393939"/>
              </a:buClr>
              <a:buFont typeface="Symbol" charset="2"/>
              <a:buChar char=""/>
            </a:pPr>
            <a:r>
              <a:rPr b="0" lang="en-US" sz="4200" spc="-1" strike="noStrike">
                <a:solidFill>
                  <a:srgbClr val="393939"/>
                </a:solidFill>
                <a:latin typeface="Gill Sans"/>
                <a:ea typeface="Arial"/>
              </a:rPr>
              <a:t>Utilize regression models and predict graduation rates based on institutional metrics.</a:t>
            </a:r>
            <a:endParaRPr b="0" lang="en-US" sz="4200" spc="-1" strike="noStrike">
              <a:latin typeface="Arial"/>
            </a:endParaRPr>
          </a:p>
        </p:txBody>
      </p:sp>
      <p:sp>
        <p:nvSpPr>
          <p:cNvPr id="60" name="CustomShape 13"/>
          <p:cNvSpPr/>
          <p:nvPr/>
        </p:nvSpPr>
        <p:spPr>
          <a:xfrm>
            <a:off x="22420440" y="5715000"/>
            <a:ext cx="10362960" cy="2091240"/>
          </a:xfrm>
          <a:prstGeom prst="rect">
            <a:avLst/>
          </a:prstGeom>
          <a:noFill/>
          <a:ln>
            <a:noFill/>
          </a:ln>
        </p:spPr>
        <p:style>
          <a:lnRef idx="0"/>
          <a:fillRef idx="0"/>
          <a:effectRef idx="0"/>
          <a:fontRef idx="minor"/>
        </p:style>
        <p:txBody>
          <a:bodyPr lIns="171360" rIns="171360" tIns="85680" bIns="85680">
            <a:spAutoFit/>
          </a:bodyPr>
          <a:p>
            <a:pPr>
              <a:lnSpc>
                <a:spcPct val="100000"/>
              </a:lnSpc>
              <a:spcBef>
                <a:spcPts val="2100"/>
              </a:spcBef>
            </a:pPr>
            <a:r>
              <a:rPr b="0" i="1" lang="en-US" sz="4200" spc="-1" strike="noStrike">
                <a:solidFill>
                  <a:srgbClr val="393939"/>
                </a:solidFill>
                <a:latin typeface="Gill Sans"/>
                <a:ea typeface="Arial"/>
              </a:rPr>
              <a:t>Put your information here. Remember to size your font accordingly.</a:t>
            </a:r>
            <a:r>
              <a:rPr b="0" i="1" lang="en-US" sz="3400" spc="-1" strike="noStrike">
                <a:solidFill>
                  <a:srgbClr val="393939"/>
                </a:solidFill>
                <a:latin typeface="Gill Sans"/>
                <a:ea typeface="Arial"/>
              </a:rPr>
              <a:t> </a:t>
            </a:r>
            <a:endParaRPr b="0" lang="en-US" sz="3400" spc="-1" strike="noStrike">
              <a:latin typeface="Arial"/>
            </a:endParaRPr>
          </a:p>
        </p:txBody>
      </p:sp>
      <p:sp>
        <p:nvSpPr>
          <p:cNvPr id="61" name="CustomShape 14"/>
          <p:cNvSpPr/>
          <p:nvPr/>
        </p:nvSpPr>
        <p:spPr>
          <a:xfrm>
            <a:off x="33662880" y="5791320"/>
            <a:ext cx="9686520" cy="15573960"/>
          </a:xfrm>
          <a:prstGeom prst="rect">
            <a:avLst/>
          </a:prstGeom>
          <a:noFill/>
          <a:ln>
            <a:noFill/>
          </a:ln>
        </p:spPr>
        <p:style>
          <a:lnRef idx="0"/>
          <a:fillRef idx="0"/>
          <a:effectRef idx="0"/>
          <a:fontRef idx="minor"/>
        </p:style>
        <p:txBody>
          <a:bodyPr lIns="90000" rIns="90000" tIns="45000" bIns="45000">
            <a:spAutoFit/>
          </a:bodyPr>
          <a:p>
            <a:pPr>
              <a:lnSpc>
                <a:spcPct val="110000"/>
              </a:lnSpc>
            </a:pPr>
            <a:r>
              <a:rPr b="0" i="1" lang="en-US" sz="4200" spc="-1" strike="noStrike">
                <a:solidFill>
                  <a:srgbClr val="393939"/>
                </a:solid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The larger your font, the easier it will be for others to read your poster. Insert your text here. Remember to size your font to fit your information into the space. The larger your font, the easier it will be for others to read your poster. Insert your text here. You can place your organizations logos on either side of the title of the poster. </a:t>
            </a:r>
            <a:endParaRPr b="0" lang="en-US" sz="4200" spc="-1" strike="noStrike">
              <a:latin typeface="Arial"/>
            </a:endParaRPr>
          </a:p>
        </p:txBody>
      </p:sp>
      <p:sp>
        <p:nvSpPr>
          <p:cNvPr id="62" name="CustomShape 15"/>
          <p:cNvSpPr/>
          <p:nvPr/>
        </p:nvSpPr>
        <p:spPr>
          <a:xfrm>
            <a:off x="22555080" y="16916400"/>
            <a:ext cx="10159560" cy="2285640"/>
          </a:xfrm>
          <a:prstGeom prst="rect">
            <a:avLst/>
          </a:prstGeom>
          <a:noFill/>
          <a:ln>
            <a:noFill/>
          </a:ln>
        </p:spPr>
        <p:style>
          <a:lnRef idx="0"/>
          <a:fillRef idx="0"/>
          <a:effectRef idx="0"/>
          <a:fontRef idx="minor"/>
        </p:style>
        <p:txBody>
          <a:bodyPr lIns="171360" rIns="171360" tIns="85680" bIns="85680">
            <a:noAutofit/>
          </a:bodyPr>
          <a:p>
            <a:pPr>
              <a:lnSpc>
                <a:spcPct val="100000"/>
              </a:lnSpc>
              <a:spcBef>
                <a:spcPts val="2100"/>
              </a:spcBef>
            </a:pPr>
            <a:r>
              <a:rPr b="0" i="1" lang="en-US" sz="4200" spc="-1" strike="noStrike">
                <a:solidFill>
                  <a:srgbClr val="393939"/>
                </a:solidFill>
                <a:latin typeface="Gill Sans"/>
                <a:ea typeface="Arial"/>
              </a:rPr>
              <a:t>Insert your text here. Remember, you can change template colors to suit your own taste or institution colors. The graphic can be replaced with several smaller graphics.</a:t>
            </a:r>
            <a:endParaRPr b="0" lang="en-US" sz="4200" spc="-1" strike="noStrike">
              <a:latin typeface="Arial"/>
            </a:endParaRPr>
          </a:p>
        </p:txBody>
      </p:sp>
      <p:grpSp>
        <p:nvGrpSpPr>
          <p:cNvPr id="63" name="Group 16"/>
          <p:cNvGrpSpPr/>
          <p:nvPr/>
        </p:nvGrpSpPr>
        <p:grpSpPr>
          <a:xfrm>
            <a:off x="11155680" y="11155680"/>
            <a:ext cx="9866160" cy="8394480"/>
            <a:chOff x="11155680" y="11155680"/>
            <a:chExt cx="9866160" cy="8394480"/>
          </a:xfrm>
        </p:grpSpPr>
        <p:sp>
          <p:nvSpPr>
            <p:cNvPr id="64" name="CustomShape 17"/>
            <p:cNvSpPr/>
            <p:nvPr/>
          </p:nvSpPr>
          <p:spPr>
            <a:xfrm>
              <a:off x="11155680" y="11308320"/>
              <a:ext cx="9752400" cy="8241840"/>
            </a:xfrm>
            <a:prstGeom prst="rect">
              <a:avLst/>
            </a:prstGeom>
            <a:noFill/>
            <a:ln>
              <a:noFill/>
            </a:ln>
          </p:spPr>
          <p:style>
            <a:lnRef idx="0"/>
            <a:fillRef idx="0"/>
            <a:effectRef idx="0"/>
            <a:fontRef idx="minor"/>
          </p:style>
        </p:sp>
        <p:sp>
          <p:nvSpPr>
            <p:cNvPr id="65" name="CustomShape 18"/>
            <p:cNvSpPr/>
            <p:nvPr/>
          </p:nvSpPr>
          <p:spPr>
            <a:xfrm>
              <a:off x="11665080" y="11332080"/>
              <a:ext cx="8656200" cy="1431720"/>
            </a:xfrm>
            <a:prstGeom prst="rect">
              <a:avLst/>
            </a:prstGeom>
            <a:noFill/>
            <a:ln>
              <a:noFill/>
            </a:ln>
          </p:spPr>
          <p:style>
            <a:lnRef idx="0"/>
            <a:fillRef idx="0"/>
            <a:effectRef idx="0"/>
            <a:fontRef idx="minor"/>
          </p:style>
        </p:sp>
        <p:sp>
          <p:nvSpPr>
            <p:cNvPr id="66" name="CustomShape 19"/>
            <p:cNvSpPr/>
            <p:nvPr/>
          </p:nvSpPr>
          <p:spPr>
            <a:xfrm>
              <a:off x="12804480" y="11155680"/>
              <a:ext cx="7543440" cy="762120"/>
            </a:xfrm>
            <a:prstGeom prst="rect">
              <a:avLst/>
            </a:prstGeom>
            <a:noFill/>
            <a:ln>
              <a:noFill/>
            </a:ln>
          </p:spPr>
          <p:style>
            <a:lnRef idx="0"/>
            <a:fillRef idx="0"/>
            <a:effectRef idx="0"/>
            <a:fontRef idx="minor"/>
          </p:style>
          <p:txBody>
            <a:bodyPr wrap="none" lIns="0" rIns="0" tIns="0" bIns="0">
              <a:spAutoFit/>
            </a:bodyPr>
            <a:p>
              <a:pPr>
                <a:lnSpc>
                  <a:spcPct val="100000"/>
                </a:lnSpc>
              </a:pPr>
              <a:r>
                <a:rPr b="0" lang="en-US" sz="5000" spc="-1" strike="noStrike">
                  <a:solidFill>
                    <a:srgbClr val="393939"/>
                  </a:solidFill>
                  <a:latin typeface="Arial"/>
                  <a:ea typeface="Arial"/>
                </a:rPr>
                <a:t>T</a:t>
              </a:r>
              <a:r>
                <a:rPr b="0" lang="en-US" sz="5000" spc="-1" strike="noStrike">
                  <a:solidFill>
                    <a:srgbClr val="393939"/>
                  </a:solidFill>
                  <a:latin typeface="Arial"/>
                  <a:ea typeface="Arial"/>
                </a:rPr>
                <a:t>i</a:t>
              </a:r>
              <a:r>
                <a:rPr b="0" lang="en-US" sz="5000" spc="-1" strike="noStrike">
                  <a:solidFill>
                    <a:srgbClr val="393939"/>
                  </a:solidFill>
                  <a:latin typeface="Arial"/>
                  <a:ea typeface="Arial"/>
                </a:rPr>
                <a:t>t</a:t>
              </a:r>
              <a:r>
                <a:rPr b="0" lang="en-US" sz="5000" spc="-1" strike="noStrike">
                  <a:solidFill>
                    <a:srgbClr val="393939"/>
                  </a:solidFill>
                  <a:latin typeface="Arial"/>
                  <a:ea typeface="Arial"/>
                </a:rPr>
                <a:t>l</a:t>
              </a:r>
              <a:r>
                <a:rPr b="0" lang="en-US" sz="5000" spc="-1" strike="noStrike">
                  <a:solidFill>
                    <a:srgbClr val="393939"/>
                  </a:solidFill>
                  <a:latin typeface="Arial"/>
                  <a:ea typeface="Arial"/>
                </a:rPr>
                <a:t>e</a:t>
              </a:r>
              <a:r>
                <a:rPr b="0" lang="en-US" sz="5000" spc="-1" strike="noStrike">
                  <a:solidFill>
                    <a:srgbClr val="393939"/>
                  </a:solidFill>
                  <a:latin typeface="Arial"/>
                  <a:ea typeface="Arial"/>
                </a:rPr>
                <a:t> </a:t>
              </a:r>
              <a:r>
                <a:rPr b="0" lang="en-US" sz="5000" spc="-1" strike="noStrike">
                  <a:solidFill>
                    <a:srgbClr val="393939"/>
                  </a:solidFill>
                  <a:latin typeface="Arial"/>
                  <a:ea typeface="Arial"/>
                </a:rPr>
                <a:t>o</a:t>
              </a:r>
              <a:r>
                <a:rPr b="0" lang="en-US" sz="5000" spc="-1" strike="noStrike">
                  <a:solidFill>
                    <a:srgbClr val="393939"/>
                  </a:solidFill>
                  <a:latin typeface="Arial"/>
                  <a:ea typeface="Arial"/>
                </a:rPr>
                <a:t>f</a:t>
              </a:r>
              <a:r>
                <a:rPr b="0" lang="en-US" sz="5000" spc="-1" strike="noStrike">
                  <a:solidFill>
                    <a:srgbClr val="393939"/>
                  </a:solidFill>
                  <a:latin typeface="Arial"/>
                  <a:ea typeface="Arial"/>
                </a:rPr>
                <a:t> </a:t>
              </a:r>
              <a:r>
                <a:rPr b="0" lang="en-US" sz="5000" spc="-1" strike="noStrike">
                  <a:solidFill>
                    <a:srgbClr val="393939"/>
                  </a:solidFill>
                  <a:latin typeface="Arial"/>
                  <a:ea typeface="Arial"/>
                </a:rPr>
                <a:t>t</a:t>
              </a:r>
              <a:r>
                <a:rPr b="0" lang="en-US" sz="5000" spc="-1" strike="noStrike">
                  <a:solidFill>
                    <a:srgbClr val="393939"/>
                  </a:solidFill>
                  <a:latin typeface="Arial"/>
                  <a:ea typeface="Arial"/>
                </a:rPr>
                <a:t>h</a:t>
              </a:r>
              <a:r>
                <a:rPr b="0" lang="en-US" sz="5000" spc="-1" strike="noStrike">
                  <a:solidFill>
                    <a:srgbClr val="393939"/>
                  </a:solidFill>
                  <a:latin typeface="Arial"/>
                  <a:ea typeface="Arial"/>
                </a:rPr>
                <a:t>e</a:t>
              </a:r>
              <a:r>
                <a:rPr b="0" lang="en-US" sz="5000" spc="-1" strike="noStrike">
                  <a:solidFill>
                    <a:srgbClr val="393939"/>
                  </a:solidFill>
                  <a:latin typeface="Arial"/>
                  <a:ea typeface="Arial"/>
                </a:rPr>
                <a:t> </a:t>
              </a:r>
              <a:r>
                <a:rPr b="0" lang="en-US" sz="5000" spc="-1" strike="noStrike">
                  <a:solidFill>
                    <a:srgbClr val="393939"/>
                  </a:solidFill>
                  <a:latin typeface="Arial"/>
                  <a:ea typeface="Arial"/>
                </a:rPr>
                <a:t>c</a:t>
              </a:r>
              <a:r>
                <a:rPr b="0" lang="en-US" sz="5000" spc="-1" strike="noStrike">
                  <a:solidFill>
                    <a:srgbClr val="393939"/>
                  </a:solidFill>
                  <a:latin typeface="Arial"/>
                  <a:ea typeface="Arial"/>
                </a:rPr>
                <a:t>h</a:t>
              </a:r>
              <a:r>
                <a:rPr b="0" lang="en-US" sz="5000" spc="-1" strike="noStrike">
                  <a:solidFill>
                    <a:srgbClr val="393939"/>
                  </a:solidFill>
                  <a:latin typeface="Arial"/>
                  <a:ea typeface="Arial"/>
                </a:rPr>
                <a:t>a</a:t>
              </a:r>
              <a:r>
                <a:rPr b="0" lang="en-US" sz="5000" spc="-1" strike="noStrike">
                  <a:solidFill>
                    <a:srgbClr val="393939"/>
                  </a:solidFill>
                  <a:latin typeface="Arial"/>
                  <a:ea typeface="Arial"/>
                </a:rPr>
                <a:t>r</a:t>
              </a:r>
              <a:r>
                <a:rPr b="0" lang="en-US" sz="5000" spc="-1" strike="noStrike">
                  <a:solidFill>
                    <a:srgbClr val="393939"/>
                  </a:solidFill>
                  <a:latin typeface="Arial"/>
                  <a:ea typeface="Arial"/>
                </a:rPr>
                <a:t>t</a:t>
              </a:r>
              <a:r>
                <a:rPr b="0" lang="en-US" sz="5000" spc="-1" strike="noStrike">
                  <a:solidFill>
                    <a:srgbClr val="393939"/>
                  </a:solidFill>
                  <a:latin typeface="Arial"/>
                  <a:ea typeface="Arial"/>
                </a:rPr>
                <a:t> </a:t>
              </a:r>
              <a:r>
                <a:rPr b="0" lang="en-US" sz="5000" spc="-1" strike="noStrike">
                  <a:solidFill>
                    <a:srgbClr val="393939"/>
                  </a:solidFill>
                  <a:latin typeface="Arial"/>
                  <a:ea typeface="Arial"/>
                </a:rPr>
                <a:t>g</a:t>
              </a:r>
              <a:r>
                <a:rPr b="0" lang="en-US" sz="5000" spc="-1" strike="noStrike">
                  <a:solidFill>
                    <a:srgbClr val="393939"/>
                  </a:solidFill>
                  <a:latin typeface="Arial"/>
                  <a:ea typeface="Arial"/>
                </a:rPr>
                <a:t>o</a:t>
              </a:r>
              <a:r>
                <a:rPr b="0" lang="en-US" sz="5000" spc="-1" strike="noStrike">
                  <a:solidFill>
                    <a:srgbClr val="393939"/>
                  </a:solidFill>
                  <a:latin typeface="Arial"/>
                  <a:ea typeface="Arial"/>
                </a:rPr>
                <a:t>e</a:t>
              </a:r>
              <a:r>
                <a:rPr b="0" lang="en-US" sz="5000" spc="-1" strike="noStrike">
                  <a:solidFill>
                    <a:srgbClr val="393939"/>
                  </a:solidFill>
                  <a:latin typeface="Arial"/>
                  <a:ea typeface="Arial"/>
                </a:rPr>
                <a:t>s</a:t>
              </a:r>
              <a:r>
                <a:rPr b="0" lang="en-US" sz="5000" spc="-1" strike="noStrike">
                  <a:solidFill>
                    <a:srgbClr val="393939"/>
                  </a:solidFill>
                  <a:latin typeface="Arial"/>
                  <a:ea typeface="Arial"/>
                </a:rPr>
                <a:t> </a:t>
              </a:r>
              <a:r>
                <a:rPr b="0" lang="en-US" sz="5000" spc="-1" strike="noStrike">
                  <a:solidFill>
                    <a:srgbClr val="393939"/>
                  </a:solidFill>
                  <a:latin typeface="Arial"/>
                  <a:ea typeface="Arial"/>
                </a:rPr>
                <a:t>h</a:t>
              </a:r>
              <a:r>
                <a:rPr b="0" lang="en-US" sz="5000" spc="-1" strike="noStrike">
                  <a:solidFill>
                    <a:srgbClr val="393939"/>
                  </a:solidFill>
                  <a:latin typeface="Arial"/>
                  <a:ea typeface="Arial"/>
                </a:rPr>
                <a:t>e</a:t>
              </a:r>
              <a:r>
                <a:rPr b="0" lang="en-US" sz="5000" spc="-1" strike="noStrike">
                  <a:solidFill>
                    <a:srgbClr val="393939"/>
                  </a:solidFill>
                  <a:latin typeface="Arial"/>
                  <a:ea typeface="Arial"/>
                </a:rPr>
                <a:t>r</a:t>
              </a:r>
              <a:r>
                <a:rPr b="0" lang="en-US" sz="5000" spc="-1" strike="noStrike">
                  <a:solidFill>
                    <a:srgbClr val="393939"/>
                  </a:solidFill>
                  <a:latin typeface="Arial"/>
                  <a:ea typeface="Arial"/>
                </a:rPr>
                <a:t>e</a:t>
              </a:r>
              <a:endParaRPr b="0" lang="en-US" sz="5000" spc="-1" strike="noStrike">
                <a:latin typeface="Arial"/>
              </a:endParaRPr>
            </a:p>
          </p:txBody>
        </p:sp>
        <p:sp>
          <p:nvSpPr>
            <p:cNvPr id="67" name="Line 20"/>
            <p:cNvSpPr/>
            <p:nvPr/>
          </p:nvSpPr>
          <p:spPr>
            <a:xfrm>
              <a:off x="11897640" y="17157960"/>
              <a:ext cx="8688960" cy="1440"/>
            </a:xfrm>
            <a:prstGeom prst="line">
              <a:avLst/>
            </a:prstGeom>
            <a:ln w="11160">
              <a:solidFill>
                <a:srgbClr val="000000"/>
              </a:solidFill>
              <a:round/>
            </a:ln>
          </p:spPr>
          <p:style>
            <a:lnRef idx="0"/>
            <a:fillRef idx="0"/>
            <a:effectRef idx="0"/>
            <a:fontRef idx="minor"/>
          </p:style>
        </p:sp>
        <p:sp>
          <p:nvSpPr>
            <p:cNvPr id="68" name="Line 21"/>
            <p:cNvSpPr/>
            <p:nvPr/>
          </p:nvSpPr>
          <p:spPr>
            <a:xfrm>
              <a:off x="11897640" y="16035480"/>
              <a:ext cx="8688960" cy="1800"/>
            </a:xfrm>
            <a:prstGeom prst="line">
              <a:avLst/>
            </a:prstGeom>
            <a:ln w="11160">
              <a:solidFill>
                <a:srgbClr val="000000"/>
              </a:solidFill>
              <a:round/>
            </a:ln>
          </p:spPr>
          <p:style>
            <a:lnRef idx="0"/>
            <a:fillRef idx="0"/>
            <a:effectRef idx="0"/>
            <a:fontRef idx="minor"/>
          </p:style>
        </p:sp>
        <p:sp>
          <p:nvSpPr>
            <p:cNvPr id="69" name="Line 22"/>
            <p:cNvSpPr/>
            <p:nvPr/>
          </p:nvSpPr>
          <p:spPr>
            <a:xfrm>
              <a:off x="11897640" y="14913360"/>
              <a:ext cx="8688960" cy="12600"/>
            </a:xfrm>
            <a:prstGeom prst="line">
              <a:avLst/>
            </a:prstGeom>
            <a:ln w="11160">
              <a:solidFill>
                <a:srgbClr val="000000"/>
              </a:solidFill>
              <a:round/>
            </a:ln>
          </p:spPr>
          <p:style>
            <a:lnRef idx="0"/>
            <a:fillRef idx="0"/>
            <a:effectRef idx="0"/>
            <a:fontRef idx="minor"/>
          </p:style>
        </p:sp>
        <p:sp>
          <p:nvSpPr>
            <p:cNvPr id="70" name="Line 23"/>
            <p:cNvSpPr/>
            <p:nvPr/>
          </p:nvSpPr>
          <p:spPr>
            <a:xfrm>
              <a:off x="11897640" y="13803480"/>
              <a:ext cx="8688960" cy="1800"/>
            </a:xfrm>
            <a:prstGeom prst="line">
              <a:avLst/>
            </a:prstGeom>
            <a:ln w="11160">
              <a:solidFill>
                <a:srgbClr val="000000"/>
              </a:solidFill>
              <a:round/>
            </a:ln>
          </p:spPr>
          <p:style>
            <a:lnRef idx="0"/>
            <a:fillRef idx="0"/>
            <a:effectRef idx="0"/>
            <a:fontRef idx="minor"/>
          </p:style>
        </p:sp>
        <p:sp>
          <p:nvSpPr>
            <p:cNvPr id="71" name="Line 24"/>
            <p:cNvSpPr/>
            <p:nvPr/>
          </p:nvSpPr>
          <p:spPr>
            <a:xfrm>
              <a:off x="11855520" y="18280440"/>
              <a:ext cx="42120" cy="1440"/>
            </a:xfrm>
            <a:prstGeom prst="line">
              <a:avLst/>
            </a:prstGeom>
            <a:ln w="11160">
              <a:solidFill>
                <a:srgbClr val="000000"/>
              </a:solidFill>
              <a:round/>
            </a:ln>
          </p:spPr>
          <p:style>
            <a:lnRef idx="0"/>
            <a:fillRef idx="0"/>
            <a:effectRef idx="0"/>
            <a:fontRef idx="minor"/>
          </p:style>
        </p:sp>
        <p:sp>
          <p:nvSpPr>
            <p:cNvPr id="72" name="Line 25"/>
            <p:cNvSpPr/>
            <p:nvPr/>
          </p:nvSpPr>
          <p:spPr>
            <a:xfrm>
              <a:off x="11855520" y="17157960"/>
              <a:ext cx="42120" cy="1440"/>
            </a:xfrm>
            <a:prstGeom prst="line">
              <a:avLst/>
            </a:prstGeom>
            <a:ln w="11160">
              <a:solidFill>
                <a:srgbClr val="000000"/>
              </a:solidFill>
              <a:round/>
            </a:ln>
          </p:spPr>
          <p:style>
            <a:lnRef idx="0"/>
            <a:fillRef idx="0"/>
            <a:effectRef idx="0"/>
            <a:fontRef idx="minor"/>
          </p:style>
        </p:sp>
        <p:sp>
          <p:nvSpPr>
            <p:cNvPr id="73" name="Line 26"/>
            <p:cNvSpPr/>
            <p:nvPr/>
          </p:nvSpPr>
          <p:spPr>
            <a:xfrm>
              <a:off x="11855520" y="16035480"/>
              <a:ext cx="42120" cy="1800"/>
            </a:xfrm>
            <a:prstGeom prst="line">
              <a:avLst/>
            </a:prstGeom>
            <a:ln w="11160">
              <a:solidFill>
                <a:srgbClr val="000000"/>
              </a:solidFill>
              <a:round/>
            </a:ln>
          </p:spPr>
          <p:style>
            <a:lnRef idx="0"/>
            <a:fillRef idx="0"/>
            <a:effectRef idx="0"/>
            <a:fontRef idx="minor"/>
          </p:style>
        </p:sp>
        <p:sp>
          <p:nvSpPr>
            <p:cNvPr id="74" name="Line 27"/>
            <p:cNvSpPr/>
            <p:nvPr/>
          </p:nvSpPr>
          <p:spPr>
            <a:xfrm>
              <a:off x="11855520" y="13803480"/>
              <a:ext cx="42120" cy="1800"/>
            </a:xfrm>
            <a:prstGeom prst="line">
              <a:avLst/>
            </a:prstGeom>
            <a:ln w="11160">
              <a:solidFill>
                <a:srgbClr val="000000"/>
              </a:solidFill>
              <a:round/>
            </a:ln>
          </p:spPr>
          <p:style>
            <a:lnRef idx="0"/>
            <a:fillRef idx="0"/>
            <a:effectRef idx="0"/>
            <a:fontRef idx="minor"/>
          </p:style>
        </p:sp>
        <p:sp>
          <p:nvSpPr>
            <p:cNvPr id="75" name="Line 28"/>
            <p:cNvSpPr/>
            <p:nvPr/>
          </p:nvSpPr>
          <p:spPr>
            <a:xfrm>
              <a:off x="11897640" y="18280440"/>
              <a:ext cx="8688960" cy="1440"/>
            </a:xfrm>
            <a:prstGeom prst="line">
              <a:avLst/>
            </a:prstGeom>
            <a:ln w="11160">
              <a:solidFill>
                <a:srgbClr val="000000"/>
              </a:solidFill>
              <a:round/>
            </a:ln>
          </p:spPr>
          <p:style>
            <a:lnRef idx="0"/>
            <a:fillRef idx="0"/>
            <a:effectRef idx="0"/>
            <a:fontRef idx="minor"/>
          </p:style>
        </p:sp>
        <p:sp>
          <p:nvSpPr>
            <p:cNvPr id="76" name="Line 29"/>
            <p:cNvSpPr/>
            <p:nvPr/>
          </p:nvSpPr>
          <p:spPr>
            <a:xfrm flipV="1">
              <a:off x="11897640" y="18280440"/>
              <a:ext cx="11520" cy="34920"/>
            </a:xfrm>
            <a:prstGeom prst="line">
              <a:avLst/>
            </a:prstGeom>
            <a:ln w="11160">
              <a:solidFill>
                <a:srgbClr val="000000"/>
              </a:solidFill>
              <a:round/>
            </a:ln>
          </p:spPr>
          <p:style>
            <a:lnRef idx="0"/>
            <a:fillRef idx="0"/>
            <a:effectRef idx="0"/>
            <a:fontRef idx="minor"/>
          </p:style>
        </p:sp>
        <p:sp>
          <p:nvSpPr>
            <p:cNvPr id="77" name="Line 30"/>
            <p:cNvSpPr/>
            <p:nvPr/>
          </p:nvSpPr>
          <p:spPr>
            <a:xfrm flipV="1">
              <a:off x="12120480" y="18280440"/>
              <a:ext cx="11520" cy="34920"/>
            </a:xfrm>
            <a:prstGeom prst="line">
              <a:avLst/>
            </a:prstGeom>
            <a:ln w="11160">
              <a:solidFill>
                <a:srgbClr val="000000"/>
              </a:solidFill>
              <a:round/>
            </a:ln>
          </p:spPr>
          <p:style>
            <a:lnRef idx="0"/>
            <a:fillRef idx="0"/>
            <a:effectRef idx="0"/>
            <a:fontRef idx="minor"/>
          </p:style>
        </p:sp>
        <p:sp>
          <p:nvSpPr>
            <p:cNvPr id="78" name="Line 31"/>
            <p:cNvSpPr/>
            <p:nvPr/>
          </p:nvSpPr>
          <p:spPr>
            <a:xfrm flipV="1">
              <a:off x="12343680" y="18280440"/>
              <a:ext cx="11160" cy="34920"/>
            </a:xfrm>
            <a:prstGeom prst="line">
              <a:avLst/>
            </a:prstGeom>
            <a:ln w="11160">
              <a:solidFill>
                <a:srgbClr val="000000"/>
              </a:solidFill>
              <a:round/>
            </a:ln>
          </p:spPr>
          <p:style>
            <a:lnRef idx="0"/>
            <a:fillRef idx="0"/>
            <a:effectRef idx="0"/>
            <a:fontRef idx="minor"/>
          </p:style>
        </p:sp>
        <p:sp>
          <p:nvSpPr>
            <p:cNvPr id="79" name="Line 32"/>
            <p:cNvSpPr/>
            <p:nvPr/>
          </p:nvSpPr>
          <p:spPr>
            <a:xfrm flipV="1">
              <a:off x="12566520" y="18280440"/>
              <a:ext cx="9720" cy="34920"/>
            </a:xfrm>
            <a:prstGeom prst="line">
              <a:avLst/>
            </a:prstGeom>
            <a:ln w="11160">
              <a:solidFill>
                <a:srgbClr val="000000"/>
              </a:solidFill>
              <a:round/>
            </a:ln>
          </p:spPr>
          <p:style>
            <a:lnRef idx="0"/>
            <a:fillRef idx="0"/>
            <a:effectRef idx="0"/>
            <a:fontRef idx="minor"/>
          </p:style>
        </p:sp>
        <p:sp>
          <p:nvSpPr>
            <p:cNvPr id="80" name="Line 33"/>
            <p:cNvSpPr/>
            <p:nvPr/>
          </p:nvSpPr>
          <p:spPr>
            <a:xfrm flipV="1">
              <a:off x="12789360" y="18280440"/>
              <a:ext cx="10080" cy="34920"/>
            </a:xfrm>
            <a:prstGeom prst="line">
              <a:avLst/>
            </a:prstGeom>
            <a:ln w="11160">
              <a:solidFill>
                <a:srgbClr val="000000"/>
              </a:solidFill>
              <a:round/>
            </a:ln>
          </p:spPr>
          <p:style>
            <a:lnRef idx="0"/>
            <a:fillRef idx="0"/>
            <a:effectRef idx="0"/>
            <a:fontRef idx="minor"/>
          </p:style>
        </p:sp>
        <p:sp>
          <p:nvSpPr>
            <p:cNvPr id="81" name="Line 34"/>
            <p:cNvSpPr/>
            <p:nvPr/>
          </p:nvSpPr>
          <p:spPr>
            <a:xfrm flipV="1">
              <a:off x="13012200" y="18280440"/>
              <a:ext cx="10080" cy="34920"/>
            </a:xfrm>
            <a:prstGeom prst="line">
              <a:avLst/>
            </a:prstGeom>
            <a:ln w="11160">
              <a:solidFill>
                <a:srgbClr val="000000"/>
              </a:solidFill>
              <a:round/>
            </a:ln>
          </p:spPr>
          <p:style>
            <a:lnRef idx="0"/>
            <a:fillRef idx="0"/>
            <a:effectRef idx="0"/>
            <a:fontRef idx="minor"/>
          </p:style>
        </p:sp>
        <p:sp>
          <p:nvSpPr>
            <p:cNvPr id="82" name="Line 35"/>
            <p:cNvSpPr/>
            <p:nvPr/>
          </p:nvSpPr>
          <p:spPr>
            <a:xfrm flipV="1">
              <a:off x="13235400" y="18280440"/>
              <a:ext cx="9720" cy="34920"/>
            </a:xfrm>
            <a:prstGeom prst="line">
              <a:avLst/>
            </a:prstGeom>
            <a:ln w="11160">
              <a:solidFill>
                <a:srgbClr val="000000"/>
              </a:solidFill>
              <a:round/>
            </a:ln>
          </p:spPr>
          <p:style>
            <a:lnRef idx="0"/>
            <a:fillRef idx="0"/>
            <a:effectRef idx="0"/>
            <a:fontRef idx="minor"/>
          </p:style>
        </p:sp>
        <p:sp>
          <p:nvSpPr>
            <p:cNvPr id="83" name="Line 36"/>
            <p:cNvSpPr/>
            <p:nvPr/>
          </p:nvSpPr>
          <p:spPr>
            <a:xfrm flipV="1">
              <a:off x="13456800" y="18280440"/>
              <a:ext cx="1440" cy="34920"/>
            </a:xfrm>
            <a:prstGeom prst="line">
              <a:avLst/>
            </a:prstGeom>
            <a:ln w="11160">
              <a:solidFill>
                <a:srgbClr val="000000"/>
              </a:solidFill>
              <a:round/>
            </a:ln>
          </p:spPr>
          <p:style>
            <a:lnRef idx="0"/>
            <a:fillRef idx="0"/>
            <a:effectRef idx="0"/>
            <a:fontRef idx="minor"/>
          </p:style>
        </p:sp>
        <p:sp>
          <p:nvSpPr>
            <p:cNvPr id="84" name="Line 37"/>
            <p:cNvSpPr/>
            <p:nvPr/>
          </p:nvSpPr>
          <p:spPr>
            <a:xfrm flipV="1">
              <a:off x="13679640" y="18280440"/>
              <a:ext cx="1440" cy="34920"/>
            </a:xfrm>
            <a:prstGeom prst="line">
              <a:avLst/>
            </a:prstGeom>
            <a:ln w="11160">
              <a:solidFill>
                <a:srgbClr val="000000"/>
              </a:solidFill>
              <a:round/>
            </a:ln>
          </p:spPr>
          <p:style>
            <a:lnRef idx="0"/>
            <a:fillRef idx="0"/>
            <a:effectRef idx="0"/>
            <a:fontRef idx="minor"/>
          </p:style>
        </p:sp>
        <p:sp>
          <p:nvSpPr>
            <p:cNvPr id="85" name="Line 38"/>
            <p:cNvSpPr/>
            <p:nvPr/>
          </p:nvSpPr>
          <p:spPr>
            <a:xfrm flipV="1">
              <a:off x="13902840" y="18280440"/>
              <a:ext cx="11160" cy="34920"/>
            </a:xfrm>
            <a:prstGeom prst="line">
              <a:avLst/>
            </a:prstGeom>
            <a:ln w="11160">
              <a:solidFill>
                <a:srgbClr val="000000"/>
              </a:solidFill>
              <a:round/>
            </a:ln>
          </p:spPr>
          <p:style>
            <a:lnRef idx="0"/>
            <a:fillRef idx="0"/>
            <a:effectRef idx="0"/>
            <a:fontRef idx="minor"/>
          </p:style>
        </p:sp>
        <p:sp>
          <p:nvSpPr>
            <p:cNvPr id="86" name="Line 39"/>
            <p:cNvSpPr/>
            <p:nvPr/>
          </p:nvSpPr>
          <p:spPr>
            <a:xfrm flipV="1">
              <a:off x="14125680" y="18280440"/>
              <a:ext cx="11160" cy="34920"/>
            </a:xfrm>
            <a:prstGeom prst="line">
              <a:avLst/>
            </a:prstGeom>
            <a:ln w="11160">
              <a:solidFill>
                <a:srgbClr val="000000"/>
              </a:solidFill>
              <a:round/>
            </a:ln>
          </p:spPr>
          <p:style>
            <a:lnRef idx="0"/>
            <a:fillRef idx="0"/>
            <a:effectRef idx="0"/>
            <a:fontRef idx="minor"/>
          </p:style>
        </p:sp>
        <p:sp>
          <p:nvSpPr>
            <p:cNvPr id="87" name="Line 40"/>
            <p:cNvSpPr/>
            <p:nvPr/>
          </p:nvSpPr>
          <p:spPr>
            <a:xfrm flipV="1">
              <a:off x="14348520" y="18280440"/>
              <a:ext cx="1440" cy="34920"/>
            </a:xfrm>
            <a:prstGeom prst="line">
              <a:avLst/>
            </a:prstGeom>
            <a:ln w="11160">
              <a:solidFill>
                <a:srgbClr val="000000"/>
              </a:solidFill>
              <a:round/>
            </a:ln>
          </p:spPr>
          <p:style>
            <a:lnRef idx="0"/>
            <a:fillRef idx="0"/>
            <a:effectRef idx="0"/>
            <a:fontRef idx="minor"/>
          </p:style>
        </p:sp>
        <p:sp>
          <p:nvSpPr>
            <p:cNvPr id="88" name="Line 41"/>
            <p:cNvSpPr/>
            <p:nvPr/>
          </p:nvSpPr>
          <p:spPr>
            <a:xfrm flipV="1">
              <a:off x="14571360" y="18280440"/>
              <a:ext cx="1440" cy="34920"/>
            </a:xfrm>
            <a:prstGeom prst="line">
              <a:avLst/>
            </a:prstGeom>
            <a:ln w="11160">
              <a:solidFill>
                <a:srgbClr val="000000"/>
              </a:solidFill>
              <a:round/>
            </a:ln>
          </p:spPr>
          <p:style>
            <a:lnRef idx="0"/>
            <a:fillRef idx="0"/>
            <a:effectRef idx="0"/>
            <a:fontRef idx="minor"/>
          </p:style>
        </p:sp>
        <p:sp>
          <p:nvSpPr>
            <p:cNvPr id="89" name="Line 42"/>
            <p:cNvSpPr/>
            <p:nvPr/>
          </p:nvSpPr>
          <p:spPr>
            <a:xfrm flipV="1">
              <a:off x="14794560" y="18280440"/>
              <a:ext cx="1440" cy="34920"/>
            </a:xfrm>
            <a:prstGeom prst="line">
              <a:avLst/>
            </a:prstGeom>
            <a:ln w="11160">
              <a:solidFill>
                <a:srgbClr val="000000"/>
              </a:solidFill>
              <a:round/>
            </a:ln>
          </p:spPr>
          <p:style>
            <a:lnRef idx="0"/>
            <a:fillRef idx="0"/>
            <a:effectRef idx="0"/>
            <a:fontRef idx="minor"/>
          </p:style>
        </p:sp>
        <p:sp>
          <p:nvSpPr>
            <p:cNvPr id="90" name="Line 43"/>
            <p:cNvSpPr/>
            <p:nvPr/>
          </p:nvSpPr>
          <p:spPr>
            <a:xfrm flipV="1">
              <a:off x="15017400" y="18280440"/>
              <a:ext cx="1440" cy="34920"/>
            </a:xfrm>
            <a:prstGeom prst="line">
              <a:avLst/>
            </a:prstGeom>
            <a:ln w="11160">
              <a:solidFill>
                <a:srgbClr val="000000"/>
              </a:solidFill>
              <a:round/>
            </a:ln>
          </p:spPr>
          <p:style>
            <a:lnRef idx="0"/>
            <a:fillRef idx="0"/>
            <a:effectRef idx="0"/>
            <a:fontRef idx="minor"/>
          </p:style>
        </p:sp>
        <p:sp>
          <p:nvSpPr>
            <p:cNvPr id="91" name="Line 44"/>
            <p:cNvSpPr/>
            <p:nvPr/>
          </p:nvSpPr>
          <p:spPr>
            <a:xfrm flipV="1">
              <a:off x="15240240" y="18280440"/>
              <a:ext cx="1440" cy="34920"/>
            </a:xfrm>
            <a:prstGeom prst="line">
              <a:avLst/>
            </a:prstGeom>
            <a:ln w="11160">
              <a:solidFill>
                <a:srgbClr val="000000"/>
              </a:solidFill>
              <a:round/>
            </a:ln>
          </p:spPr>
          <p:style>
            <a:lnRef idx="0"/>
            <a:fillRef idx="0"/>
            <a:effectRef idx="0"/>
            <a:fontRef idx="minor"/>
          </p:style>
        </p:sp>
        <p:sp>
          <p:nvSpPr>
            <p:cNvPr id="92" name="Line 45"/>
            <p:cNvSpPr/>
            <p:nvPr/>
          </p:nvSpPr>
          <p:spPr>
            <a:xfrm flipV="1">
              <a:off x="15462000" y="18280440"/>
              <a:ext cx="1080" cy="34920"/>
            </a:xfrm>
            <a:prstGeom prst="line">
              <a:avLst/>
            </a:prstGeom>
            <a:ln w="11160">
              <a:solidFill>
                <a:srgbClr val="000000"/>
              </a:solidFill>
              <a:round/>
            </a:ln>
          </p:spPr>
          <p:style>
            <a:lnRef idx="0"/>
            <a:fillRef idx="0"/>
            <a:effectRef idx="0"/>
            <a:fontRef idx="minor"/>
          </p:style>
        </p:sp>
        <p:sp>
          <p:nvSpPr>
            <p:cNvPr id="93" name="Line 46"/>
            <p:cNvSpPr/>
            <p:nvPr/>
          </p:nvSpPr>
          <p:spPr>
            <a:xfrm flipV="1">
              <a:off x="15684840" y="18280440"/>
              <a:ext cx="1440" cy="34920"/>
            </a:xfrm>
            <a:prstGeom prst="line">
              <a:avLst/>
            </a:prstGeom>
            <a:ln w="11160">
              <a:solidFill>
                <a:srgbClr val="000000"/>
              </a:solidFill>
              <a:round/>
            </a:ln>
          </p:spPr>
          <p:style>
            <a:lnRef idx="0"/>
            <a:fillRef idx="0"/>
            <a:effectRef idx="0"/>
            <a:fontRef idx="minor"/>
          </p:style>
        </p:sp>
        <p:sp>
          <p:nvSpPr>
            <p:cNvPr id="94" name="Line 47"/>
            <p:cNvSpPr/>
            <p:nvPr/>
          </p:nvSpPr>
          <p:spPr>
            <a:xfrm flipV="1">
              <a:off x="15907680" y="18280440"/>
              <a:ext cx="1440" cy="34920"/>
            </a:xfrm>
            <a:prstGeom prst="line">
              <a:avLst/>
            </a:prstGeom>
            <a:ln w="11160">
              <a:solidFill>
                <a:srgbClr val="000000"/>
              </a:solidFill>
              <a:round/>
            </a:ln>
          </p:spPr>
          <p:style>
            <a:lnRef idx="0"/>
            <a:fillRef idx="0"/>
            <a:effectRef idx="0"/>
            <a:fontRef idx="minor"/>
          </p:style>
        </p:sp>
        <p:sp>
          <p:nvSpPr>
            <p:cNvPr id="95" name="Line 48"/>
            <p:cNvSpPr/>
            <p:nvPr/>
          </p:nvSpPr>
          <p:spPr>
            <a:xfrm flipV="1">
              <a:off x="16130520" y="18280440"/>
              <a:ext cx="1440" cy="34920"/>
            </a:xfrm>
            <a:prstGeom prst="line">
              <a:avLst/>
            </a:prstGeom>
            <a:ln w="11160">
              <a:solidFill>
                <a:srgbClr val="000000"/>
              </a:solidFill>
              <a:round/>
            </a:ln>
          </p:spPr>
          <p:style>
            <a:lnRef idx="0"/>
            <a:fillRef idx="0"/>
            <a:effectRef idx="0"/>
            <a:fontRef idx="minor"/>
          </p:style>
        </p:sp>
        <p:sp>
          <p:nvSpPr>
            <p:cNvPr id="96" name="Line 49"/>
            <p:cNvSpPr/>
            <p:nvPr/>
          </p:nvSpPr>
          <p:spPr>
            <a:xfrm flipV="1">
              <a:off x="16353720" y="18280440"/>
              <a:ext cx="1440" cy="34920"/>
            </a:xfrm>
            <a:prstGeom prst="line">
              <a:avLst/>
            </a:prstGeom>
            <a:ln w="11160">
              <a:solidFill>
                <a:srgbClr val="000000"/>
              </a:solidFill>
              <a:round/>
            </a:ln>
          </p:spPr>
          <p:style>
            <a:lnRef idx="0"/>
            <a:fillRef idx="0"/>
            <a:effectRef idx="0"/>
            <a:fontRef idx="minor"/>
          </p:style>
        </p:sp>
        <p:sp>
          <p:nvSpPr>
            <p:cNvPr id="97" name="Line 50"/>
            <p:cNvSpPr/>
            <p:nvPr/>
          </p:nvSpPr>
          <p:spPr>
            <a:xfrm flipV="1">
              <a:off x="16576560" y="18280440"/>
              <a:ext cx="1440" cy="34920"/>
            </a:xfrm>
            <a:prstGeom prst="line">
              <a:avLst/>
            </a:prstGeom>
            <a:ln w="11160">
              <a:solidFill>
                <a:srgbClr val="000000"/>
              </a:solidFill>
              <a:round/>
            </a:ln>
          </p:spPr>
          <p:style>
            <a:lnRef idx="0"/>
            <a:fillRef idx="0"/>
            <a:effectRef idx="0"/>
            <a:fontRef idx="minor"/>
          </p:style>
        </p:sp>
        <p:sp>
          <p:nvSpPr>
            <p:cNvPr id="98" name="Line 51"/>
            <p:cNvSpPr/>
            <p:nvPr/>
          </p:nvSpPr>
          <p:spPr>
            <a:xfrm flipV="1">
              <a:off x="16799400" y="18280440"/>
              <a:ext cx="1440" cy="34920"/>
            </a:xfrm>
            <a:prstGeom prst="line">
              <a:avLst/>
            </a:prstGeom>
            <a:ln w="11160">
              <a:solidFill>
                <a:srgbClr val="000000"/>
              </a:solidFill>
              <a:round/>
            </a:ln>
          </p:spPr>
          <p:style>
            <a:lnRef idx="0"/>
            <a:fillRef idx="0"/>
            <a:effectRef idx="0"/>
            <a:fontRef idx="minor"/>
          </p:style>
        </p:sp>
        <p:sp>
          <p:nvSpPr>
            <p:cNvPr id="99" name="Line 52"/>
            <p:cNvSpPr/>
            <p:nvPr/>
          </p:nvSpPr>
          <p:spPr>
            <a:xfrm flipV="1">
              <a:off x="17022240" y="18280440"/>
              <a:ext cx="1440" cy="34920"/>
            </a:xfrm>
            <a:prstGeom prst="line">
              <a:avLst/>
            </a:prstGeom>
            <a:ln w="11160">
              <a:solidFill>
                <a:srgbClr val="000000"/>
              </a:solidFill>
              <a:round/>
            </a:ln>
          </p:spPr>
          <p:style>
            <a:lnRef idx="0"/>
            <a:fillRef idx="0"/>
            <a:effectRef idx="0"/>
            <a:fontRef idx="minor"/>
          </p:style>
        </p:sp>
        <p:sp>
          <p:nvSpPr>
            <p:cNvPr id="100" name="Line 53"/>
            <p:cNvSpPr/>
            <p:nvPr/>
          </p:nvSpPr>
          <p:spPr>
            <a:xfrm flipV="1">
              <a:off x="17244000" y="18280440"/>
              <a:ext cx="1440" cy="34920"/>
            </a:xfrm>
            <a:prstGeom prst="line">
              <a:avLst/>
            </a:prstGeom>
            <a:ln w="11160">
              <a:solidFill>
                <a:srgbClr val="000000"/>
              </a:solidFill>
              <a:round/>
            </a:ln>
          </p:spPr>
          <p:style>
            <a:lnRef idx="0"/>
            <a:fillRef idx="0"/>
            <a:effectRef idx="0"/>
            <a:fontRef idx="minor"/>
          </p:style>
        </p:sp>
        <p:sp>
          <p:nvSpPr>
            <p:cNvPr id="101" name="Line 54"/>
            <p:cNvSpPr/>
            <p:nvPr/>
          </p:nvSpPr>
          <p:spPr>
            <a:xfrm flipV="1">
              <a:off x="17466840" y="18280440"/>
              <a:ext cx="1440" cy="34920"/>
            </a:xfrm>
            <a:prstGeom prst="line">
              <a:avLst/>
            </a:prstGeom>
            <a:ln w="11160">
              <a:solidFill>
                <a:srgbClr val="000000"/>
              </a:solidFill>
              <a:round/>
            </a:ln>
          </p:spPr>
          <p:style>
            <a:lnRef idx="0"/>
            <a:fillRef idx="0"/>
            <a:effectRef idx="0"/>
            <a:fontRef idx="minor"/>
          </p:style>
        </p:sp>
        <p:sp>
          <p:nvSpPr>
            <p:cNvPr id="102" name="Line 55"/>
            <p:cNvSpPr/>
            <p:nvPr/>
          </p:nvSpPr>
          <p:spPr>
            <a:xfrm flipV="1">
              <a:off x="17689680" y="18280440"/>
              <a:ext cx="1440" cy="34920"/>
            </a:xfrm>
            <a:prstGeom prst="line">
              <a:avLst/>
            </a:prstGeom>
            <a:ln w="11160">
              <a:solidFill>
                <a:srgbClr val="000000"/>
              </a:solidFill>
              <a:round/>
            </a:ln>
          </p:spPr>
          <p:style>
            <a:lnRef idx="0"/>
            <a:fillRef idx="0"/>
            <a:effectRef idx="0"/>
            <a:fontRef idx="minor"/>
          </p:style>
        </p:sp>
        <p:sp>
          <p:nvSpPr>
            <p:cNvPr id="103" name="Line 56"/>
            <p:cNvSpPr/>
            <p:nvPr/>
          </p:nvSpPr>
          <p:spPr>
            <a:xfrm flipV="1">
              <a:off x="17912880" y="18280440"/>
              <a:ext cx="1440" cy="34920"/>
            </a:xfrm>
            <a:prstGeom prst="line">
              <a:avLst/>
            </a:prstGeom>
            <a:ln w="11160">
              <a:solidFill>
                <a:srgbClr val="000000"/>
              </a:solidFill>
              <a:round/>
            </a:ln>
          </p:spPr>
          <p:style>
            <a:lnRef idx="0"/>
            <a:fillRef idx="0"/>
            <a:effectRef idx="0"/>
            <a:fontRef idx="minor"/>
          </p:style>
        </p:sp>
        <p:sp>
          <p:nvSpPr>
            <p:cNvPr id="104" name="Line 57"/>
            <p:cNvSpPr/>
            <p:nvPr/>
          </p:nvSpPr>
          <p:spPr>
            <a:xfrm flipV="1">
              <a:off x="18135720" y="18280440"/>
              <a:ext cx="1440" cy="34920"/>
            </a:xfrm>
            <a:prstGeom prst="line">
              <a:avLst/>
            </a:prstGeom>
            <a:ln w="11160">
              <a:solidFill>
                <a:srgbClr val="000000"/>
              </a:solidFill>
              <a:round/>
            </a:ln>
          </p:spPr>
          <p:style>
            <a:lnRef idx="0"/>
            <a:fillRef idx="0"/>
            <a:effectRef idx="0"/>
            <a:fontRef idx="minor"/>
          </p:style>
        </p:sp>
        <p:sp>
          <p:nvSpPr>
            <p:cNvPr id="105" name="Line 58"/>
            <p:cNvSpPr/>
            <p:nvPr/>
          </p:nvSpPr>
          <p:spPr>
            <a:xfrm flipV="1">
              <a:off x="18358560" y="18280440"/>
              <a:ext cx="1440" cy="34920"/>
            </a:xfrm>
            <a:prstGeom prst="line">
              <a:avLst/>
            </a:prstGeom>
            <a:ln w="11160">
              <a:solidFill>
                <a:srgbClr val="000000"/>
              </a:solidFill>
              <a:round/>
            </a:ln>
          </p:spPr>
          <p:style>
            <a:lnRef idx="0"/>
            <a:fillRef idx="0"/>
            <a:effectRef idx="0"/>
            <a:fontRef idx="minor"/>
          </p:style>
        </p:sp>
        <p:sp>
          <p:nvSpPr>
            <p:cNvPr id="106" name="Line 59"/>
            <p:cNvSpPr/>
            <p:nvPr/>
          </p:nvSpPr>
          <p:spPr>
            <a:xfrm flipV="1">
              <a:off x="18581400" y="18280440"/>
              <a:ext cx="1440" cy="34920"/>
            </a:xfrm>
            <a:prstGeom prst="line">
              <a:avLst/>
            </a:prstGeom>
            <a:ln w="11160">
              <a:solidFill>
                <a:srgbClr val="000000"/>
              </a:solidFill>
              <a:round/>
            </a:ln>
          </p:spPr>
          <p:style>
            <a:lnRef idx="0"/>
            <a:fillRef idx="0"/>
            <a:effectRef idx="0"/>
            <a:fontRef idx="minor"/>
          </p:style>
        </p:sp>
        <p:sp>
          <p:nvSpPr>
            <p:cNvPr id="107" name="Line 60"/>
            <p:cNvSpPr/>
            <p:nvPr/>
          </p:nvSpPr>
          <p:spPr>
            <a:xfrm flipV="1">
              <a:off x="18804600" y="18280440"/>
              <a:ext cx="1440" cy="34920"/>
            </a:xfrm>
            <a:prstGeom prst="line">
              <a:avLst/>
            </a:prstGeom>
            <a:ln w="11160">
              <a:solidFill>
                <a:srgbClr val="000000"/>
              </a:solidFill>
              <a:round/>
            </a:ln>
          </p:spPr>
          <p:style>
            <a:lnRef idx="0"/>
            <a:fillRef idx="0"/>
            <a:effectRef idx="0"/>
            <a:fontRef idx="minor"/>
          </p:style>
        </p:sp>
        <p:sp>
          <p:nvSpPr>
            <p:cNvPr id="108" name="Line 61"/>
            <p:cNvSpPr/>
            <p:nvPr/>
          </p:nvSpPr>
          <p:spPr>
            <a:xfrm flipV="1">
              <a:off x="19027440" y="18280440"/>
              <a:ext cx="1440" cy="34920"/>
            </a:xfrm>
            <a:prstGeom prst="line">
              <a:avLst/>
            </a:prstGeom>
            <a:ln w="11160">
              <a:solidFill>
                <a:srgbClr val="000000"/>
              </a:solidFill>
              <a:round/>
            </a:ln>
          </p:spPr>
          <p:style>
            <a:lnRef idx="0"/>
            <a:fillRef idx="0"/>
            <a:effectRef idx="0"/>
            <a:fontRef idx="minor"/>
          </p:style>
        </p:sp>
        <p:sp>
          <p:nvSpPr>
            <p:cNvPr id="109" name="CustomShape 62"/>
            <p:cNvSpPr/>
            <p:nvPr/>
          </p:nvSpPr>
          <p:spPr>
            <a:xfrm>
              <a:off x="11601720" y="18137520"/>
              <a:ext cx="243720" cy="298080"/>
            </a:xfrm>
            <a:prstGeom prst="rect">
              <a:avLst/>
            </a:prstGeom>
            <a:noFill/>
            <a:ln>
              <a:noFill/>
            </a:ln>
          </p:spPr>
          <p:style>
            <a:lnRef idx="0"/>
            <a:fillRef idx="0"/>
            <a:effectRef idx="0"/>
            <a:fontRef idx="minor"/>
          </p:style>
        </p:sp>
        <p:sp>
          <p:nvSpPr>
            <p:cNvPr id="110" name="CustomShape 63"/>
            <p:cNvSpPr/>
            <p:nvPr/>
          </p:nvSpPr>
          <p:spPr>
            <a:xfrm>
              <a:off x="11601720" y="1816128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r>
                <a:rPr b="1" lang="en-US" sz="2000" spc="-1" strike="noStrike">
                  <a:solidFill>
                    <a:srgbClr val="000000"/>
                  </a:solidFill>
                  <a:latin typeface="Arial"/>
                  <a:ea typeface="Arial"/>
                </a:rPr>
                <a:t>0</a:t>
              </a:r>
              <a:endParaRPr b="0" lang="en-US" sz="2000" spc="-1" strike="noStrike">
                <a:latin typeface="Arial"/>
              </a:endParaRPr>
            </a:p>
          </p:txBody>
        </p:sp>
        <p:sp>
          <p:nvSpPr>
            <p:cNvPr id="111" name="CustomShape 64"/>
            <p:cNvSpPr/>
            <p:nvPr/>
          </p:nvSpPr>
          <p:spPr>
            <a:xfrm>
              <a:off x="11601720" y="17015400"/>
              <a:ext cx="243720" cy="309240"/>
            </a:xfrm>
            <a:prstGeom prst="rect">
              <a:avLst/>
            </a:prstGeom>
            <a:noFill/>
            <a:ln>
              <a:noFill/>
            </a:ln>
          </p:spPr>
          <p:style>
            <a:lnRef idx="0"/>
            <a:fillRef idx="0"/>
            <a:effectRef idx="0"/>
            <a:fontRef idx="minor"/>
          </p:style>
        </p:sp>
        <p:sp>
          <p:nvSpPr>
            <p:cNvPr id="112" name="CustomShape 65"/>
            <p:cNvSpPr/>
            <p:nvPr/>
          </p:nvSpPr>
          <p:spPr>
            <a:xfrm>
              <a:off x="11601720" y="1703916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r>
                <a:rPr b="1" lang="en-US" sz="2000" spc="-1" strike="noStrike">
                  <a:solidFill>
                    <a:srgbClr val="000000"/>
                  </a:solidFill>
                  <a:latin typeface="Arial"/>
                  <a:ea typeface="Arial"/>
                </a:rPr>
                <a:t>0</a:t>
              </a:r>
              <a:endParaRPr b="0" lang="en-US" sz="2000" spc="-1" strike="noStrike">
                <a:latin typeface="Arial"/>
              </a:endParaRPr>
            </a:p>
          </p:txBody>
        </p:sp>
        <p:sp>
          <p:nvSpPr>
            <p:cNvPr id="113" name="CustomShape 66"/>
            <p:cNvSpPr/>
            <p:nvPr/>
          </p:nvSpPr>
          <p:spPr>
            <a:xfrm>
              <a:off x="11601720" y="15892920"/>
              <a:ext cx="243720" cy="309240"/>
            </a:xfrm>
            <a:prstGeom prst="rect">
              <a:avLst/>
            </a:prstGeom>
            <a:noFill/>
            <a:ln>
              <a:noFill/>
            </a:ln>
          </p:spPr>
          <p:style>
            <a:lnRef idx="0"/>
            <a:fillRef idx="0"/>
            <a:effectRef idx="0"/>
            <a:fontRef idx="minor"/>
          </p:style>
        </p:sp>
        <p:sp>
          <p:nvSpPr>
            <p:cNvPr id="114" name="CustomShape 67"/>
            <p:cNvSpPr/>
            <p:nvPr/>
          </p:nvSpPr>
          <p:spPr>
            <a:xfrm>
              <a:off x="11601720" y="1591668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r>
                <a:rPr b="1" lang="en-US" sz="2000" spc="-1" strike="noStrike">
                  <a:solidFill>
                    <a:srgbClr val="000000"/>
                  </a:solidFill>
                  <a:latin typeface="Arial"/>
                  <a:ea typeface="Arial"/>
                </a:rPr>
                <a:t>0</a:t>
              </a:r>
              <a:endParaRPr b="0" lang="en-US" sz="2000" spc="-1" strike="noStrike">
                <a:latin typeface="Arial"/>
              </a:endParaRPr>
            </a:p>
          </p:txBody>
        </p:sp>
        <p:sp>
          <p:nvSpPr>
            <p:cNvPr id="115" name="CustomShape 68"/>
            <p:cNvSpPr/>
            <p:nvPr/>
          </p:nvSpPr>
          <p:spPr>
            <a:xfrm>
              <a:off x="11601720" y="14781600"/>
              <a:ext cx="243720" cy="298080"/>
            </a:xfrm>
            <a:prstGeom prst="rect">
              <a:avLst/>
            </a:prstGeom>
            <a:noFill/>
            <a:ln>
              <a:noFill/>
            </a:ln>
          </p:spPr>
          <p:style>
            <a:lnRef idx="0"/>
            <a:fillRef idx="0"/>
            <a:effectRef idx="0"/>
            <a:fontRef idx="minor"/>
          </p:style>
        </p:sp>
        <p:sp>
          <p:nvSpPr>
            <p:cNvPr id="116" name="CustomShape 69"/>
            <p:cNvSpPr/>
            <p:nvPr/>
          </p:nvSpPr>
          <p:spPr>
            <a:xfrm>
              <a:off x="11601720" y="1479420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r>
                <a:rPr b="1" lang="en-US" sz="2000" spc="-1" strike="noStrike">
                  <a:solidFill>
                    <a:srgbClr val="000000"/>
                  </a:solidFill>
                  <a:latin typeface="Arial"/>
                  <a:ea typeface="Arial"/>
                </a:rPr>
                <a:t>0</a:t>
              </a:r>
              <a:endParaRPr b="0" lang="en-US" sz="2000" spc="-1" strike="noStrike">
                <a:latin typeface="Arial"/>
              </a:endParaRPr>
            </a:p>
          </p:txBody>
        </p:sp>
        <p:sp>
          <p:nvSpPr>
            <p:cNvPr id="117" name="CustomShape 70"/>
            <p:cNvSpPr/>
            <p:nvPr/>
          </p:nvSpPr>
          <p:spPr>
            <a:xfrm>
              <a:off x="11601720" y="13659480"/>
              <a:ext cx="243720" cy="310680"/>
            </a:xfrm>
            <a:prstGeom prst="rect">
              <a:avLst/>
            </a:prstGeom>
            <a:noFill/>
            <a:ln>
              <a:noFill/>
            </a:ln>
          </p:spPr>
          <p:style>
            <a:lnRef idx="0"/>
            <a:fillRef idx="0"/>
            <a:effectRef idx="0"/>
            <a:fontRef idx="minor"/>
          </p:style>
        </p:sp>
        <p:sp>
          <p:nvSpPr>
            <p:cNvPr id="118" name="CustomShape 71"/>
            <p:cNvSpPr/>
            <p:nvPr/>
          </p:nvSpPr>
          <p:spPr>
            <a:xfrm>
              <a:off x="11601720" y="1368324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6</a:t>
              </a:r>
              <a:r>
                <a:rPr b="1" lang="en-US" sz="2000" spc="-1" strike="noStrike">
                  <a:solidFill>
                    <a:srgbClr val="000000"/>
                  </a:solidFill>
                  <a:latin typeface="Arial"/>
                  <a:ea typeface="Arial"/>
                </a:rPr>
                <a:t>0</a:t>
              </a:r>
              <a:endParaRPr b="0" lang="en-US" sz="2000" spc="-1" strike="noStrike">
                <a:latin typeface="Arial"/>
              </a:endParaRPr>
            </a:p>
          </p:txBody>
        </p:sp>
        <p:sp>
          <p:nvSpPr>
            <p:cNvPr id="119" name="CustomShape 72"/>
            <p:cNvSpPr/>
            <p:nvPr/>
          </p:nvSpPr>
          <p:spPr>
            <a:xfrm rot="21532800">
              <a:off x="11812320" y="18454680"/>
              <a:ext cx="185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N</a:t>
              </a:r>
              <a:endParaRPr b="0" lang="en-US" sz="2000" spc="-1" strike="noStrike">
                <a:latin typeface="Arial"/>
              </a:endParaRPr>
            </a:p>
          </p:txBody>
        </p:sp>
        <p:sp>
          <p:nvSpPr>
            <p:cNvPr id="120" name="CustomShape 73"/>
            <p:cNvSpPr/>
            <p:nvPr/>
          </p:nvSpPr>
          <p:spPr>
            <a:xfrm rot="21465000">
              <a:off x="12663720" y="18450360"/>
              <a:ext cx="284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C</a:t>
              </a:r>
              <a:r>
                <a:rPr b="1" lang="en-US" sz="2000" spc="-1" strike="noStrike">
                  <a:solidFill>
                    <a:srgbClr val="000000"/>
                  </a:solidFill>
                  <a:latin typeface="Arial"/>
                  <a:ea typeface="Arial"/>
                </a:rPr>
                <a:t>*</a:t>
              </a:r>
              <a:endParaRPr b="0" lang="en-US" sz="2000" spc="-1" strike="noStrike">
                <a:latin typeface="Arial"/>
              </a:endParaRPr>
            </a:p>
          </p:txBody>
        </p:sp>
        <p:sp>
          <p:nvSpPr>
            <p:cNvPr id="121" name="CustomShape 74"/>
            <p:cNvSpPr/>
            <p:nvPr/>
          </p:nvSpPr>
          <p:spPr>
            <a:xfrm rot="16200000">
              <a:off x="10712160" y="15652800"/>
              <a:ext cx="1355400" cy="45684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3000" spc="-1" strike="noStrike">
                  <a:solidFill>
                    <a:srgbClr val="000000"/>
                  </a:solidFill>
                  <a:latin typeface="Arial"/>
                  <a:ea typeface="Arial"/>
                </a:rPr>
                <a:t>T</a:t>
              </a:r>
              <a:r>
                <a:rPr b="1" lang="en-US" sz="3000" spc="-1" strike="noStrike">
                  <a:solidFill>
                    <a:srgbClr val="000000"/>
                  </a:solidFill>
                  <a:latin typeface="Arial"/>
                  <a:ea typeface="Arial"/>
                </a:rPr>
                <a:t>-</a:t>
              </a:r>
              <a:r>
                <a:rPr b="1" lang="en-US" sz="3000" spc="-1" strike="noStrike">
                  <a:solidFill>
                    <a:srgbClr val="000000"/>
                  </a:solidFill>
                  <a:latin typeface="Arial"/>
                  <a:ea typeface="Arial"/>
                </a:rPr>
                <a:t>s</a:t>
              </a:r>
              <a:r>
                <a:rPr b="1" lang="en-US" sz="3000" spc="-1" strike="noStrike">
                  <a:solidFill>
                    <a:srgbClr val="000000"/>
                  </a:solidFill>
                  <a:latin typeface="Arial"/>
                  <a:ea typeface="Arial"/>
                </a:rPr>
                <a:t>c</a:t>
              </a:r>
              <a:r>
                <a:rPr b="1" lang="en-US" sz="3000" spc="-1" strike="noStrike">
                  <a:solidFill>
                    <a:srgbClr val="000000"/>
                  </a:solidFill>
                  <a:latin typeface="Arial"/>
                  <a:ea typeface="Arial"/>
                </a:rPr>
                <a:t>o</a:t>
              </a:r>
              <a:r>
                <a:rPr b="1" lang="en-US" sz="3000" spc="-1" strike="noStrike">
                  <a:solidFill>
                    <a:srgbClr val="000000"/>
                  </a:solidFill>
                  <a:latin typeface="Arial"/>
                  <a:ea typeface="Arial"/>
                </a:rPr>
                <a:t>r</a:t>
              </a:r>
              <a:r>
                <a:rPr b="1" lang="en-US" sz="3000" spc="-1" strike="noStrike">
                  <a:solidFill>
                    <a:srgbClr val="000000"/>
                  </a:solidFill>
                  <a:latin typeface="Arial"/>
                  <a:ea typeface="Arial"/>
                </a:rPr>
                <a:t>e</a:t>
              </a:r>
              <a:endParaRPr b="0" lang="en-US" sz="3000" spc="-1" strike="noStrike">
                <a:latin typeface="Arial"/>
              </a:endParaRPr>
            </a:p>
          </p:txBody>
        </p:sp>
        <p:sp>
          <p:nvSpPr>
            <p:cNvPr id="122" name="CustomShape 75"/>
            <p:cNvSpPr/>
            <p:nvPr/>
          </p:nvSpPr>
          <p:spPr>
            <a:xfrm>
              <a:off x="13086000" y="12657600"/>
              <a:ext cx="6131880" cy="525240"/>
            </a:xfrm>
            <a:prstGeom prst="rect">
              <a:avLst/>
            </a:prstGeom>
            <a:solidFill>
              <a:srgbClr val="ffffff"/>
            </a:solidFill>
            <a:ln w="11160">
              <a:solidFill>
                <a:srgbClr val="000000"/>
              </a:solidFill>
              <a:miter/>
            </a:ln>
          </p:spPr>
          <p:style>
            <a:lnRef idx="0"/>
            <a:fillRef idx="0"/>
            <a:effectRef idx="0"/>
            <a:fontRef idx="minor"/>
          </p:style>
        </p:sp>
        <p:grpSp>
          <p:nvGrpSpPr>
            <p:cNvPr id="123" name="Group 76"/>
            <p:cNvGrpSpPr/>
            <p:nvPr/>
          </p:nvGrpSpPr>
          <p:grpSpPr>
            <a:xfrm>
              <a:off x="13214160" y="12728880"/>
              <a:ext cx="699840" cy="274320"/>
              <a:chOff x="13214160" y="12728880"/>
              <a:chExt cx="699840" cy="274320"/>
            </a:xfrm>
          </p:grpSpPr>
          <p:sp>
            <p:nvSpPr>
              <p:cNvPr id="124" name="Line 77"/>
              <p:cNvSpPr/>
              <p:nvPr/>
            </p:nvSpPr>
            <p:spPr>
              <a:xfrm>
                <a:off x="13214160" y="12871800"/>
                <a:ext cx="699840" cy="1440"/>
              </a:xfrm>
              <a:prstGeom prst="line">
                <a:avLst/>
              </a:prstGeom>
              <a:ln w="47520">
                <a:solidFill>
                  <a:srgbClr val="3333cc"/>
                </a:solidFill>
                <a:round/>
              </a:ln>
            </p:spPr>
            <p:style>
              <a:lnRef idx="0"/>
              <a:fillRef idx="0"/>
              <a:effectRef idx="0"/>
              <a:fontRef idx="minor"/>
            </p:style>
          </p:sp>
          <p:sp>
            <p:nvSpPr>
              <p:cNvPr id="125" name="CustomShape 78"/>
              <p:cNvSpPr/>
              <p:nvPr/>
            </p:nvSpPr>
            <p:spPr>
              <a:xfrm>
                <a:off x="13468320" y="12728880"/>
                <a:ext cx="180360" cy="274320"/>
              </a:xfrm>
              <a:custGeom>
                <a:avLst/>
                <a:gdLst/>
                <a:ahLst/>
                <a:rect l="l" t="t" r="r" b="b"/>
                <a:pathLst>
                  <a:path w="128" h="173">
                    <a:moveTo>
                      <a:pt x="68" y="0"/>
                    </a:moveTo>
                    <a:lnTo>
                      <a:pt x="128" y="83"/>
                    </a:lnTo>
                    <a:lnTo>
                      <a:pt x="68" y="173"/>
                    </a:lnTo>
                    <a:lnTo>
                      <a:pt x="0" y="83"/>
                    </a:lnTo>
                    <a:lnTo>
                      <a:pt x="68" y="0"/>
                    </a:lnTo>
                    <a:close/>
                  </a:path>
                </a:pathLst>
              </a:custGeom>
              <a:solidFill>
                <a:srgbClr val="3333cc"/>
              </a:solidFill>
              <a:ln w="47520">
                <a:solidFill>
                  <a:srgbClr val="3333cc"/>
                </a:solidFill>
                <a:round/>
              </a:ln>
            </p:spPr>
            <p:style>
              <a:lnRef idx="0"/>
              <a:fillRef idx="0"/>
              <a:effectRef idx="0"/>
              <a:fontRef idx="minor"/>
            </p:style>
          </p:sp>
        </p:grpSp>
        <p:sp>
          <p:nvSpPr>
            <p:cNvPr id="126" name="CustomShape 79"/>
            <p:cNvSpPr/>
            <p:nvPr/>
          </p:nvSpPr>
          <p:spPr>
            <a:xfrm>
              <a:off x="14019840" y="12681360"/>
              <a:ext cx="2131560" cy="453600"/>
            </a:xfrm>
            <a:prstGeom prst="rect">
              <a:avLst/>
            </a:prstGeom>
            <a:noFill/>
            <a:ln>
              <a:noFill/>
            </a:ln>
          </p:spPr>
          <p:style>
            <a:lnRef idx="0"/>
            <a:fillRef idx="0"/>
            <a:effectRef idx="0"/>
            <a:fontRef idx="minor"/>
          </p:style>
        </p:sp>
        <p:sp>
          <p:nvSpPr>
            <p:cNvPr id="127" name="CustomShape 80"/>
            <p:cNvSpPr/>
            <p:nvPr/>
          </p:nvSpPr>
          <p:spPr>
            <a:xfrm>
              <a:off x="14030280" y="12693960"/>
              <a:ext cx="2364840" cy="45720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3000" spc="-1" strike="noStrike">
                  <a:solidFill>
                    <a:srgbClr val="000000"/>
                  </a:solidFill>
                  <a:latin typeface="Arial"/>
                  <a:ea typeface="Arial"/>
                </a:rPr>
                <a:t>T</a:t>
              </a:r>
              <a:r>
                <a:rPr b="1" lang="en-US" sz="3000" spc="-1" strike="noStrike">
                  <a:solidFill>
                    <a:srgbClr val="000000"/>
                  </a:solidFill>
                  <a:latin typeface="Arial"/>
                  <a:ea typeface="Arial"/>
                </a:rPr>
                <a:t>e</a:t>
              </a:r>
              <a:r>
                <a:rPr b="1" lang="en-US" sz="3000" spc="-1" strike="noStrike">
                  <a:solidFill>
                    <a:srgbClr val="000000"/>
                  </a:solidFill>
                  <a:latin typeface="Arial"/>
                  <a:ea typeface="Arial"/>
                </a:rPr>
                <a:t>s</a:t>
              </a:r>
              <a:r>
                <a:rPr b="1" lang="en-US" sz="3000" spc="-1" strike="noStrike">
                  <a:solidFill>
                    <a:srgbClr val="000000"/>
                  </a:solidFill>
                  <a:latin typeface="Arial"/>
                  <a:ea typeface="Arial"/>
                </a:rPr>
                <a:t>t</a:t>
              </a:r>
              <a:r>
                <a:rPr b="1" lang="en-US" sz="3000" spc="-1" strike="noStrike">
                  <a:solidFill>
                    <a:srgbClr val="000000"/>
                  </a:solidFill>
                  <a:latin typeface="Arial"/>
                  <a:ea typeface="Arial"/>
                </a:rPr>
                <a:t>o</a:t>
              </a:r>
              <a:r>
                <a:rPr b="1" lang="en-US" sz="3000" spc="-1" strike="noStrike">
                  <a:solidFill>
                    <a:srgbClr val="000000"/>
                  </a:solidFill>
                  <a:latin typeface="Arial"/>
                  <a:ea typeface="Arial"/>
                </a:rPr>
                <a:t>s</a:t>
              </a:r>
              <a:r>
                <a:rPr b="1" lang="en-US" sz="3000" spc="-1" strike="noStrike">
                  <a:solidFill>
                    <a:srgbClr val="000000"/>
                  </a:solidFill>
                  <a:latin typeface="Arial"/>
                  <a:ea typeface="Arial"/>
                </a:rPr>
                <a:t>t</a:t>
              </a:r>
              <a:r>
                <a:rPr b="1" lang="en-US" sz="3000" spc="-1" strike="noStrike">
                  <a:solidFill>
                    <a:srgbClr val="000000"/>
                  </a:solidFill>
                  <a:latin typeface="Arial"/>
                  <a:ea typeface="Arial"/>
                </a:rPr>
                <a:t>e</a:t>
              </a:r>
              <a:r>
                <a:rPr b="1" lang="en-US" sz="3000" spc="-1" strike="noStrike">
                  <a:solidFill>
                    <a:srgbClr val="000000"/>
                  </a:solidFill>
                  <a:latin typeface="Arial"/>
                  <a:ea typeface="Arial"/>
                </a:rPr>
                <a:t>r</a:t>
              </a:r>
              <a:r>
                <a:rPr b="1" lang="en-US" sz="3000" spc="-1" strike="noStrike">
                  <a:solidFill>
                    <a:srgbClr val="000000"/>
                  </a:solidFill>
                  <a:latin typeface="Arial"/>
                  <a:ea typeface="Arial"/>
                </a:rPr>
                <a:t>o</a:t>
              </a:r>
              <a:r>
                <a:rPr b="1" lang="en-US" sz="3000" spc="-1" strike="noStrike">
                  <a:solidFill>
                    <a:srgbClr val="000000"/>
                  </a:solidFill>
                  <a:latin typeface="Arial"/>
                  <a:ea typeface="Arial"/>
                </a:rPr>
                <a:t>n</a:t>
              </a:r>
              <a:r>
                <a:rPr b="1" lang="en-US" sz="3000" spc="-1" strike="noStrike">
                  <a:solidFill>
                    <a:srgbClr val="000000"/>
                  </a:solidFill>
                  <a:latin typeface="Arial"/>
                  <a:ea typeface="Arial"/>
                </a:rPr>
                <a:t>e</a:t>
              </a:r>
              <a:endParaRPr b="0" lang="en-US" sz="3000" spc="-1" strike="noStrike">
                <a:latin typeface="Arial"/>
              </a:endParaRPr>
            </a:p>
          </p:txBody>
        </p:sp>
        <p:grpSp>
          <p:nvGrpSpPr>
            <p:cNvPr id="128" name="Group 81"/>
            <p:cNvGrpSpPr/>
            <p:nvPr/>
          </p:nvGrpSpPr>
          <p:grpSpPr>
            <a:xfrm>
              <a:off x="16470720" y="12753000"/>
              <a:ext cx="805680" cy="237600"/>
              <a:chOff x="16470720" y="12753000"/>
              <a:chExt cx="805680" cy="237600"/>
            </a:xfrm>
          </p:grpSpPr>
          <p:sp>
            <p:nvSpPr>
              <p:cNvPr id="129" name="Line 82"/>
              <p:cNvSpPr/>
              <p:nvPr/>
            </p:nvSpPr>
            <p:spPr>
              <a:xfrm>
                <a:off x="16470720" y="12860640"/>
                <a:ext cx="805680" cy="11160"/>
              </a:xfrm>
              <a:prstGeom prst="line">
                <a:avLst/>
              </a:prstGeom>
              <a:ln w="47520">
                <a:solidFill>
                  <a:srgbClr val="00cc99"/>
                </a:solidFill>
                <a:round/>
              </a:ln>
            </p:spPr>
            <p:style>
              <a:lnRef idx="0"/>
              <a:fillRef idx="0"/>
              <a:effectRef idx="0"/>
              <a:fontRef idx="minor"/>
            </p:style>
          </p:sp>
          <p:sp>
            <p:nvSpPr>
              <p:cNvPr id="130" name="CustomShape 83"/>
              <p:cNvSpPr/>
              <p:nvPr/>
            </p:nvSpPr>
            <p:spPr>
              <a:xfrm>
                <a:off x="16767360" y="12753000"/>
                <a:ext cx="212760" cy="237600"/>
              </a:xfrm>
              <a:prstGeom prst="rect">
                <a:avLst/>
              </a:prstGeom>
              <a:solidFill>
                <a:srgbClr val="00cc99"/>
              </a:solidFill>
              <a:ln w="47520">
                <a:solidFill>
                  <a:srgbClr val="00cc99"/>
                </a:solidFill>
                <a:miter/>
              </a:ln>
            </p:spPr>
            <p:style>
              <a:lnRef idx="0"/>
              <a:fillRef idx="0"/>
              <a:effectRef idx="0"/>
              <a:fontRef idx="minor"/>
            </p:style>
          </p:sp>
        </p:grpSp>
        <p:sp>
          <p:nvSpPr>
            <p:cNvPr id="131" name="CustomShape 84"/>
            <p:cNvSpPr/>
            <p:nvPr/>
          </p:nvSpPr>
          <p:spPr>
            <a:xfrm>
              <a:off x="17351280" y="12681360"/>
              <a:ext cx="1303560" cy="453600"/>
            </a:xfrm>
            <a:prstGeom prst="rect">
              <a:avLst/>
            </a:prstGeom>
            <a:noFill/>
            <a:ln>
              <a:noFill/>
            </a:ln>
          </p:spPr>
          <p:style>
            <a:lnRef idx="0"/>
            <a:fillRef idx="0"/>
            <a:effectRef idx="0"/>
            <a:fontRef idx="minor"/>
          </p:style>
        </p:sp>
        <p:sp>
          <p:nvSpPr>
            <p:cNvPr id="132" name="CustomShape 85"/>
            <p:cNvSpPr/>
            <p:nvPr/>
          </p:nvSpPr>
          <p:spPr>
            <a:xfrm>
              <a:off x="17357040" y="12693960"/>
              <a:ext cx="1462680" cy="45720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3000" spc="-1" strike="noStrike">
                  <a:solidFill>
                    <a:srgbClr val="000000"/>
                  </a:solidFill>
                  <a:latin typeface="Arial"/>
                  <a:ea typeface="Arial"/>
                </a:rPr>
                <a:t>P</a:t>
              </a:r>
              <a:r>
                <a:rPr b="1" lang="en-US" sz="3000" spc="-1" strike="noStrike">
                  <a:solidFill>
                    <a:srgbClr val="000000"/>
                  </a:solidFill>
                  <a:latin typeface="Arial"/>
                  <a:ea typeface="Arial"/>
                </a:rPr>
                <a:t>l</a:t>
              </a:r>
              <a:r>
                <a:rPr b="1" lang="en-US" sz="3000" spc="-1" strike="noStrike">
                  <a:solidFill>
                    <a:srgbClr val="000000"/>
                  </a:solidFill>
                  <a:latin typeface="Arial"/>
                  <a:ea typeface="Arial"/>
                </a:rPr>
                <a:t>a</a:t>
              </a:r>
              <a:r>
                <a:rPr b="1" lang="en-US" sz="3000" spc="-1" strike="noStrike">
                  <a:solidFill>
                    <a:srgbClr val="000000"/>
                  </a:solidFill>
                  <a:latin typeface="Arial"/>
                  <a:ea typeface="Arial"/>
                </a:rPr>
                <a:t>c</a:t>
              </a:r>
              <a:r>
                <a:rPr b="1" lang="en-US" sz="3000" spc="-1" strike="noStrike">
                  <a:solidFill>
                    <a:srgbClr val="000000"/>
                  </a:solidFill>
                  <a:latin typeface="Arial"/>
                  <a:ea typeface="Arial"/>
                </a:rPr>
                <a:t>e</a:t>
              </a:r>
              <a:r>
                <a:rPr b="1" lang="en-US" sz="3000" spc="-1" strike="noStrike">
                  <a:solidFill>
                    <a:srgbClr val="000000"/>
                  </a:solidFill>
                  <a:latin typeface="Arial"/>
                  <a:ea typeface="Arial"/>
                </a:rPr>
                <a:t>b</a:t>
              </a:r>
              <a:r>
                <a:rPr b="1" lang="en-US" sz="3000" spc="-1" strike="noStrike">
                  <a:solidFill>
                    <a:srgbClr val="000000"/>
                  </a:solidFill>
                  <a:latin typeface="Arial"/>
                  <a:ea typeface="Arial"/>
                </a:rPr>
                <a:t>o</a:t>
              </a:r>
              <a:endParaRPr b="0" lang="en-US" sz="3000" spc="-1" strike="noStrike">
                <a:latin typeface="Arial"/>
              </a:endParaRPr>
            </a:p>
          </p:txBody>
        </p:sp>
        <p:sp>
          <p:nvSpPr>
            <p:cNvPr id="133" name="CustomShape 86"/>
            <p:cNvSpPr/>
            <p:nvPr/>
          </p:nvSpPr>
          <p:spPr>
            <a:xfrm>
              <a:off x="18262800" y="19128240"/>
              <a:ext cx="1072080" cy="356760"/>
            </a:xfrm>
            <a:prstGeom prst="rect">
              <a:avLst/>
            </a:prstGeom>
            <a:solidFill>
              <a:srgbClr val="ffffff"/>
            </a:solidFill>
            <a:ln w="11160">
              <a:solidFill>
                <a:srgbClr val="000000"/>
              </a:solidFill>
              <a:miter/>
            </a:ln>
          </p:spPr>
          <p:style>
            <a:lnRef idx="0"/>
            <a:fillRef idx="0"/>
            <a:effectRef idx="0"/>
            <a:fontRef idx="minor"/>
          </p:style>
        </p:sp>
        <p:sp>
          <p:nvSpPr>
            <p:cNvPr id="134" name="CustomShape 87"/>
            <p:cNvSpPr/>
            <p:nvPr/>
          </p:nvSpPr>
          <p:spPr>
            <a:xfrm>
              <a:off x="18265320" y="19152000"/>
              <a:ext cx="10386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  </a:t>
              </a:r>
              <a:r>
                <a:rPr b="1" lang="en-US" sz="2000" spc="-1" strike="noStrike">
                  <a:solidFill>
                    <a:srgbClr val="000000"/>
                  </a:solidFill>
                  <a:latin typeface="Arial"/>
                  <a:ea typeface="Arial"/>
                </a:rPr>
                <a:t>*</a:t>
              </a:r>
              <a:r>
                <a:rPr b="1" lang="en-US" sz="2000" spc="-1" strike="noStrike">
                  <a:solidFill>
                    <a:srgbClr val="000000"/>
                  </a:solidFill>
                  <a:latin typeface="Arial"/>
                  <a:ea typeface="Arial"/>
                </a:rPr>
                <a:t>p</a:t>
              </a:r>
              <a:r>
                <a:rPr b="1" lang="en-US" sz="2000" spc="-1" strike="noStrike">
                  <a:solidFill>
                    <a:srgbClr val="000000"/>
                  </a:solidFill>
                  <a:latin typeface="Arial"/>
                  <a:ea typeface="Arial"/>
                </a:rPr>
                <a:t> </a:t>
              </a:r>
              <a:r>
                <a:rPr b="1" lang="en-US" sz="2000" spc="-1" strike="noStrike">
                  <a:solidFill>
                    <a:srgbClr val="000000"/>
                  </a:solidFill>
                  <a:latin typeface="Arial"/>
                  <a:ea typeface="Arial"/>
                </a:rPr>
                <a:t>&lt;</a:t>
              </a:r>
              <a:r>
                <a:rPr b="1" lang="en-US" sz="2000" spc="-1" strike="noStrike">
                  <a:solidFill>
                    <a:srgbClr val="000000"/>
                  </a:solidFill>
                  <a:latin typeface="Arial"/>
                  <a:ea typeface="Arial"/>
                </a:rPr>
                <a:t> </a:t>
              </a:r>
              <a:r>
                <a:rPr b="1" lang="en-US" sz="2000" spc="-1" strike="noStrike">
                  <a:solidFill>
                    <a:srgbClr val="000000"/>
                  </a:solidFill>
                  <a:latin typeface="Arial"/>
                  <a:ea typeface="Arial"/>
                </a:rPr>
                <a:t>.</a:t>
              </a:r>
              <a:r>
                <a:rPr b="1" lang="en-US" sz="2000" spc="-1" strike="noStrike">
                  <a:solidFill>
                    <a:srgbClr val="000000"/>
                  </a:solidFill>
                  <a:latin typeface="Arial"/>
                  <a:ea typeface="Arial"/>
                </a:rPr>
                <a:t>0</a:t>
              </a:r>
              <a:r>
                <a:rPr b="1" lang="en-US" sz="2000" spc="-1" strike="noStrike">
                  <a:solidFill>
                    <a:srgbClr val="000000"/>
                  </a:solidFill>
                  <a:latin typeface="Arial"/>
                  <a:ea typeface="Arial"/>
                </a:rPr>
                <a:t>5</a:t>
              </a:r>
              <a:endParaRPr b="0" lang="en-US" sz="2000" spc="-1" strike="noStrike">
                <a:latin typeface="Arial"/>
              </a:endParaRPr>
            </a:p>
          </p:txBody>
        </p:sp>
        <p:sp>
          <p:nvSpPr>
            <p:cNvPr id="135" name="CustomShape 88"/>
            <p:cNvSpPr/>
            <p:nvPr/>
          </p:nvSpPr>
          <p:spPr>
            <a:xfrm>
              <a:off x="12003840" y="18590040"/>
              <a:ext cx="351000" cy="418680"/>
            </a:xfrm>
            <a:prstGeom prst="rect">
              <a:avLst/>
            </a:prstGeom>
            <a:noFill/>
            <a:ln>
              <a:noFill/>
            </a:ln>
          </p:spPr>
          <p:style>
            <a:lnRef idx="0"/>
            <a:fillRef idx="0"/>
            <a:effectRef idx="0"/>
            <a:fontRef idx="minor"/>
          </p:style>
        </p:sp>
        <p:sp>
          <p:nvSpPr>
            <p:cNvPr id="136" name="CustomShape 89"/>
            <p:cNvSpPr/>
            <p:nvPr/>
          </p:nvSpPr>
          <p:spPr>
            <a:xfrm>
              <a:off x="12111480" y="18661680"/>
              <a:ext cx="17028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E</a:t>
              </a:r>
              <a:endParaRPr b="0" lang="en-US" sz="2000" spc="-1" strike="noStrike">
                <a:latin typeface="Arial"/>
              </a:endParaRPr>
            </a:p>
          </p:txBody>
        </p:sp>
        <p:sp>
          <p:nvSpPr>
            <p:cNvPr id="137" name="CustomShape 90"/>
            <p:cNvSpPr/>
            <p:nvPr/>
          </p:nvSpPr>
          <p:spPr>
            <a:xfrm>
              <a:off x="13097160" y="18388440"/>
              <a:ext cx="264960" cy="428400"/>
            </a:xfrm>
            <a:prstGeom prst="rect">
              <a:avLst/>
            </a:prstGeom>
            <a:noFill/>
            <a:ln>
              <a:noFill/>
            </a:ln>
          </p:spPr>
          <p:style>
            <a:lnRef idx="0"/>
            <a:fillRef idx="0"/>
            <a:effectRef idx="0"/>
            <a:fontRef idx="minor"/>
          </p:style>
        </p:sp>
        <p:sp>
          <p:nvSpPr>
            <p:cNvPr id="138" name="CustomShape 91"/>
            <p:cNvSpPr/>
            <p:nvPr/>
          </p:nvSpPr>
          <p:spPr>
            <a:xfrm>
              <a:off x="1320300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1</a:t>
              </a:r>
              <a:endParaRPr b="0" lang="en-US" sz="2000" spc="-1" strike="noStrike">
                <a:latin typeface="Arial"/>
              </a:endParaRPr>
            </a:p>
          </p:txBody>
        </p:sp>
        <p:sp>
          <p:nvSpPr>
            <p:cNvPr id="139" name="CustomShape 92"/>
            <p:cNvSpPr/>
            <p:nvPr/>
          </p:nvSpPr>
          <p:spPr>
            <a:xfrm>
              <a:off x="13287600" y="18590040"/>
              <a:ext cx="349560" cy="418680"/>
            </a:xfrm>
            <a:prstGeom prst="rect">
              <a:avLst/>
            </a:prstGeom>
            <a:noFill/>
            <a:ln>
              <a:noFill/>
            </a:ln>
          </p:spPr>
          <p:style>
            <a:lnRef idx="0"/>
            <a:fillRef idx="0"/>
            <a:effectRef idx="0"/>
            <a:fontRef idx="minor"/>
          </p:style>
        </p:sp>
        <p:sp>
          <p:nvSpPr>
            <p:cNvPr id="140" name="CustomShape 93"/>
            <p:cNvSpPr/>
            <p:nvPr/>
          </p:nvSpPr>
          <p:spPr>
            <a:xfrm>
              <a:off x="13393440" y="186742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endParaRPr b="0" lang="en-US" sz="2000" spc="-1" strike="noStrike">
                <a:latin typeface="Arial"/>
              </a:endParaRPr>
            </a:p>
          </p:txBody>
        </p:sp>
        <p:sp>
          <p:nvSpPr>
            <p:cNvPr id="141" name="CustomShape 94"/>
            <p:cNvSpPr/>
            <p:nvPr/>
          </p:nvSpPr>
          <p:spPr>
            <a:xfrm>
              <a:off x="13521960" y="18388440"/>
              <a:ext cx="392040" cy="428400"/>
            </a:xfrm>
            <a:prstGeom prst="rect">
              <a:avLst/>
            </a:prstGeom>
            <a:noFill/>
            <a:ln>
              <a:noFill/>
            </a:ln>
          </p:spPr>
          <p:style>
            <a:lnRef idx="0"/>
            <a:fillRef idx="0"/>
            <a:effectRef idx="0"/>
            <a:fontRef idx="minor"/>
          </p:style>
        </p:sp>
        <p:sp>
          <p:nvSpPr>
            <p:cNvPr id="142" name="CustomShape 95"/>
            <p:cNvSpPr/>
            <p:nvPr/>
          </p:nvSpPr>
          <p:spPr>
            <a:xfrm>
              <a:off x="1362780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endParaRPr b="0" lang="en-US" sz="2000" spc="-1" strike="noStrike">
                <a:latin typeface="Arial"/>
              </a:endParaRPr>
            </a:p>
          </p:txBody>
        </p:sp>
        <p:sp>
          <p:nvSpPr>
            <p:cNvPr id="143" name="CustomShape 96"/>
            <p:cNvSpPr/>
            <p:nvPr/>
          </p:nvSpPr>
          <p:spPr>
            <a:xfrm>
              <a:off x="13712400" y="18590040"/>
              <a:ext cx="392040" cy="418680"/>
            </a:xfrm>
            <a:prstGeom prst="rect">
              <a:avLst/>
            </a:prstGeom>
            <a:noFill/>
            <a:ln>
              <a:noFill/>
            </a:ln>
          </p:spPr>
          <p:style>
            <a:lnRef idx="0"/>
            <a:fillRef idx="0"/>
            <a:effectRef idx="0"/>
            <a:fontRef idx="minor"/>
          </p:style>
        </p:sp>
        <p:sp>
          <p:nvSpPr>
            <p:cNvPr id="144" name="CustomShape 97"/>
            <p:cNvSpPr/>
            <p:nvPr/>
          </p:nvSpPr>
          <p:spPr>
            <a:xfrm>
              <a:off x="13818240" y="186742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endParaRPr b="0" lang="en-US" sz="2000" spc="-1" strike="noStrike">
                <a:latin typeface="Arial"/>
              </a:endParaRPr>
            </a:p>
          </p:txBody>
        </p:sp>
        <p:sp>
          <p:nvSpPr>
            <p:cNvPr id="145" name="CustomShape 98"/>
            <p:cNvSpPr/>
            <p:nvPr/>
          </p:nvSpPr>
          <p:spPr>
            <a:xfrm>
              <a:off x="13935240" y="18388440"/>
              <a:ext cx="392040" cy="428400"/>
            </a:xfrm>
            <a:prstGeom prst="rect">
              <a:avLst/>
            </a:prstGeom>
            <a:noFill/>
            <a:ln>
              <a:noFill/>
            </a:ln>
          </p:spPr>
          <p:style>
            <a:lnRef idx="0"/>
            <a:fillRef idx="0"/>
            <a:effectRef idx="0"/>
            <a:fontRef idx="minor"/>
          </p:style>
        </p:sp>
        <p:sp>
          <p:nvSpPr>
            <p:cNvPr id="146" name="CustomShape 99"/>
            <p:cNvSpPr/>
            <p:nvPr/>
          </p:nvSpPr>
          <p:spPr>
            <a:xfrm>
              <a:off x="1404108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endParaRPr b="0" lang="en-US" sz="2000" spc="-1" strike="noStrike">
                <a:latin typeface="Arial"/>
              </a:endParaRPr>
            </a:p>
          </p:txBody>
        </p:sp>
        <p:sp>
          <p:nvSpPr>
            <p:cNvPr id="147" name="CustomShape 100"/>
            <p:cNvSpPr/>
            <p:nvPr/>
          </p:nvSpPr>
          <p:spPr>
            <a:xfrm>
              <a:off x="14168160" y="18590040"/>
              <a:ext cx="498960" cy="418680"/>
            </a:xfrm>
            <a:prstGeom prst="rect">
              <a:avLst/>
            </a:prstGeom>
            <a:noFill/>
            <a:ln>
              <a:noFill/>
            </a:ln>
          </p:spPr>
          <p:style>
            <a:lnRef idx="0"/>
            <a:fillRef idx="0"/>
            <a:effectRef idx="0"/>
            <a:fontRef idx="minor"/>
          </p:style>
        </p:sp>
        <p:sp>
          <p:nvSpPr>
            <p:cNvPr id="148" name="CustomShape 101"/>
            <p:cNvSpPr/>
            <p:nvPr/>
          </p:nvSpPr>
          <p:spPr>
            <a:xfrm>
              <a:off x="14274000" y="18674280"/>
              <a:ext cx="24192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6</a:t>
              </a:r>
              <a:r>
                <a:rPr b="1" lang="en-US" sz="2000" spc="-1" strike="noStrike">
                  <a:solidFill>
                    <a:srgbClr val="000000"/>
                  </a:solidFill>
                  <a:latin typeface="Arial"/>
                  <a:ea typeface="Arial"/>
                </a:rPr>
                <a:t>*</a:t>
              </a:r>
              <a:endParaRPr b="0" lang="en-US" sz="2000" spc="-1" strike="noStrike">
                <a:latin typeface="Arial"/>
              </a:endParaRPr>
            </a:p>
          </p:txBody>
        </p:sp>
        <p:sp>
          <p:nvSpPr>
            <p:cNvPr id="149" name="CustomShape 102"/>
            <p:cNvSpPr/>
            <p:nvPr/>
          </p:nvSpPr>
          <p:spPr>
            <a:xfrm>
              <a:off x="14635080" y="18388440"/>
              <a:ext cx="264960" cy="428400"/>
            </a:xfrm>
            <a:prstGeom prst="rect">
              <a:avLst/>
            </a:prstGeom>
            <a:noFill/>
            <a:ln>
              <a:noFill/>
            </a:ln>
          </p:spPr>
          <p:style>
            <a:lnRef idx="0"/>
            <a:fillRef idx="0"/>
            <a:effectRef idx="0"/>
            <a:fontRef idx="minor"/>
          </p:style>
        </p:sp>
        <p:sp>
          <p:nvSpPr>
            <p:cNvPr id="150" name="CustomShape 103"/>
            <p:cNvSpPr/>
            <p:nvPr/>
          </p:nvSpPr>
          <p:spPr>
            <a:xfrm>
              <a:off x="1474092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1</a:t>
              </a:r>
              <a:endParaRPr b="0" lang="en-US" sz="2000" spc="-1" strike="noStrike">
                <a:latin typeface="Arial"/>
              </a:endParaRPr>
            </a:p>
          </p:txBody>
        </p:sp>
        <p:sp>
          <p:nvSpPr>
            <p:cNvPr id="151" name="CustomShape 104"/>
            <p:cNvSpPr/>
            <p:nvPr/>
          </p:nvSpPr>
          <p:spPr>
            <a:xfrm>
              <a:off x="14825520" y="18590040"/>
              <a:ext cx="349560" cy="418680"/>
            </a:xfrm>
            <a:prstGeom prst="rect">
              <a:avLst/>
            </a:prstGeom>
            <a:noFill/>
            <a:ln>
              <a:noFill/>
            </a:ln>
          </p:spPr>
          <p:style>
            <a:lnRef idx="0"/>
            <a:fillRef idx="0"/>
            <a:effectRef idx="0"/>
            <a:fontRef idx="minor"/>
          </p:style>
        </p:sp>
        <p:sp>
          <p:nvSpPr>
            <p:cNvPr id="152" name="CustomShape 105"/>
            <p:cNvSpPr/>
            <p:nvPr/>
          </p:nvSpPr>
          <p:spPr>
            <a:xfrm>
              <a:off x="14932800" y="186742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endParaRPr b="0" lang="en-US" sz="2000" spc="-1" strike="noStrike">
                <a:latin typeface="Arial"/>
              </a:endParaRPr>
            </a:p>
          </p:txBody>
        </p:sp>
        <p:sp>
          <p:nvSpPr>
            <p:cNvPr id="153" name="CustomShape 106"/>
            <p:cNvSpPr/>
            <p:nvPr/>
          </p:nvSpPr>
          <p:spPr>
            <a:xfrm>
              <a:off x="15059880" y="18388440"/>
              <a:ext cx="392040" cy="428400"/>
            </a:xfrm>
            <a:prstGeom prst="rect">
              <a:avLst/>
            </a:prstGeom>
            <a:noFill/>
            <a:ln>
              <a:noFill/>
            </a:ln>
          </p:spPr>
          <p:style>
            <a:lnRef idx="0"/>
            <a:fillRef idx="0"/>
            <a:effectRef idx="0"/>
            <a:fontRef idx="minor"/>
          </p:style>
        </p:sp>
        <p:sp>
          <p:nvSpPr>
            <p:cNvPr id="154" name="CustomShape 107"/>
            <p:cNvSpPr/>
            <p:nvPr/>
          </p:nvSpPr>
          <p:spPr>
            <a:xfrm>
              <a:off x="1516572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endParaRPr b="0" lang="en-US" sz="2000" spc="-1" strike="noStrike">
                <a:latin typeface="Arial"/>
              </a:endParaRPr>
            </a:p>
          </p:txBody>
        </p:sp>
        <p:sp>
          <p:nvSpPr>
            <p:cNvPr id="155" name="CustomShape 108"/>
            <p:cNvSpPr/>
            <p:nvPr/>
          </p:nvSpPr>
          <p:spPr>
            <a:xfrm>
              <a:off x="15250320" y="18590040"/>
              <a:ext cx="392040" cy="418680"/>
            </a:xfrm>
            <a:prstGeom prst="rect">
              <a:avLst/>
            </a:prstGeom>
            <a:noFill/>
            <a:ln>
              <a:noFill/>
            </a:ln>
          </p:spPr>
          <p:style>
            <a:lnRef idx="0"/>
            <a:fillRef idx="0"/>
            <a:effectRef idx="0"/>
            <a:fontRef idx="minor"/>
          </p:style>
        </p:sp>
        <p:sp>
          <p:nvSpPr>
            <p:cNvPr id="156" name="CustomShape 109"/>
            <p:cNvSpPr/>
            <p:nvPr/>
          </p:nvSpPr>
          <p:spPr>
            <a:xfrm>
              <a:off x="15356160" y="186742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endParaRPr b="0" lang="en-US" sz="2000" spc="-1" strike="noStrike">
                <a:latin typeface="Arial"/>
              </a:endParaRPr>
            </a:p>
          </p:txBody>
        </p:sp>
        <p:sp>
          <p:nvSpPr>
            <p:cNvPr id="157" name="CustomShape 110"/>
            <p:cNvSpPr/>
            <p:nvPr/>
          </p:nvSpPr>
          <p:spPr>
            <a:xfrm>
              <a:off x="15473160" y="18388440"/>
              <a:ext cx="392040" cy="428400"/>
            </a:xfrm>
            <a:prstGeom prst="rect">
              <a:avLst/>
            </a:prstGeom>
            <a:noFill/>
            <a:ln>
              <a:noFill/>
            </a:ln>
          </p:spPr>
          <p:style>
            <a:lnRef idx="0"/>
            <a:fillRef idx="0"/>
            <a:effectRef idx="0"/>
            <a:fontRef idx="minor"/>
          </p:style>
        </p:sp>
        <p:sp>
          <p:nvSpPr>
            <p:cNvPr id="158" name="CustomShape 111"/>
            <p:cNvSpPr/>
            <p:nvPr/>
          </p:nvSpPr>
          <p:spPr>
            <a:xfrm>
              <a:off x="15579000" y="184708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endParaRPr b="0" lang="en-US" sz="2000" spc="-1" strike="noStrike">
                <a:latin typeface="Arial"/>
              </a:endParaRPr>
            </a:p>
          </p:txBody>
        </p:sp>
        <p:sp>
          <p:nvSpPr>
            <p:cNvPr id="159" name="CustomShape 112"/>
            <p:cNvSpPr/>
            <p:nvPr/>
          </p:nvSpPr>
          <p:spPr>
            <a:xfrm>
              <a:off x="15706080" y="18590040"/>
              <a:ext cx="393480" cy="418680"/>
            </a:xfrm>
            <a:prstGeom prst="rect">
              <a:avLst/>
            </a:prstGeom>
            <a:noFill/>
            <a:ln>
              <a:noFill/>
            </a:ln>
          </p:spPr>
          <p:style>
            <a:lnRef idx="0"/>
            <a:fillRef idx="0"/>
            <a:effectRef idx="0"/>
            <a:fontRef idx="minor"/>
          </p:style>
        </p:sp>
        <p:sp>
          <p:nvSpPr>
            <p:cNvPr id="160" name="CustomShape 113"/>
            <p:cNvSpPr/>
            <p:nvPr/>
          </p:nvSpPr>
          <p:spPr>
            <a:xfrm>
              <a:off x="15813360" y="186742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6</a:t>
              </a:r>
              <a:endParaRPr b="0" lang="en-US" sz="2000" spc="-1" strike="noStrike">
                <a:latin typeface="Arial"/>
              </a:endParaRPr>
            </a:p>
          </p:txBody>
        </p:sp>
        <p:sp>
          <p:nvSpPr>
            <p:cNvPr id="161" name="CustomShape 114"/>
            <p:cNvSpPr/>
            <p:nvPr/>
          </p:nvSpPr>
          <p:spPr>
            <a:xfrm>
              <a:off x="16215480" y="18375840"/>
              <a:ext cx="264960" cy="429840"/>
            </a:xfrm>
            <a:prstGeom prst="rect">
              <a:avLst/>
            </a:prstGeom>
            <a:noFill/>
            <a:ln>
              <a:noFill/>
            </a:ln>
          </p:spPr>
          <p:style>
            <a:lnRef idx="0"/>
            <a:fillRef idx="0"/>
            <a:effectRef idx="0"/>
            <a:fontRef idx="minor"/>
          </p:style>
        </p:sp>
        <p:sp>
          <p:nvSpPr>
            <p:cNvPr id="162" name="CustomShape 115"/>
            <p:cNvSpPr/>
            <p:nvPr/>
          </p:nvSpPr>
          <p:spPr>
            <a:xfrm>
              <a:off x="1632132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1</a:t>
              </a:r>
              <a:endParaRPr b="0" lang="en-US" sz="2000" spc="-1" strike="noStrike">
                <a:latin typeface="Arial"/>
              </a:endParaRPr>
            </a:p>
          </p:txBody>
        </p:sp>
        <p:sp>
          <p:nvSpPr>
            <p:cNvPr id="163" name="CustomShape 116"/>
            <p:cNvSpPr/>
            <p:nvPr/>
          </p:nvSpPr>
          <p:spPr>
            <a:xfrm>
              <a:off x="16407360" y="18578880"/>
              <a:ext cx="349560" cy="417240"/>
            </a:xfrm>
            <a:prstGeom prst="rect">
              <a:avLst/>
            </a:prstGeom>
            <a:noFill/>
            <a:ln>
              <a:noFill/>
            </a:ln>
          </p:spPr>
          <p:style>
            <a:lnRef idx="0"/>
            <a:fillRef idx="0"/>
            <a:effectRef idx="0"/>
            <a:fontRef idx="minor"/>
          </p:style>
        </p:sp>
        <p:sp>
          <p:nvSpPr>
            <p:cNvPr id="164" name="CustomShape 117"/>
            <p:cNvSpPr/>
            <p:nvPr/>
          </p:nvSpPr>
          <p:spPr>
            <a:xfrm>
              <a:off x="1651320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endParaRPr b="0" lang="en-US" sz="2000" spc="-1" strike="noStrike">
                <a:latin typeface="Arial"/>
              </a:endParaRPr>
            </a:p>
          </p:txBody>
        </p:sp>
        <p:sp>
          <p:nvSpPr>
            <p:cNvPr id="165" name="CustomShape 118"/>
            <p:cNvSpPr/>
            <p:nvPr/>
          </p:nvSpPr>
          <p:spPr>
            <a:xfrm>
              <a:off x="16640280" y="18375840"/>
              <a:ext cx="392040" cy="429840"/>
            </a:xfrm>
            <a:prstGeom prst="rect">
              <a:avLst/>
            </a:prstGeom>
            <a:noFill/>
            <a:ln>
              <a:noFill/>
            </a:ln>
          </p:spPr>
          <p:style>
            <a:lnRef idx="0"/>
            <a:fillRef idx="0"/>
            <a:effectRef idx="0"/>
            <a:fontRef idx="minor"/>
          </p:style>
        </p:sp>
        <p:sp>
          <p:nvSpPr>
            <p:cNvPr id="166" name="CustomShape 119"/>
            <p:cNvSpPr/>
            <p:nvPr/>
          </p:nvSpPr>
          <p:spPr>
            <a:xfrm>
              <a:off x="1674612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endParaRPr b="0" lang="en-US" sz="2000" spc="-1" strike="noStrike">
                <a:latin typeface="Arial"/>
              </a:endParaRPr>
            </a:p>
          </p:txBody>
        </p:sp>
        <p:sp>
          <p:nvSpPr>
            <p:cNvPr id="167" name="CustomShape 120"/>
            <p:cNvSpPr/>
            <p:nvPr/>
          </p:nvSpPr>
          <p:spPr>
            <a:xfrm>
              <a:off x="16830720" y="18578880"/>
              <a:ext cx="392040" cy="417240"/>
            </a:xfrm>
            <a:prstGeom prst="rect">
              <a:avLst/>
            </a:prstGeom>
            <a:noFill/>
            <a:ln>
              <a:noFill/>
            </a:ln>
          </p:spPr>
          <p:style>
            <a:lnRef idx="0"/>
            <a:fillRef idx="0"/>
            <a:effectRef idx="0"/>
            <a:fontRef idx="minor"/>
          </p:style>
        </p:sp>
        <p:sp>
          <p:nvSpPr>
            <p:cNvPr id="168" name="CustomShape 121"/>
            <p:cNvSpPr/>
            <p:nvPr/>
          </p:nvSpPr>
          <p:spPr>
            <a:xfrm>
              <a:off x="1693656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endParaRPr b="0" lang="en-US" sz="2000" spc="-1" strike="noStrike">
                <a:latin typeface="Arial"/>
              </a:endParaRPr>
            </a:p>
          </p:txBody>
        </p:sp>
        <p:sp>
          <p:nvSpPr>
            <p:cNvPr id="169" name="CustomShape 122"/>
            <p:cNvSpPr/>
            <p:nvPr/>
          </p:nvSpPr>
          <p:spPr>
            <a:xfrm>
              <a:off x="17053560" y="18375840"/>
              <a:ext cx="392040" cy="429840"/>
            </a:xfrm>
            <a:prstGeom prst="rect">
              <a:avLst/>
            </a:prstGeom>
            <a:noFill/>
            <a:ln>
              <a:noFill/>
            </a:ln>
          </p:spPr>
          <p:style>
            <a:lnRef idx="0"/>
            <a:fillRef idx="0"/>
            <a:effectRef idx="0"/>
            <a:fontRef idx="minor"/>
          </p:style>
        </p:sp>
        <p:sp>
          <p:nvSpPr>
            <p:cNvPr id="170" name="CustomShape 123"/>
            <p:cNvSpPr/>
            <p:nvPr/>
          </p:nvSpPr>
          <p:spPr>
            <a:xfrm>
              <a:off x="1715940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endParaRPr b="0" lang="en-US" sz="2000" spc="-1" strike="noStrike">
                <a:latin typeface="Arial"/>
              </a:endParaRPr>
            </a:p>
          </p:txBody>
        </p:sp>
        <p:sp>
          <p:nvSpPr>
            <p:cNvPr id="171" name="CustomShape 124"/>
            <p:cNvSpPr/>
            <p:nvPr/>
          </p:nvSpPr>
          <p:spPr>
            <a:xfrm>
              <a:off x="17287920" y="18578880"/>
              <a:ext cx="392040" cy="417240"/>
            </a:xfrm>
            <a:prstGeom prst="rect">
              <a:avLst/>
            </a:prstGeom>
            <a:noFill/>
            <a:ln>
              <a:noFill/>
            </a:ln>
          </p:spPr>
          <p:style>
            <a:lnRef idx="0"/>
            <a:fillRef idx="0"/>
            <a:effectRef idx="0"/>
            <a:fontRef idx="minor"/>
          </p:style>
        </p:sp>
        <p:sp>
          <p:nvSpPr>
            <p:cNvPr id="172" name="CustomShape 125"/>
            <p:cNvSpPr/>
            <p:nvPr/>
          </p:nvSpPr>
          <p:spPr>
            <a:xfrm>
              <a:off x="1739376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6</a:t>
              </a:r>
              <a:endParaRPr b="0" lang="en-US" sz="2000" spc="-1" strike="noStrike">
                <a:latin typeface="Arial"/>
              </a:endParaRPr>
            </a:p>
          </p:txBody>
        </p:sp>
        <p:sp>
          <p:nvSpPr>
            <p:cNvPr id="173" name="CustomShape 126"/>
            <p:cNvSpPr/>
            <p:nvPr/>
          </p:nvSpPr>
          <p:spPr>
            <a:xfrm>
              <a:off x="17753400" y="18375840"/>
              <a:ext cx="264960" cy="429840"/>
            </a:xfrm>
            <a:prstGeom prst="rect">
              <a:avLst/>
            </a:prstGeom>
            <a:noFill/>
            <a:ln>
              <a:noFill/>
            </a:ln>
          </p:spPr>
          <p:style>
            <a:lnRef idx="0"/>
            <a:fillRef idx="0"/>
            <a:effectRef idx="0"/>
            <a:fontRef idx="minor"/>
          </p:style>
        </p:sp>
        <p:sp>
          <p:nvSpPr>
            <p:cNvPr id="174" name="CustomShape 127"/>
            <p:cNvSpPr/>
            <p:nvPr/>
          </p:nvSpPr>
          <p:spPr>
            <a:xfrm>
              <a:off x="1786068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1</a:t>
              </a:r>
              <a:endParaRPr b="0" lang="en-US" sz="2000" spc="-1" strike="noStrike">
                <a:latin typeface="Arial"/>
              </a:endParaRPr>
            </a:p>
          </p:txBody>
        </p:sp>
        <p:sp>
          <p:nvSpPr>
            <p:cNvPr id="175" name="CustomShape 128"/>
            <p:cNvSpPr/>
            <p:nvPr/>
          </p:nvSpPr>
          <p:spPr>
            <a:xfrm>
              <a:off x="17945280" y="18578880"/>
              <a:ext cx="349560" cy="417240"/>
            </a:xfrm>
            <a:prstGeom prst="rect">
              <a:avLst/>
            </a:prstGeom>
            <a:noFill/>
            <a:ln>
              <a:noFill/>
            </a:ln>
          </p:spPr>
          <p:style>
            <a:lnRef idx="0"/>
            <a:fillRef idx="0"/>
            <a:effectRef idx="0"/>
            <a:fontRef idx="minor"/>
          </p:style>
        </p:sp>
        <p:sp>
          <p:nvSpPr>
            <p:cNvPr id="176" name="CustomShape 129"/>
            <p:cNvSpPr/>
            <p:nvPr/>
          </p:nvSpPr>
          <p:spPr>
            <a:xfrm>
              <a:off x="1805112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endParaRPr b="0" lang="en-US" sz="2000" spc="-1" strike="noStrike">
                <a:latin typeface="Arial"/>
              </a:endParaRPr>
            </a:p>
          </p:txBody>
        </p:sp>
        <p:sp>
          <p:nvSpPr>
            <p:cNvPr id="177" name="CustomShape 130"/>
            <p:cNvSpPr/>
            <p:nvPr/>
          </p:nvSpPr>
          <p:spPr>
            <a:xfrm>
              <a:off x="18178200" y="18375840"/>
              <a:ext cx="392040" cy="429840"/>
            </a:xfrm>
            <a:prstGeom prst="rect">
              <a:avLst/>
            </a:prstGeom>
            <a:noFill/>
            <a:ln>
              <a:noFill/>
            </a:ln>
          </p:spPr>
          <p:style>
            <a:lnRef idx="0"/>
            <a:fillRef idx="0"/>
            <a:effectRef idx="0"/>
            <a:fontRef idx="minor"/>
          </p:style>
        </p:sp>
        <p:sp>
          <p:nvSpPr>
            <p:cNvPr id="178" name="CustomShape 131"/>
            <p:cNvSpPr/>
            <p:nvPr/>
          </p:nvSpPr>
          <p:spPr>
            <a:xfrm>
              <a:off x="1828404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endParaRPr b="0" lang="en-US" sz="2000" spc="-1" strike="noStrike">
                <a:latin typeface="Arial"/>
              </a:endParaRPr>
            </a:p>
          </p:txBody>
        </p:sp>
        <p:sp>
          <p:nvSpPr>
            <p:cNvPr id="179" name="CustomShape 132"/>
            <p:cNvSpPr/>
            <p:nvPr/>
          </p:nvSpPr>
          <p:spPr>
            <a:xfrm>
              <a:off x="18368640" y="18578880"/>
              <a:ext cx="393480" cy="417240"/>
            </a:xfrm>
            <a:prstGeom prst="rect">
              <a:avLst/>
            </a:prstGeom>
            <a:noFill/>
            <a:ln>
              <a:noFill/>
            </a:ln>
          </p:spPr>
          <p:style>
            <a:lnRef idx="0"/>
            <a:fillRef idx="0"/>
            <a:effectRef idx="0"/>
            <a:fontRef idx="minor"/>
          </p:style>
        </p:sp>
        <p:sp>
          <p:nvSpPr>
            <p:cNvPr id="180" name="CustomShape 133"/>
            <p:cNvSpPr/>
            <p:nvPr/>
          </p:nvSpPr>
          <p:spPr>
            <a:xfrm>
              <a:off x="1847592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endParaRPr b="0" lang="en-US" sz="2000" spc="-1" strike="noStrike">
                <a:latin typeface="Arial"/>
              </a:endParaRPr>
            </a:p>
          </p:txBody>
        </p:sp>
        <p:sp>
          <p:nvSpPr>
            <p:cNvPr id="181" name="CustomShape 134"/>
            <p:cNvSpPr/>
            <p:nvPr/>
          </p:nvSpPr>
          <p:spPr>
            <a:xfrm>
              <a:off x="18591480" y="18375840"/>
              <a:ext cx="392040" cy="429840"/>
            </a:xfrm>
            <a:prstGeom prst="rect">
              <a:avLst/>
            </a:prstGeom>
            <a:noFill/>
            <a:ln>
              <a:noFill/>
            </a:ln>
          </p:spPr>
          <p:style>
            <a:lnRef idx="0"/>
            <a:fillRef idx="0"/>
            <a:effectRef idx="0"/>
            <a:fontRef idx="minor"/>
          </p:style>
        </p:sp>
        <p:sp>
          <p:nvSpPr>
            <p:cNvPr id="182" name="CustomShape 135"/>
            <p:cNvSpPr/>
            <p:nvPr/>
          </p:nvSpPr>
          <p:spPr>
            <a:xfrm>
              <a:off x="18697320" y="184600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endParaRPr b="0" lang="en-US" sz="2000" spc="-1" strike="noStrike">
                <a:latin typeface="Arial"/>
              </a:endParaRPr>
            </a:p>
          </p:txBody>
        </p:sp>
        <p:sp>
          <p:nvSpPr>
            <p:cNvPr id="183" name="CustomShape 136"/>
            <p:cNvSpPr/>
            <p:nvPr/>
          </p:nvSpPr>
          <p:spPr>
            <a:xfrm>
              <a:off x="18825840" y="18578880"/>
              <a:ext cx="392040" cy="417240"/>
            </a:xfrm>
            <a:prstGeom prst="rect">
              <a:avLst/>
            </a:prstGeom>
            <a:noFill/>
            <a:ln>
              <a:noFill/>
            </a:ln>
          </p:spPr>
          <p:style>
            <a:lnRef idx="0"/>
            <a:fillRef idx="0"/>
            <a:effectRef idx="0"/>
            <a:fontRef idx="minor"/>
          </p:style>
        </p:sp>
        <p:sp>
          <p:nvSpPr>
            <p:cNvPr id="184" name="CustomShape 137"/>
            <p:cNvSpPr/>
            <p:nvPr/>
          </p:nvSpPr>
          <p:spPr>
            <a:xfrm>
              <a:off x="18931680" y="1866168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6</a:t>
              </a:r>
              <a:endParaRPr b="0" lang="en-US" sz="2000" spc="-1" strike="noStrike">
                <a:latin typeface="Arial"/>
              </a:endParaRPr>
            </a:p>
          </p:txBody>
        </p:sp>
        <p:sp>
          <p:nvSpPr>
            <p:cNvPr id="185" name="CustomShape 138"/>
            <p:cNvSpPr/>
            <p:nvPr/>
          </p:nvSpPr>
          <p:spPr>
            <a:xfrm>
              <a:off x="19302840" y="18328320"/>
              <a:ext cx="264960" cy="429840"/>
            </a:xfrm>
            <a:prstGeom prst="rect">
              <a:avLst/>
            </a:prstGeom>
            <a:noFill/>
            <a:ln>
              <a:noFill/>
            </a:ln>
          </p:spPr>
          <p:style>
            <a:lnRef idx="0"/>
            <a:fillRef idx="0"/>
            <a:effectRef idx="0"/>
            <a:fontRef idx="minor"/>
          </p:style>
        </p:sp>
        <p:sp>
          <p:nvSpPr>
            <p:cNvPr id="186" name="CustomShape 139"/>
            <p:cNvSpPr/>
            <p:nvPr/>
          </p:nvSpPr>
          <p:spPr>
            <a:xfrm>
              <a:off x="19408680" y="1841076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1</a:t>
              </a:r>
              <a:endParaRPr b="0" lang="en-US" sz="2000" spc="-1" strike="noStrike">
                <a:latin typeface="Arial"/>
              </a:endParaRPr>
            </a:p>
          </p:txBody>
        </p:sp>
        <p:sp>
          <p:nvSpPr>
            <p:cNvPr id="187" name="CustomShape 140"/>
            <p:cNvSpPr/>
            <p:nvPr/>
          </p:nvSpPr>
          <p:spPr>
            <a:xfrm>
              <a:off x="19493280" y="18531360"/>
              <a:ext cx="349560" cy="417240"/>
            </a:xfrm>
            <a:prstGeom prst="rect">
              <a:avLst/>
            </a:prstGeom>
            <a:noFill/>
            <a:ln>
              <a:noFill/>
            </a:ln>
          </p:spPr>
          <p:style>
            <a:lnRef idx="0"/>
            <a:fillRef idx="0"/>
            <a:effectRef idx="0"/>
            <a:fontRef idx="minor"/>
          </p:style>
        </p:sp>
        <p:sp>
          <p:nvSpPr>
            <p:cNvPr id="188" name="CustomShape 141"/>
            <p:cNvSpPr/>
            <p:nvPr/>
          </p:nvSpPr>
          <p:spPr>
            <a:xfrm>
              <a:off x="19600560" y="1861380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2</a:t>
              </a:r>
              <a:endParaRPr b="0" lang="en-US" sz="2000" spc="-1" strike="noStrike">
                <a:latin typeface="Arial"/>
              </a:endParaRPr>
            </a:p>
          </p:txBody>
        </p:sp>
        <p:sp>
          <p:nvSpPr>
            <p:cNvPr id="189" name="CustomShape 142"/>
            <p:cNvSpPr/>
            <p:nvPr/>
          </p:nvSpPr>
          <p:spPr>
            <a:xfrm>
              <a:off x="19727280" y="18328320"/>
              <a:ext cx="497880" cy="429840"/>
            </a:xfrm>
            <a:prstGeom prst="rect">
              <a:avLst/>
            </a:prstGeom>
            <a:noFill/>
            <a:ln>
              <a:noFill/>
            </a:ln>
          </p:spPr>
          <p:style>
            <a:lnRef idx="0"/>
            <a:fillRef idx="0"/>
            <a:effectRef idx="0"/>
            <a:fontRef idx="minor"/>
          </p:style>
        </p:sp>
        <p:sp>
          <p:nvSpPr>
            <p:cNvPr id="190" name="CustomShape 143"/>
            <p:cNvSpPr/>
            <p:nvPr/>
          </p:nvSpPr>
          <p:spPr>
            <a:xfrm>
              <a:off x="19833120" y="18410760"/>
              <a:ext cx="24192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3*</a:t>
              </a:r>
              <a:endParaRPr b="0" lang="en-US" sz="2000" spc="-1" strike="noStrike">
                <a:latin typeface="Arial"/>
              </a:endParaRPr>
            </a:p>
          </p:txBody>
        </p:sp>
        <p:sp>
          <p:nvSpPr>
            <p:cNvPr id="191" name="CustomShape 144"/>
            <p:cNvSpPr/>
            <p:nvPr/>
          </p:nvSpPr>
          <p:spPr>
            <a:xfrm>
              <a:off x="19918080" y="18531360"/>
              <a:ext cx="572400" cy="417240"/>
            </a:xfrm>
            <a:prstGeom prst="rect">
              <a:avLst/>
            </a:prstGeom>
            <a:noFill/>
            <a:ln>
              <a:noFill/>
            </a:ln>
          </p:spPr>
          <p:style>
            <a:lnRef idx="0"/>
            <a:fillRef idx="0"/>
            <a:effectRef idx="0"/>
            <a:fontRef idx="minor"/>
          </p:style>
        </p:sp>
        <p:sp>
          <p:nvSpPr>
            <p:cNvPr id="192" name="CustomShape 145"/>
            <p:cNvSpPr/>
            <p:nvPr/>
          </p:nvSpPr>
          <p:spPr>
            <a:xfrm>
              <a:off x="20023920" y="1861380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4</a:t>
              </a:r>
              <a:endParaRPr b="0" lang="en-US" sz="2000" spc="-1" strike="noStrike">
                <a:latin typeface="Arial"/>
              </a:endParaRPr>
            </a:p>
          </p:txBody>
        </p:sp>
        <p:sp>
          <p:nvSpPr>
            <p:cNvPr id="193" name="CustomShape 146"/>
            <p:cNvSpPr/>
            <p:nvPr/>
          </p:nvSpPr>
          <p:spPr>
            <a:xfrm>
              <a:off x="20140920" y="18328320"/>
              <a:ext cx="392040" cy="429840"/>
            </a:xfrm>
            <a:prstGeom prst="rect">
              <a:avLst/>
            </a:prstGeom>
            <a:noFill/>
            <a:ln>
              <a:noFill/>
            </a:ln>
          </p:spPr>
          <p:style>
            <a:lnRef idx="0"/>
            <a:fillRef idx="0"/>
            <a:effectRef idx="0"/>
            <a:fontRef idx="minor"/>
          </p:style>
        </p:sp>
        <p:sp>
          <p:nvSpPr>
            <p:cNvPr id="194" name="CustomShape 147"/>
            <p:cNvSpPr/>
            <p:nvPr/>
          </p:nvSpPr>
          <p:spPr>
            <a:xfrm>
              <a:off x="20246760" y="18410760"/>
              <a:ext cx="1422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5</a:t>
              </a:r>
              <a:endParaRPr b="0" lang="en-US" sz="2000" spc="-1" strike="noStrike">
                <a:latin typeface="Arial"/>
              </a:endParaRPr>
            </a:p>
          </p:txBody>
        </p:sp>
        <p:sp>
          <p:nvSpPr>
            <p:cNvPr id="195" name="CustomShape 148"/>
            <p:cNvSpPr/>
            <p:nvPr/>
          </p:nvSpPr>
          <p:spPr>
            <a:xfrm>
              <a:off x="20373840" y="18531360"/>
              <a:ext cx="393480" cy="417240"/>
            </a:xfrm>
            <a:prstGeom prst="rect">
              <a:avLst/>
            </a:prstGeom>
            <a:noFill/>
            <a:ln>
              <a:noFill/>
            </a:ln>
          </p:spPr>
          <p:style>
            <a:lnRef idx="0"/>
            <a:fillRef idx="0"/>
            <a:effectRef idx="0"/>
            <a:fontRef idx="minor"/>
          </p:style>
        </p:sp>
        <p:sp>
          <p:nvSpPr>
            <p:cNvPr id="196" name="CustomShape 149"/>
            <p:cNvSpPr/>
            <p:nvPr/>
          </p:nvSpPr>
          <p:spPr>
            <a:xfrm>
              <a:off x="20480760" y="18613800"/>
              <a:ext cx="12816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Times New Roman"/>
                  <a:ea typeface="Arial"/>
                </a:rPr>
                <a:t>6</a:t>
              </a:r>
              <a:endParaRPr b="0" lang="en-US" sz="2000" spc="-1" strike="noStrike">
                <a:latin typeface="Arial"/>
              </a:endParaRPr>
            </a:p>
          </p:txBody>
        </p:sp>
        <p:sp>
          <p:nvSpPr>
            <p:cNvPr id="197" name="CustomShape 150"/>
            <p:cNvSpPr/>
            <p:nvPr/>
          </p:nvSpPr>
          <p:spPr>
            <a:xfrm>
              <a:off x="12163320" y="18412200"/>
              <a:ext cx="403200" cy="417240"/>
            </a:xfrm>
            <a:prstGeom prst="rect">
              <a:avLst/>
            </a:prstGeom>
            <a:noFill/>
            <a:ln>
              <a:noFill/>
            </a:ln>
          </p:spPr>
          <p:style>
            <a:lnRef idx="0"/>
            <a:fillRef idx="0"/>
            <a:effectRef idx="0"/>
            <a:fontRef idx="minor"/>
          </p:style>
        </p:sp>
        <p:sp>
          <p:nvSpPr>
            <p:cNvPr id="198" name="CustomShape 151"/>
            <p:cNvSpPr/>
            <p:nvPr/>
          </p:nvSpPr>
          <p:spPr>
            <a:xfrm>
              <a:off x="12268800" y="18495000"/>
              <a:ext cx="19872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O</a:t>
              </a:r>
              <a:endParaRPr b="0" lang="en-US" sz="2000" spc="-1" strike="noStrike">
                <a:latin typeface="Arial"/>
              </a:endParaRPr>
            </a:p>
          </p:txBody>
        </p:sp>
        <p:sp>
          <p:nvSpPr>
            <p:cNvPr id="199" name="CustomShape 152"/>
            <p:cNvSpPr/>
            <p:nvPr/>
          </p:nvSpPr>
          <p:spPr>
            <a:xfrm>
              <a:off x="12397320" y="18590040"/>
              <a:ext cx="476640" cy="418680"/>
            </a:xfrm>
            <a:prstGeom prst="rect">
              <a:avLst/>
            </a:prstGeom>
            <a:noFill/>
            <a:ln>
              <a:noFill/>
            </a:ln>
          </p:spPr>
          <p:style>
            <a:lnRef idx="0"/>
            <a:fillRef idx="0"/>
            <a:effectRef idx="0"/>
            <a:fontRef idx="minor"/>
          </p:style>
        </p:sp>
        <p:sp>
          <p:nvSpPr>
            <p:cNvPr id="200" name="CustomShape 153"/>
            <p:cNvSpPr/>
            <p:nvPr/>
          </p:nvSpPr>
          <p:spPr>
            <a:xfrm>
              <a:off x="12503160" y="18661680"/>
              <a:ext cx="18540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A</a:t>
              </a:r>
              <a:endParaRPr b="0" lang="en-US" sz="2000" spc="-1" strike="noStrike">
                <a:latin typeface="Arial"/>
              </a:endParaRPr>
            </a:p>
          </p:txBody>
        </p:sp>
        <p:sp>
          <p:nvSpPr>
            <p:cNvPr id="201" name="CustomShape 154"/>
            <p:cNvSpPr/>
            <p:nvPr/>
          </p:nvSpPr>
          <p:spPr>
            <a:xfrm>
              <a:off x="13064760" y="13373640"/>
              <a:ext cx="1516320" cy="417240"/>
            </a:xfrm>
            <a:prstGeom prst="rect">
              <a:avLst/>
            </a:prstGeom>
            <a:noFill/>
            <a:ln>
              <a:noFill/>
            </a:ln>
          </p:spPr>
          <p:style>
            <a:lnRef idx="0"/>
            <a:fillRef idx="0"/>
            <a:effectRef idx="0"/>
            <a:fontRef idx="minor"/>
          </p:style>
        </p:sp>
        <p:sp>
          <p:nvSpPr>
            <p:cNvPr id="202" name="CustomShape 155"/>
            <p:cNvSpPr/>
            <p:nvPr/>
          </p:nvSpPr>
          <p:spPr>
            <a:xfrm>
              <a:off x="13175280" y="13444920"/>
              <a:ext cx="147168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Neuroticism</a:t>
              </a:r>
              <a:endParaRPr b="0" lang="en-US" sz="2000" spc="-1" strike="noStrike">
                <a:latin typeface="Arial"/>
              </a:endParaRPr>
            </a:p>
          </p:txBody>
        </p:sp>
        <p:sp>
          <p:nvSpPr>
            <p:cNvPr id="203" name="CustomShape 156"/>
            <p:cNvSpPr/>
            <p:nvPr/>
          </p:nvSpPr>
          <p:spPr>
            <a:xfrm>
              <a:off x="14550480" y="13373640"/>
              <a:ext cx="1569960" cy="417240"/>
            </a:xfrm>
            <a:prstGeom prst="rect">
              <a:avLst/>
            </a:prstGeom>
            <a:noFill/>
            <a:ln>
              <a:noFill/>
            </a:ln>
          </p:spPr>
          <p:style>
            <a:lnRef idx="0"/>
            <a:fillRef idx="0"/>
            <a:effectRef idx="0"/>
            <a:fontRef idx="minor"/>
          </p:style>
        </p:sp>
        <p:sp>
          <p:nvSpPr>
            <p:cNvPr id="204" name="CustomShape 157"/>
            <p:cNvSpPr/>
            <p:nvPr/>
          </p:nvSpPr>
          <p:spPr>
            <a:xfrm>
              <a:off x="14651280" y="13444920"/>
              <a:ext cx="154332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Extraversio</a:t>
              </a:r>
              <a:r>
                <a:rPr b="1" lang="en-US" sz="2000" spc="-1" strike="noStrike">
                  <a:solidFill>
                    <a:srgbClr val="000000"/>
                  </a:solidFill>
                  <a:latin typeface="Arial"/>
                  <a:ea typeface="Arial"/>
                </a:rPr>
                <a:t>n</a:t>
              </a:r>
              <a:endParaRPr b="0" lang="en-US" sz="2000" spc="-1" strike="noStrike">
                <a:latin typeface="Arial"/>
              </a:endParaRPr>
            </a:p>
          </p:txBody>
        </p:sp>
        <p:sp>
          <p:nvSpPr>
            <p:cNvPr id="205" name="CustomShape 158"/>
            <p:cNvSpPr/>
            <p:nvPr/>
          </p:nvSpPr>
          <p:spPr>
            <a:xfrm>
              <a:off x="16226640" y="13373640"/>
              <a:ext cx="1293480" cy="417240"/>
            </a:xfrm>
            <a:prstGeom prst="rect">
              <a:avLst/>
            </a:prstGeom>
            <a:noFill/>
            <a:ln>
              <a:noFill/>
            </a:ln>
          </p:spPr>
          <p:style>
            <a:lnRef idx="0"/>
            <a:fillRef idx="0"/>
            <a:effectRef idx="0"/>
            <a:fontRef idx="minor"/>
          </p:style>
        </p:sp>
        <p:sp>
          <p:nvSpPr>
            <p:cNvPr id="206" name="CustomShape 159"/>
            <p:cNvSpPr/>
            <p:nvPr/>
          </p:nvSpPr>
          <p:spPr>
            <a:xfrm>
              <a:off x="16324920" y="13444920"/>
              <a:ext cx="123264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O</a:t>
              </a:r>
              <a:r>
                <a:rPr b="1" lang="en-US" sz="2000" spc="-1" strike="noStrike">
                  <a:solidFill>
                    <a:srgbClr val="000000"/>
                  </a:solidFill>
                  <a:latin typeface="Arial"/>
                  <a:ea typeface="Arial"/>
                </a:rPr>
                <a:t>p</a:t>
              </a:r>
              <a:r>
                <a:rPr b="1" lang="en-US" sz="2000" spc="-1" strike="noStrike">
                  <a:solidFill>
                    <a:srgbClr val="000000"/>
                  </a:solidFill>
                  <a:latin typeface="Arial"/>
                  <a:ea typeface="Arial"/>
                </a:rPr>
                <a:t>e</a:t>
              </a:r>
              <a:r>
                <a:rPr b="1" lang="en-US" sz="2000" spc="-1" strike="noStrike">
                  <a:solidFill>
                    <a:srgbClr val="000000"/>
                  </a:solidFill>
                  <a:latin typeface="Arial"/>
                  <a:ea typeface="Arial"/>
                </a:rPr>
                <a:t>n</a:t>
              </a:r>
              <a:r>
                <a:rPr b="1" lang="en-US" sz="2000" spc="-1" strike="noStrike">
                  <a:solidFill>
                    <a:srgbClr val="000000"/>
                  </a:solidFill>
                  <a:latin typeface="Arial"/>
                  <a:ea typeface="Arial"/>
                </a:rPr>
                <a:t>n</a:t>
              </a:r>
              <a:r>
                <a:rPr b="1" lang="en-US" sz="2000" spc="-1" strike="noStrike">
                  <a:solidFill>
                    <a:srgbClr val="000000"/>
                  </a:solidFill>
                  <a:latin typeface="Arial"/>
                  <a:ea typeface="Arial"/>
                </a:rPr>
                <a:t>e</a:t>
              </a:r>
              <a:r>
                <a:rPr b="1" lang="en-US" sz="2000" spc="-1" strike="noStrike">
                  <a:solidFill>
                    <a:srgbClr val="000000"/>
                  </a:solidFill>
                  <a:latin typeface="Arial"/>
                  <a:ea typeface="Arial"/>
                </a:rPr>
                <a:t>s</a:t>
              </a:r>
              <a:r>
                <a:rPr b="1" lang="en-US" sz="2000" spc="-1" strike="noStrike">
                  <a:solidFill>
                    <a:srgbClr val="000000"/>
                  </a:solidFill>
                  <a:latin typeface="Arial"/>
                  <a:ea typeface="Arial"/>
                </a:rPr>
                <a:t>s</a:t>
              </a:r>
              <a:endParaRPr b="0" lang="en-US" sz="2000" spc="-1" strike="noStrike">
                <a:latin typeface="Arial"/>
              </a:endParaRPr>
            </a:p>
          </p:txBody>
        </p:sp>
        <p:sp>
          <p:nvSpPr>
            <p:cNvPr id="207" name="CustomShape 160"/>
            <p:cNvSpPr/>
            <p:nvPr/>
          </p:nvSpPr>
          <p:spPr>
            <a:xfrm>
              <a:off x="17711280" y="13373640"/>
              <a:ext cx="1304640" cy="417240"/>
            </a:xfrm>
            <a:prstGeom prst="rect">
              <a:avLst/>
            </a:prstGeom>
            <a:noFill/>
            <a:ln>
              <a:noFill/>
            </a:ln>
          </p:spPr>
          <p:style>
            <a:lnRef idx="0"/>
            <a:fillRef idx="0"/>
            <a:effectRef idx="0"/>
            <a:fontRef idx="minor"/>
          </p:style>
        </p:sp>
        <p:sp>
          <p:nvSpPr>
            <p:cNvPr id="208" name="CustomShape 161"/>
            <p:cNvSpPr/>
            <p:nvPr/>
          </p:nvSpPr>
          <p:spPr>
            <a:xfrm>
              <a:off x="17820720" y="13444920"/>
              <a:ext cx="123264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A</a:t>
              </a:r>
              <a:r>
                <a:rPr b="1" lang="en-US" sz="2000" spc="-1" strike="noStrike">
                  <a:solidFill>
                    <a:srgbClr val="000000"/>
                  </a:solidFill>
                  <a:latin typeface="Arial"/>
                  <a:ea typeface="Arial"/>
                </a:rPr>
                <a:t>g</a:t>
              </a:r>
              <a:r>
                <a:rPr b="1" lang="en-US" sz="2000" spc="-1" strike="noStrike">
                  <a:solidFill>
                    <a:srgbClr val="000000"/>
                  </a:solidFill>
                  <a:latin typeface="Arial"/>
                  <a:ea typeface="Arial"/>
                </a:rPr>
                <a:t>r</a:t>
              </a:r>
              <a:r>
                <a:rPr b="1" lang="en-US" sz="2000" spc="-1" strike="noStrike">
                  <a:solidFill>
                    <a:srgbClr val="000000"/>
                  </a:solidFill>
                  <a:latin typeface="Arial"/>
                  <a:ea typeface="Arial"/>
                </a:rPr>
                <a:t>e</a:t>
              </a:r>
              <a:r>
                <a:rPr b="1" lang="en-US" sz="2000" spc="-1" strike="noStrike">
                  <a:solidFill>
                    <a:srgbClr val="000000"/>
                  </a:solidFill>
                  <a:latin typeface="Arial"/>
                  <a:ea typeface="Arial"/>
                </a:rPr>
                <a:t>e</a:t>
              </a:r>
              <a:r>
                <a:rPr b="1" lang="en-US" sz="2000" spc="-1" strike="noStrike">
                  <a:solidFill>
                    <a:srgbClr val="000000"/>
                  </a:solidFill>
                  <a:latin typeface="Arial"/>
                  <a:ea typeface="Arial"/>
                </a:rPr>
                <a:t>a</a:t>
              </a:r>
              <a:r>
                <a:rPr b="1" lang="en-US" sz="2000" spc="-1" strike="noStrike">
                  <a:solidFill>
                    <a:srgbClr val="000000"/>
                  </a:solidFill>
                  <a:latin typeface="Arial"/>
                  <a:ea typeface="Arial"/>
                </a:rPr>
                <a:t>b</a:t>
              </a:r>
              <a:r>
                <a:rPr b="1" lang="en-US" sz="2000" spc="-1" strike="noStrike">
                  <a:solidFill>
                    <a:srgbClr val="000000"/>
                  </a:solidFill>
                  <a:latin typeface="Arial"/>
                  <a:ea typeface="Arial"/>
                </a:rPr>
                <a:t>l</a:t>
              </a:r>
              <a:r>
                <a:rPr b="1" lang="en-US" sz="2000" spc="-1" strike="noStrike">
                  <a:solidFill>
                    <a:srgbClr val="000000"/>
                  </a:solidFill>
                  <a:latin typeface="Arial"/>
                  <a:ea typeface="Arial"/>
                </a:rPr>
                <a:t>e</a:t>
              </a:r>
              <a:endParaRPr b="0" lang="en-US" sz="2000" spc="-1" strike="noStrike">
                <a:latin typeface="Arial"/>
              </a:endParaRPr>
            </a:p>
          </p:txBody>
        </p:sp>
        <p:sp>
          <p:nvSpPr>
            <p:cNvPr id="209" name="CustomShape 162"/>
            <p:cNvSpPr/>
            <p:nvPr/>
          </p:nvSpPr>
          <p:spPr>
            <a:xfrm>
              <a:off x="19164600" y="13373640"/>
              <a:ext cx="1760400" cy="417240"/>
            </a:xfrm>
            <a:prstGeom prst="rect">
              <a:avLst/>
            </a:prstGeom>
            <a:noFill/>
            <a:ln>
              <a:noFill/>
            </a:ln>
          </p:spPr>
          <p:style>
            <a:lnRef idx="0"/>
            <a:fillRef idx="0"/>
            <a:effectRef idx="0"/>
            <a:fontRef idx="minor"/>
          </p:style>
        </p:sp>
        <p:sp>
          <p:nvSpPr>
            <p:cNvPr id="210" name="CustomShape 163"/>
            <p:cNvSpPr/>
            <p:nvPr/>
          </p:nvSpPr>
          <p:spPr>
            <a:xfrm>
              <a:off x="19266480" y="13444920"/>
              <a:ext cx="1755360" cy="3052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2000" spc="-1" strike="noStrike">
                  <a:solidFill>
                    <a:srgbClr val="000000"/>
                  </a:solidFill>
                  <a:latin typeface="Arial"/>
                  <a:ea typeface="Arial"/>
                </a:rPr>
                <a:t>C</a:t>
              </a:r>
              <a:r>
                <a:rPr b="1" lang="en-US" sz="2000" spc="-1" strike="noStrike">
                  <a:solidFill>
                    <a:srgbClr val="000000"/>
                  </a:solidFill>
                  <a:latin typeface="Arial"/>
                  <a:ea typeface="Arial"/>
                </a:rPr>
                <a:t>o</a:t>
              </a:r>
              <a:r>
                <a:rPr b="1" lang="en-US" sz="2000" spc="-1" strike="noStrike">
                  <a:solidFill>
                    <a:srgbClr val="000000"/>
                  </a:solidFill>
                  <a:latin typeface="Arial"/>
                  <a:ea typeface="Arial"/>
                </a:rPr>
                <a:t>n</a:t>
              </a:r>
              <a:r>
                <a:rPr b="1" lang="en-US" sz="2000" spc="-1" strike="noStrike">
                  <a:solidFill>
                    <a:srgbClr val="000000"/>
                  </a:solidFill>
                  <a:latin typeface="Arial"/>
                  <a:ea typeface="Arial"/>
                </a:rPr>
                <a:t>s</a:t>
              </a:r>
              <a:r>
                <a:rPr b="1" lang="en-US" sz="2000" spc="-1" strike="noStrike">
                  <a:solidFill>
                    <a:srgbClr val="000000"/>
                  </a:solidFill>
                  <a:latin typeface="Arial"/>
                  <a:ea typeface="Arial"/>
                </a:rPr>
                <a:t>c</a:t>
              </a:r>
              <a:r>
                <a:rPr b="1" lang="en-US" sz="2000" spc="-1" strike="noStrike">
                  <a:solidFill>
                    <a:srgbClr val="000000"/>
                  </a:solidFill>
                  <a:latin typeface="Arial"/>
                  <a:ea typeface="Arial"/>
                </a:rPr>
                <a:t>i</a:t>
              </a:r>
              <a:r>
                <a:rPr b="1" lang="en-US" sz="2000" spc="-1" strike="noStrike">
                  <a:solidFill>
                    <a:srgbClr val="000000"/>
                  </a:solidFill>
                  <a:latin typeface="Arial"/>
                  <a:ea typeface="Arial"/>
                </a:rPr>
                <a:t>e</a:t>
              </a:r>
              <a:r>
                <a:rPr b="1" lang="en-US" sz="2000" spc="-1" strike="noStrike">
                  <a:solidFill>
                    <a:srgbClr val="000000"/>
                  </a:solidFill>
                  <a:latin typeface="Arial"/>
                  <a:ea typeface="Arial"/>
                </a:rPr>
                <a:t>n</a:t>
              </a:r>
              <a:r>
                <a:rPr b="1" lang="en-US" sz="2000" spc="-1" strike="noStrike">
                  <a:solidFill>
                    <a:srgbClr val="000000"/>
                  </a:solidFill>
                  <a:latin typeface="Arial"/>
                  <a:ea typeface="Arial"/>
                </a:rPr>
                <a:t>t</a:t>
              </a:r>
              <a:r>
                <a:rPr b="1" lang="en-US" sz="2000" spc="-1" strike="noStrike">
                  <a:solidFill>
                    <a:srgbClr val="000000"/>
                  </a:solidFill>
                  <a:latin typeface="Arial"/>
                  <a:ea typeface="Arial"/>
                </a:rPr>
                <a:t>i</a:t>
              </a:r>
              <a:r>
                <a:rPr b="1" lang="en-US" sz="2000" spc="-1" strike="noStrike">
                  <a:solidFill>
                    <a:srgbClr val="000000"/>
                  </a:solidFill>
                  <a:latin typeface="Arial"/>
                  <a:ea typeface="Arial"/>
                </a:rPr>
                <a:t>o</a:t>
              </a:r>
              <a:r>
                <a:rPr b="1" lang="en-US" sz="2000" spc="-1" strike="noStrike">
                  <a:solidFill>
                    <a:srgbClr val="000000"/>
                  </a:solidFill>
                  <a:latin typeface="Arial"/>
                  <a:ea typeface="Arial"/>
                </a:rPr>
                <a:t>u</a:t>
              </a:r>
              <a:r>
                <a:rPr b="1" lang="en-US" sz="2000" spc="-1" strike="noStrike">
                  <a:solidFill>
                    <a:srgbClr val="000000"/>
                  </a:solidFill>
                  <a:latin typeface="Arial"/>
                  <a:ea typeface="Arial"/>
                </a:rPr>
                <a:t>s</a:t>
              </a:r>
              <a:endParaRPr b="0" lang="en-US" sz="2000" spc="-1" strike="noStrike">
                <a:latin typeface="Arial"/>
              </a:endParaRPr>
            </a:p>
          </p:txBody>
        </p:sp>
        <p:sp>
          <p:nvSpPr>
            <p:cNvPr id="211" name="Line 164"/>
            <p:cNvSpPr/>
            <p:nvPr/>
          </p:nvSpPr>
          <p:spPr>
            <a:xfrm>
              <a:off x="13022280" y="13349520"/>
              <a:ext cx="1440" cy="4870440"/>
            </a:xfrm>
            <a:prstGeom prst="line">
              <a:avLst/>
            </a:prstGeom>
            <a:ln w="11160">
              <a:solidFill>
                <a:srgbClr val="000000"/>
              </a:solidFill>
              <a:round/>
            </a:ln>
          </p:spPr>
          <p:style>
            <a:lnRef idx="0"/>
            <a:fillRef idx="0"/>
            <a:effectRef idx="0"/>
            <a:fontRef idx="minor"/>
          </p:style>
        </p:sp>
        <p:sp>
          <p:nvSpPr>
            <p:cNvPr id="212" name="Line 165"/>
            <p:cNvSpPr/>
            <p:nvPr/>
          </p:nvSpPr>
          <p:spPr>
            <a:xfrm>
              <a:off x="14571360" y="13349520"/>
              <a:ext cx="10080" cy="4870440"/>
            </a:xfrm>
            <a:prstGeom prst="line">
              <a:avLst/>
            </a:prstGeom>
            <a:ln w="11160">
              <a:solidFill>
                <a:srgbClr val="000000"/>
              </a:solidFill>
              <a:round/>
            </a:ln>
          </p:spPr>
          <p:style>
            <a:lnRef idx="0"/>
            <a:fillRef idx="0"/>
            <a:effectRef idx="0"/>
            <a:fontRef idx="minor"/>
          </p:style>
        </p:sp>
        <p:sp>
          <p:nvSpPr>
            <p:cNvPr id="213" name="Line 166"/>
            <p:cNvSpPr/>
            <p:nvPr/>
          </p:nvSpPr>
          <p:spPr>
            <a:xfrm>
              <a:off x="16142040" y="13349520"/>
              <a:ext cx="1440" cy="4870440"/>
            </a:xfrm>
            <a:prstGeom prst="line">
              <a:avLst/>
            </a:prstGeom>
            <a:ln w="11160">
              <a:solidFill>
                <a:srgbClr val="000000"/>
              </a:solidFill>
              <a:round/>
            </a:ln>
          </p:spPr>
          <p:style>
            <a:lnRef idx="0"/>
            <a:fillRef idx="0"/>
            <a:effectRef idx="0"/>
            <a:fontRef idx="minor"/>
          </p:style>
        </p:sp>
        <p:sp>
          <p:nvSpPr>
            <p:cNvPr id="214" name="Line 167"/>
            <p:cNvSpPr/>
            <p:nvPr/>
          </p:nvSpPr>
          <p:spPr>
            <a:xfrm>
              <a:off x="17689680" y="13349520"/>
              <a:ext cx="11520" cy="4870440"/>
            </a:xfrm>
            <a:prstGeom prst="line">
              <a:avLst/>
            </a:prstGeom>
            <a:ln w="11160">
              <a:solidFill>
                <a:srgbClr val="000000"/>
              </a:solidFill>
              <a:round/>
            </a:ln>
          </p:spPr>
          <p:style>
            <a:lnRef idx="0"/>
            <a:fillRef idx="0"/>
            <a:effectRef idx="0"/>
            <a:fontRef idx="minor"/>
          </p:style>
        </p:sp>
        <p:sp>
          <p:nvSpPr>
            <p:cNvPr id="215" name="Line 168"/>
            <p:cNvSpPr/>
            <p:nvPr/>
          </p:nvSpPr>
          <p:spPr>
            <a:xfrm>
              <a:off x="19196640" y="13349520"/>
              <a:ext cx="1440" cy="4870440"/>
            </a:xfrm>
            <a:prstGeom prst="line">
              <a:avLst/>
            </a:prstGeom>
            <a:ln w="11160">
              <a:solidFill>
                <a:srgbClr val="000000"/>
              </a:solidFill>
              <a:round/>
            </a:ln>
          </p:spPr>
          <p:style>
            <a:lnRef idx="0"/>
            <a:fillRef idx="0"/>
            <a:effectRef idx="0"/>
            <a:fontRef idx="minor"/>
          </p:style>
        </p:sp>
        <p:sp>
          <p:nvSpPr>
            <p:cNvPr id="216" name="CustomShape 169"/>
            <p:cNvSpPr/>
            <p:nvPr/>
          </p:nvSpPr>
          <p:spPr>
            <a:xfrm>
              <a:off x="15356160" y="19044000"/>
              <a:ext cx="1866240" cy="453600"/>
            </a:xfrm>
            <a:prstGeom prst="rect">
              <a:avLst/>
            </a:prstGeom>
            <a:noFill/>
            <a:ln>
              <a:noFill/>
            </a:ln>
          </p:spPr>
          <p:style>
            <a:lnRef idx="0"/>
            <a:fillRef idx="0"/>
            <a:effectRef idx="0"/>
            <a:fontRef idx="minor"/>
          </p:style>
        </p:sp>
        <p:sp>
          <p:nvSpPr>
            <p:cNvPr id="217" name="CustomShape 170"/>
            <p:cNvSpPr/>
            <p:nvPr/>
          </p:nvSpPr>
          <p:spPr>
            <a:xfrm>
              <a:off x="15365880" y="19056960"/>
              <a:ext cx="2096640" cy="45720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3000" spc="-1" strike="noStrike">
                  <a:solidFill>
                    <a:srgbClr val="000000"/>
                  </a:solidFill>
                  <a:latin typeface="Arial"/>
                  <a:ea typeface="Arial"/>
                </a:rPr>
                <a:t>N</a:t>
              </a:r>
              <a:r>
                <a:rPr b="1" lang="en-US" sz="3000" spc="-1" strike="noStrike">
                  <a:solidFill>
                    <a:srgbClr val="000000"/>
                  </a:solidFill>
                  <a:latin typeface="Arial"/>
                  <a:ea typeface="Arial"/>
                </a:rPr>
                <a:t>E</a:t>
              </a:r>
              <a:r>
                <a:rPr b="1" lang="en-US" sz="3000" spc="-1" strike="noStrike">
                  <a:solidFill>
                    <a:srgbClr val="000000"/>
                  </a:solidFill>
                  <a:latin typeface="Arial"/>
                  <a:ea typeface="Arial"/>
                </a:rPr>
                <a:t>O</a:t>
              </a:r>
              <a:r>
                <a:rPr b="1" lang="en-US" sz="3000" spc="-1" strike="noStrike">
                  <a:solidFill>
                    <a:srgbClr val="000000"/>
                  </a:solidFill>
                  <a:latin typeface="Arial"/>
                  <a:ea typeface="Arial"/>
                </a:rPr>
                <a:t> </a:t>
              </a:r>
              <a:r>
                <a:rPr b="1" lang="en-US" sz="3000" spc="-1" strike="noStrike">
                  <a:solidFill>
                    <a:srgbClr val="000000"/>
                  </a:solidFill>
                  <a:latin typeface="Arial"/>
                  <a:ea typeface="Arial"/>
                </a:rPr>
                <a:t>F</a:t>
              </a:r>
              <a:r>
                <a:rPr b="1" lang="en-US" sz="3000" spc="-1" strike="noStrike">
                  <a:solidFill>
                    <a:srgbClr val="000000"/>
                  </a:solidFill>
                  <a:latin typeface="Arial"/>
                  <a:ea typeface="Arial"/>
                </a:rPr>
                <a:t>a</a:t>
              </a:r>
              <a:r>
                <a:rPr b="1" lang="en-US" sz="3000" spc="-1" strike="noStrike">
                  <a:solidFill>
                    <a:srgbClr val="000000"/>
                  </a:solidFill>
                  <a:latin typeface="Arial"/>
                  <a:ea typeface="Arial"/>
                </a:rPr>
                <a:t>c</a:t>
              </a:r>
              <a:r>
                <a:rPr b="1" lang="en-US" sz="3000" spc="-1" strike="noStrike">
                  <a:solidFill>
                    <a:srgbClr val="000000"/>
                  </a:solidFill>
                  <a:latin typeface="Arial"/>
                  <a:ea typeface="Arial"/>
                </a:rPr>
                <a:t>t</a:t>
              </a:r>
              <a:r>
                <a:rPr b="1" lang="en-US" sz="3000" spc="-1" strike="noStrike">
                  <a:solidFill>
                    <a:srgbClr val="000000"/>
                  </a:solidFill>
                  <a:latin typeface="Arial"/>
                  <a:ea typeface="Arial"/>
                </a:rPr>
                <a:t>o</a:t>
              </a:r>
              <a:r>
                <a:rPr b="1" lang="en-US" sz="3000" spc="-1" strike="noStrike">
                  <a:solidFill>
                    <a:srgbClr val="000000"/>
                  </a:solidFill>
                  <a:latin typeface="Arial"/>
                  <a:ea typeface="Arial"/>
                </a:rPr>
                <a:t>r</a:t>
              </a:r>
              <a:endParaRPr b="0" lang="en-US" sz="3000" spc="-1" strike="noStrike">
                <a:latin typeface="Arial"/>
              </a:endParaRPr>
            </a:p>
          </p:txBody>
        </p:sp>
        <p:sp>
          <p:nvSpPr>
            <p:cNvPr id="218" name="Line 171"/>
            <p:cNvSpPr/>
            <p:nvPr/>
          </p:nvSpPr>
          <p:spPr>
            <a:xfrm>
              <a:off x="11897640" y="13349520"/>
              <a:ext cx="1440" cy="4870440"/>
            </a:xfrm>
            <a:prstGeom prst="line">
              <a:avLst/>
            </a:prstGeom>
            <a:ln w="11160">
              <a:solidFill>
                <a:srgbClr val="000000"/>
              </a:solidFill>
              <a:round/>
            </a:ln>
          </p:spPr>
          <p:style>
            <a:lnRef idx="0"/>
            <a:fillRef idx="0"/>
            <a:effectRef idx="0"/>
            <a:fontRef idx="minor"/>
          </p:style>
        </p:sp>
        <p:grpSp>
          <p:nvGrpSpPr>
            <p:cNvPr id="219" name="Group 172"/>
            <p:cNvGrpSpPr/>
            <p:nvPr/>
          </p:nvGrpSpPr>
          <p:grpSpPr>
            <a:xfrm>
              <a:off x="12693600" y="17707320"/>
              <a:ext cx="212760" cy="620280"/>
              <a:chOff x="12693600" y="17707320"/>
              <a:chExt cx="212760" cy="620280"/>
            </a:xfrm>
          </p:grpSpPr>
          <p:sp>
            <p:nvSpPr>
              <p:cNvPr id="220" name="Line 173"/>
              <p:cNvSpPr/>
              <p:nvPr/>
            </p:nvSpPr>
            <p:spPr>
              <a:xfrm>
                <a:off x="12693600" y="17707320"/>
                <a:ext cx="138240" cy="477720"/>
              </a:xfrm>
              <a:prstGeom prst="line">
                <a:avLst/>
              </a:prstGeom>
              <a:ln w="34920">
                <a:solidFill>
                  <a:srgbClr val="000000"/>
                </a:solidFill>
                <a:round/>
              </a:ln>
            </p:spPr>
            <p:style>
              <a:lnRef idx="0"/>
              <a:fillRef idx="0"/>
              <a:effectRef idx="0"/>
              <a:fontRef idx="minor"/>
            </p:style>
          </p:sp>
          <p:sp>
            <p:nvSpPr>
              <p:cNvPr id="221" name="CustomShape 174"/>
              <p:cNvSpPr/>
              <p:nvPr/>
            </p:nvSpPr>
            <p:spPr>
              <a:xfrm>
                <a:off x="12747240" y="18137520"/>
                <a:ext cx="159120" cy="190080"/>
              </a:xfrm>
              <a:custGeom>
                <a:avLst/>
                <a:gdLst/>
                <a:ahLst/>
                <a:rect l="l" t="t" r="r" b="b"/>
                <a:pathLst>
                  <a:path w="113" h="120">
                    <a:moveTo>
                      <a:pt x="0" y="37"/>
                    </a:moveTo>
                    <a:lnTo>
                      <a:pt x="97" y="120"/>
                    </a:lnTo>
                    <a:lnTo>
                      <a:pt x="113" y="0"/>
                    </a:lnTo>
                    <a:lnTo>
                      <a:pt x="0" y="37"/>
                    </a:lnTo>
                    <a:close/>
                  </a:path>
                </a:pathLst>
              </a:custGeom>
              <a:solidFill>
                <a:srgbClr val="000000"/>
              </a:solidFill>
              <a:ln>
                <a:noFill/>
              </a:ln>
            </p:spPr>
            <p:style>
              <a:lnRef idx="0"/>
              <a:fillRef idx="0"/>
              <a:effectRef idx="0"/>
              <a:fontRef idx="minor"/>
            </p:style>
          </p:sp>
        </p:grpSp>
        <p:grpSp>
          <p:nvGrpSpPr>
            <p:cNvPr id="222" name="Group 175"/>
            <p:cNvGrpSpPr/>
            <p:nvPr/>
          </p:nvGrpSpPr>
          <p:grpSpPr>
            <a:xfrm>
              <a:off x="19833120" y="17718480"/>
              <a:ext cx="159120" cy="572760"/>
              <a:chOff x="19833120" y="17718480"/>
              <a:chExt cx="159120" cy="572760"/>
            </a:xfrm>
          </p:grpSpPr>
          <p:sp>
            <p:nvSpPr>
              <p:cNvPr id="223" name="Line 176"/>
              <p:cNvSpPr/>
              <p:nvPr/>
            </p:nvSpPr>
            <p:spPr>
              <a:xfrm flipH="1">
                <a:off x="19917720" y="17718480"/>
                <a:ext cx="53640" cy="419040"/>
              </a:xfrm>
              <a:prstGeom prst="line">
                <a:avLst/>
              </a:prstGeom>
              <a:ln w="34920">
                <a:solidFill>
                  <a:srgbClr val="000000"/>
                </a:solidFill>
                <a:round/>
              </a:ln>
            </p:spPr>
            <p:style>
              <a:lnRef idx="0"/>
              <a:fillRef idx="0"/>
              <a:effectRef idx="0"/>
              <a:fontRef idx="minor"/>
            </p:style>
          </p:sp>
          <p:sp>
            <p:nvSpPr>
              <p:cNvPr id="224" name="CustomShape 177"/>
              <p:cNvSpPr/>
              <p:nvPr/>
            </p:nvSpPr>
            <p:spPr>
              <a:xfrm>
                <a:off x="19833120" y="18101160"/>
                <a:ext cx="159120" cy="190080"/>
              </a:xfrm>
              <a:custGeom>
                <a:avLst/>
                <a:gdLst/>
                <a:ahLst/>
                <a:rect l="l" t="t" r="r" b="b"/>
                <a:pathLst>
                  <a:path w="113" h="120">
                    <a:moveTo>
                      <a:pt x="0" y="0"/>
                    </a:moveTo>
                    <a:lnTo>
                      <a:pt x="45" y="120"/>
                    </a:lnTo>
                    <a:lnTo>
                      <a:pt x="113" y="15"/>
                    </a:lnTo>
                    <a:lnTo>
                      <a:pt x="0" y="0"/>
                    </a:lnTo>
                    <a:close/>
                  </a:path>
                </a:pathLst>
              </a:custGeom>
              <a:solidFill>
                <a:srgbClr val="000000"/>
              </a:solidFill>
              <a:ln>
                <a:noFill/>
              </a:ln>
            </p:spPr>
            <p:style>
              <a:lnRef idx="0"/>
              <a:fillRef idx="0"/>
              <a:effectRef idx="0"/>
              <a:fontRef idx="minor"/>
            </p:style>
          </p:sp>
        </p:grpSp>
        <p:sp>
          <p:nvSpPr>
            <p:cNvPr id="225" name="CustomShape 178"/>
            <p:cNvSpPr/>
            <p:nvPr/>
          </p:nvSpPr>
          <p:spPr>
            <a:xfrm>
              <a:off x="11887920" y="17396280"/>
              <a:ext cx="1176480" cy="298080"/>
            </a:xfrm>
            <a:prstGeom prst="rect">
              <a:avLst/>
            </a:prstGeom>
            <a:noFill/>
            <a:ln>
              <a:noFill/>
            </a:ln>
          </p:spPr>
          <p:style>
            <a:lnRef idx="0"/>
            <a:fillRef idx="0"/>
            <a:effectRef idx="0"/>
            <a:fontRef idx="minor"/>
          </p:style>
        </p:sp>
        <p:sp>
          <p:nvSpPr>
            <p:cNvPr id="226" name="CustomShape 179"/>
            <p:cNvSpPr/>
            <p:nvPr/>
          </p:nvSpPr>
          <p:spPr>
            <a:xfrm>
              <a:off x="11986560" y="17456760"/>
              <a:ext cx="1052640" cy="1828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1200" spc="-1" strike="noStrike">
                  <a:solidFill>
                    <a:srgbClr val="000000"/>
                  </a:solidFill>
                  <a:latin typeface="Arial"/>
                  <a:ea typeface="Arial"/>
                </a:rPr>
                <a:t>Co</a:t>
              </a:r>
              <a:r>
                <a:rPr b="1" lang="en-US" sz="1200" spc="-1" strike="noStrike">
                  <a:solidFill>
                    <a:srgbClr val="000000"/>
                  </a:solidFill>
                  <a:latin typeface="Arial"/>
                  <a:ea typeface="Arial"/>
                </a:rPr>
                <a:t>ns</a:t>
              </a:r>
              <a:r>
                <a:rPr b="1" lang="en-US" sz="1200" spc="-1" strike="noStrike">
                  <a:solidFill>
                    <a:srgbClr val="000000"/>
                  </a:solidFill>
                  <a:latin typeface="Arial"/>
                  <a:ea typeface="Arial"/>
                </a:rPr>
                <a:t>cie</a:t>
              </a:r>
              <a:r>
                <a:rPr b="1" lang="en-US" sz="1200" spc="-1" strike="noStrike">
                  <a:solidFill>
                    <a:srgbClr val="000000"/>
                  </a:solidFill>
                  <a:latin typeface="Arial"/>
                  <a:ea typeface="Arial"/>
                </a:rPr>
                <a:t>nti</a:t>
              </a:r>
              <a:r>
                <a:rPr b="1" lang="en-US" sz="1200" spc="-1" strike="noStrike">
                  <a:solidFill>
                    <a:srgbClr val="000000"/>
                  </a:solidFill>
                  <a:latin typeface="Arial"/>
                  <a:ea typeface="Arial"/>
                </a:rPr>
                <a:t>ou</a:t>
              </a:r>
              <a:r>
                <a:rPr b="1" lang="en-US" sz="1200" spc="-1" strike="noStrike">
                  <a:solidFill>
                    <a:srgbClr val="000000"/>
                  </a:solidFill>
                  <a:latin typeface="Arial"/>
                  <a:ea typeface="Arial"/>
                </a:rPr>
                <a:t>s</a:t>
              </a:r>
              <a:endParaRPr b="0" lang="en-US" sz="1200" spc="-1" strike="noStrike">
                <a:latin typeface="Arial"/>
              </a:endParaRPr>
            </a:p>
          </p:txBody>
        </p:sp>
        <p:sp>
          <p:nvSpPr>
            <p:cNvPr id="227" name="CustomShape 180"/>
            <p:cNvSpPr/>
            <p:nvPr/>
          </p:nvSpPr>
          <p:spPr>
            <a:xfrm>
              <a:off x="19292760" y="17300880"/>
              <a:ext cx="974520" cy="298080"/>
            </a:xfrm>
            <a:prstGeom prst="rect">
              <a:avLst/>
            </a:prstGeom>
            <a:noFill/>
            <a:ln>
              <a:noFill/>
            </a:ln>
          </p:spPr>
          <p:style>
            <a:lnRef idx="0"/>
            <a:fillRef idx="0"/>
            <a:effectRef idx="0"/>
            <a:fontRef idx="minor"/>
          </p:style>
        </p:sp>
        <p:sp>
          <p:nvSpPr>
            <p:cNvPr id="228" name="CustomShape 181"/>
            <p:cNvSpPr/>
            <p:nvPr/>
          </p:nvSpPr>
          <p:spPr>
            <a:xfrm>
              <a:off x="19401480" y="17361360"/>
              <a:ext cx="831600" cy="1828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1200" spc="-1" strike="noStrike">
                  <a:solidFill>
                    <a:srgbClr val="000000"/>
                  </a:solidFill>
                  <a:latin typeface="Arial"/>
                  <a:ea typeface="Arial"/>
                </a:rPr>
                <a:t>D</a:t>
              </a:r>
              <a:r>
                <a:rPr b="1" lang="en-US" sz="1200" spc="-1" strike="noStrike">
                  <a:solidFill>
                    <a:srgbClr val="000000"/>
                  </a:solidFill>
                  <a:latin typeface="Arial"/>
                  <a:ea typeface="Arial"/>
                </a:rPr>
                <a:t>ut</a:t>
              </a:r>
              <a:r>
                <a:rPr b="1" lang="en-US" sz="1200" spc="-1" strike="noStrike">
                  <a:solidFill>
                    <a:srgbClr val="000000"/>
                  </a:solidFill>
                  <a:latin typeface="Arial"/>
                  <a:ea typeface="Arial"/>
                </a:rPr>
                <a:t>if</a:t>
              </a:r>
              <a:r>
                <a:rPr b="1" lang="en-US" sz="1200" spc="-1" strike="noStrike">
                  <a:solidFill>
                    <a:srgbClr val="000000"/>
                  </a:solidFill>
                  <a:latin typeface="Arial"/>
                  <a:ea typeface="Arial"/>
                </a:rPr>
                <a:t>ul</a:t>
              </a:r>
              <a:r>
                <a:rPr b="1" lang="en-US" sz="1200" spc="-1" strike="noStrike">
                  <a:solidFill>
                    <a:srgbClr val="000000"/>
                  </a:solidFill>
                  <a:latin typeface="Arial"/>
                  <a:ea typeface="Arial"/>
                </a:rPr>
                <a:t>n</a:t>
              </a:r>
              <a:r>
                <a:rPr b="1" lang="en-US" sz="1200" spc="-1" strike="noStrike">
                  <a:solidFill>
                    <a:srgbClr val="000000"/>
                  </a:solidFill>
                  <a:latin typeface="Arial"/>
                  <a:ea typeface="Arial"/>
                </a:rPr>
                <a:t>e</a:t>
              </a:r>
              <a:r>
                <a:rPr b="1" lang="en-US" sz="1200" spc="-1" strike="noStrike">
                  <a:solidFill>
                    <a:srgbClr val="000000"/>
                  </a:solidFill>
                  <a:latin typeface="Arial"/>
                  <a:ea typeface="Arial"/>
                </a:rPr>
                <a:t>s</a:t>
              </a:r>
              <a:r>
                <a:rPr b="1" lang="en-US" sz="1200" spc="-1" strike="noStrike">
                  <a:solidFill>
                    <a:srgbClr val="000000"/>
                  </a:solidFill>
                  <a:latin typeface="Arial"/>
                  <a:ea typeface="Arial"/>
                </a:rPr>
                <a:t>s</a:t>
              </a:r>
              <a:endParaRPr b="0" lang="en-US" sz="1200" spc="-1" strike="noStrike">
                <a:latin typeface="Arial"/>
              </a:endParaRPr>
            </a:p>
          </p:txBody>
        </p:sp>
        <p:sp>
          <p:nvSpPr>
            <p:cNvPr id="229" name="CustomShape 182"/>
            <p:cNvSpPr/>
            <p:nvPr/>
          </p:nvSpPr>
          <p:spPr>
            <a:xfrm>
              <a:off x="13510800" y="17408880"/>
              <a:ext cx="1049400" cy="309240"/>
            </a:xfrm>
            <a:prstGeom prst="rect">
              <a:avLst/>
            </a:prstGeom>
            <a:noFill/>
            <a:ln>
              <a:noFill/>
            </a:ln>
          </p:spPr>
          <p:style>
            <a:lnRef idx="0"/>
            <a:fillRef idx="0"/>
            <a:effectRef idx="0"/>
            <a:fontRef idx="minor"/>
          </p:style>
        </p:sp>
        <p:sp>
          <p:nvSpPr>
            <p:cNvPr id="230" name="CustomShape 183"/>
            <p:cNvSpPr/>
            <p:nvPr/>
          </p:nvSpPr>
          <p:spPr>
            <a:xfrm>
              <a:off x="13619160" y="17480520"/>
              <a:ext cx="912600" cy="182880"/>
            </a:xfrm>
            <a:prstGeom prst="rect">
              <a:avLst/>
            </a:prstGeom>
            <a:noFill/>
            <a:ln>
              <a:noFill/>
            </a:ln>
          </p:spPr>
          <p:style>
            <a:lnRef idx="0"/>
            <a:fillRef idx="0"/>
            <a:effectRef idx="0"/>
            <a:fontRef idx="minor"/>
          </p:style>
          <p:txBody>
            <a:bodyPr wrap="none" lIns="0" rIns="0" tIns="0" bIns="0">
              <a:spAutoFit/>
            </a:bodyPr>
            <a:p>
              <a:pPr>
                <a:lnSpc>
                  <a:spcPct val="100000"/>
                </a:lnSpc>
              </a:pPr>
              <a:r>
                <a:rPr b="1" lang="en-US" sz="1200" spc="-1" strike="noStrike">
                  <a:solidFill>
                    <a:srgbClr val="000000"/>
                  </a:solidFill>
                  <a:latin typeface="Arial"/>
                  <a:ea typeface="Arial"/>
                </a:rPr>
                <a:t>V</a:t>
              </a:r>
              <a:r>
                <a:rPr b="1" lang="en-US" sz="1200" spc="-1" strike="noStrike">
                  <a:solidFill>
                    <a:srgbClr val="000000"/>
                  </a:solidFill>
                  <a:latin typeface="Arial"/>
                  <a:ea typeface="Arial"/>
                </a:rPr>
                <a:t>ul</a:t>
              </a:r>
              <a:r>
                <a:rPr b="1" lang="en-US" sz="1200" spc="-1" strike="noStrike">
                  <a:solidFill>
                    <a:srgbClr val="000000"/>
                  </a:solidFill>
                  <a:latin typeface="Arial"/>
                  <a:ea typeface="Arial"/>
                </a:rPr>
                <a:t>n</a:t>
              </a:r>
              <a:r>
                <a:rPr b="1" lang="en-US" sz="1200" spc="-1" strike="noStrike">
                  <a:solidFill>
                    <a:srgbClr val="000000"/>
                  </a:solidFill>
                  <a:latin typeface="Arial"/>
                  <a:ea typeface="Arial"/>
                </a:rPr>
                <a:t>er</a:t>
              </a:r>
              <a:r>
                <a:rPr b="1" lang="en-US" sz="1200" spc="-1" strike="noStrike">
                  <a:solidFill>
                    <a:srgbClr val="000000"/>
                  </a:solidFill>
                  <a:latin typeface="Arial"/>
                  <a:ea typeface="Arial"/>
                </a:rPr>
                <a:t>a</a:t>
              </a:r>
              <a:r>
                <a:rPr b="1" lang="en-US" sz="1200" spc="-1" strike="noStrike">
                  <a:solidFill>
                    <a:srgbClr val="000000"/>
                  </a:solidFill>
                  <a:latin typeface="Arial"/>
                  <a:ea typeface="Arial"/>
                </a:rPr>
                <a:t>bi</a:t>
              </a:r>
              <a:r>
                <a:rPr b="1" lang="en-US" sz="1200" spc="-1" strike="noStrike">
                  <a:solidFill>
                    <a:srgbClr val="000000"/>
                  </a:solidFill>
                  <a:latin typeface="Arial"/>
                  <a:ea typeface="Arial"/>
                </a:rPr>
                <a:t>lit</a:t>
              </a:r>
              <a:r>
                <a:rPr b="1" lang="en-US" sz="1200" spc="-1" strike="noStrike">
                  <a:solidFill>
                    <a:srgbClr val="000000"/>
                  </a:solidFill>
                  <a:latin typeface="Arial"/>
                  <a:ea typeface="Arial"/>
                </a:rPr>
                <a:t>y</a:t>
              </a:r>
              <a:endParaRPr b="0" lang="en-US" sz="1200" spc="-1" strike="noStrike">
                <a:latin typeface="Arial"/>
              </a:endParaRPr>
            </a:p>
          </p:txBody>
        </p:sp>
        <p:grpSp>
          <p:nvGrpSpPr>
            <p:cNvPr id="231" name="Group 184"/>
            <p:cNvGrpSpPr/>
            <p:nvPr/>
          </p:nvGrpSpPr>
          <p:grpSpPr>
            <a:xfrm>
              <a:off x="14179320" y="17791560"/>
              <a:ext cx="211320" cy="620640"/>
              <a:chOff x="14179320" y="17791560"/>
              <a:chExt cx="211320" cy="620640"/>
            </a:xfrm>
          </p:grpSpPr>
          <p:sp>
            <p:nvSpPr>
              <p:cNvPr id="232" name="Line 185"/>
              <p:cNvSpPr/>
              <p:nvPr/>
            </p:nvSpPr>
            <p:spPr>
              <a:xfrm>
                <a:off x="14179320" y="17791560"/>
                <a:ext cx="136800" cy="475920"/>
              </a:xfrm>
              <a:prstGeom prst="line">
                <a:avLst/>
              </a:prstGeom>
              <a:ln w="34920">
                <a:solidFill>
                  <a:srgbClr val="000000"/>
                </a:solidFill>
                <a:round/>
              </a:ln>
            </p:spPr>
            <p:style>
              <a:lnRef idx="0"/>
              <a:fillRef idx="0"/>
              <a:effectRef idx="0"/>
              <a:fontRef idx="minor"/>
            </p:style>
          </p:sp>
          <p:sp>
            <p:nvSpPr>
              <p:cNvPr id="233" name="CustomShape 186"/>
              <p:cNvSpPr/>
              <p:nvPr/>
            </p:nvSpPr>
            <p:spPr>
              <a:xfrm>
                <a:off x="14231520" y="18220320"/>
                <a:ext cx="159120" cy="191880"/>
              </a:xfrm>
              <a:custGeom>
                <a:avLst/>
                <a:gdLst/>
                <a:ahLst/>
                <a:rect l="l" t="t" r="r" b="b"/>
                <a:pathLst>
                  <a:path w="113" h="120">
                    <a:moveTo>
                      <a:pt x="0" y="38"/>
                    </a:moveTo>
                    <a:lnTo>
                      <a:pt x="98" y="121"/>
                    </a:lnTo>
                    <a:lnTo>
                      <a:pt x="113" y="0"/>
                    </a:lnTo>
                    <a:lnTo>
                      <a:pt x="0" y="38"/>
                    </a:lnTo>
                    <a:close/>
                  </a:path>
                </a:pathLst>
              </a:custGeom>
              <a:solidFill>
                <a:srgbClr val="000000"/>
              </a:solidFill>
              <a:ln>
                <a:noFill/>
              </a:ln>
            </p:spPr>
            <p:style>
              <a:lnRef idx="0"/>
              <a:fillRef idx="0"/>
              <a:effectRef idx="0"/>
              <a:fontRef idx="minor"/>
            </p:style>
          </p:sp>
        </p:grpSp>
        <p:sp>
          <p:nvSpPr>
            <p:cNvPr id="234" name="Line 187"/>
            <p:cNvSpPr/>
            <p:nvPr/>
          </p:nvSpPr>
          <p:spPr>
            <a:xfrm>
              <a:off x="11716920" y="14937120"/>
              <a:ext cx="53640" cy="1440"/>
            </a:xfrm>
            <a:prstGeom prst="line">
              <a:avLst/>
            </a:prstGeom>
            <a:ln w="47520">
              <a:solidFill>
                <a:srgbClr val="000000"/>
              </a:solidFill>
              <a:round/>
            </a:ln>
          </p:spPr>
          <p:style>
            <a:lnRef idx="0"/>
            <a:fillRef idx="0"/>
            <a:effectRef idx="0"/>
            <a:fontRef idx="minor"/>
          </p:style>
        </p:sp>
        <p:sp>
          <p:nvSpPr>
            <p:cNvPr id="235" name="CustomShape 188"/>
            <p:cNvSpPr/>
            <p:nvPr/>
          </p:nvSpPr>
          <p:spPr>
            <a:xfrm>
              <a:off x="11876760" y="14340240"/>
              <a:ext cx="912600" cy="1158480"/>
            </a:xfrm>
            <a:custGeom>
              <a:avLst/>
              <a:gdLst/>
              <a:ahLst/>
              <a:rect l="l" t="t" r="r" b="b"/>
              <a:pathLst>
                <a:path w="647" h="730">
                  <a:moveTo>
                    <a:pt x="0" y="730"/>
                  </a:moveTo>
                  <a:lnTo>
                    <a:pt x="158" y="414"/>
                  </a:lnTo>
                  <a:lnTo>
                    <a:pt x="324" y="339"/>
                  </a:lnTo>
                  <a:lnTo>
                    <a:pt x="481" y="0"/>
                  </a:lnTo>
                  <a:lnTo>
                    <a:pt x="647" y="527"/>
                  </a:lnTo>
                </a:path>
              </a:pathLst>
            </a:custGeom>
            <a:noFill/>
            <a:ln w="47520">
              <a:solidFill>
                <a:srgbClr val="3333cc"/>
              </a:solidFill>
              <a:round/>
            </a:ln>
          </p:spPr>
          <p:style>
            <a:lnRef idx="0"/>
            <a:fillRef idx="0"/>
            <a:effectRef idx="0"/>
            <a:fontRef idx="minor"/>
          </p:style>
        </p:sp>
        <p:sp>
          <p:nvSpPr>
            <p:cNvPr id="236" name="CustomShape 189"/>
            <p:cNvSpPr/>
            <p:nvPr/>
          </p:nvSpPr>
          <p:spPr>
            <a:xfrm>
              <a:off x="13245480" y="14960880"/>
              <a:ext cx="1135440" cy="572760"/>
            </a:xfrm>
            <a:custGeom>
              <a:avLst/>
              <a:gdLst/>
              <a:ahLst/>
              <a:rect l="l" t="t" r="r" b="b"/>
              <a:pathLst>
                <a:path w="805" h="361">
                  <a:moveTo>
                    <a:pt x="0" y="361"/>
                  </a:moveTo>
                  <a:lnTo>
                    <a:pt x="158" y="316"/>
                  </a:lnTo>
                  <a:lnTo>
                    <a:pt x="323" y="248"/>
                  </a:lnTo>
                  <a:lnTo>
                    <a:pt x="481" y="211"/>
                  </a:lnTo>
                  <a:lnTo>
                    <a:pt x="639" y="294"/>
                  </a:lnTo>
                  <a:lnTo>
                    <a:pt x="805" y="0"/>
                  </a:lnTo>
                </a:path>
              </a:pathLst>
            </a:custGeom>
            <a:noFill/>
            <a:ln w="47520">
              <a:solidFill>
                <a:srgbClr val="3333cc"/>
              </a:solidFill>
              <a:round/>
            </a:ln>
          </p:spPr>
          <p:style>
            <a:lnRef idx="0"/>
            <a:fillRef idx="0"/>
            <a:effectRef idx="0"/>
            <a:fontRef idx="minor"/>
          </p:style>
        </p:sp>
        <p:sp>
          <p:nvSpPr>
            <p:cNvPr id="237" name="CustomShape 190"/>
            <p:cNvSpPr/>
            <p:nvPr/>
          </p:nvSpPr>
          <p:spPr>
            <a:xfrm>
              <a:off x="14815800" y="14614920"/>
              <a:ext cx="1134000" cy="883800"/>
            </a:xfrm>
            <a:custGeom>
              <a:avLst/>
              <a:gdLst/>
              <a:ahLst/>
              <a:rect l="l" t="t" r="r" b="b"/>
              <a:pathLst>
                <a:path w="804" h="557">
                  <a:moveTo>
                    <a:pt x="0" y="53"/>
                  </a:moveTo>
                  <a:lnTo>
                    <a:pt x="165" y="0"/>
                  </a:lnTo>
                  <a:lnTo>
                    <a:pt x="323" y="60"/>
                  </a:lnTo>
                  <a:lnTo>
                    <a:pt x="488" y="421"/>
                  </a:lnTo>
                  <a:lnTo>
                    <a:pt x="646" y="557"/>
                  </a:lnTo>
                  <a:lnTo>
                    <a:pt x="804" y="301"/>
                  </a:lnTo>
                </a:path>
              </a:pathLst>
            </a:custGeom>
            <a:noFill/>
            <a:ln w="47520">
              <a:solidFill>
                <a:srgbClr val="3333cc"/>
              </a:solidFill>
              <a:round/>
            </a:ln>
          </p:spPr>
          <p:style>
            <a:lnRef idx="0"/>
            <a:fillRef idx="0"/>
            <a:effectRef idx="0"/>
            <a:fontRef idx="minor"/>
          </p:style>
        </p:sp>
        <p:sp>
          <p:nvSpPr>
            <p:cNvPr id="238" name="CustomShape 191"/>
            <p:cNvSpPr/>
            <p:nvPr/>
          </p:nvSpPr>
          <p:spPr>
            <a:xfrm>
              <a:off x="16407360" y="14710320"/>
              <a:ext cx="1134000" cy="406080"/>
            </a:xfrm>
            <a:custGeom>
              <a:avLst/>
              <a:gdLst/>
              <a:ahLst/>
              <a:rect l="l" t="t" r="r" b="b"/>
              <a:pathLst>
                <a:path w="804" h="256">
                  <a:moveTo>
                    <a:pt x="0" y="75"/>
                  </a:moveTo>
                  <a:lnTo>
                    <a:pt x="165" y="0"/>
                  </a:lnTo>
                  <a:lnTo>
                    <a:pt x="323" y="203"/>
                  </a:lnTo>
                  <a:lnTo>
                    <a:pt x="488" y="256"/>
                  </a:lnTo>
                  <a:lnTo>
                    <a:pt x="646" y="0"/>
                  </a:lnTo>
                  <a:lnTo>
                    <a:pt x="804" y="241"/>
                  </a:lnTo>
                </a:path>
              </a:pathLst>
            </a:custGeom>
            <a:noFill/>
            <a:ln w="47520">
              <a:solidFill>
                <a:srgbClr val="3333cc"/>
              </a:solidFill>
              <a:round/>
            </a:ln>
          </p:spPr>
          <p:style>
            <a:lnRef idx="0"/>
            <a:fillRef idx="0"/>
            <a:effectRef idx="0"/>
            <a:fontRef idx="minor"/>
          </p:style>
        </p:sp>
        <p:sp>
          <p:nvSpPr>
            <p:cNvPr id="239" name="CustomShape 192"/>
            <p:cNvSpPr/>
            <p:nvPr/>
          </p:nvSpPr>
          <p:spPr>
            <a:xfrm>
              <a:off x="17987760" y="14102280"/>
              <a:ext cx="1134000" cy="929880"/>
            </a:xfrm>
            <a:custGeom>
              <a:avLst/>
              <a:gdLst/>
              <a:ahLst/>
              <a:rect l="l" t="t" r="r" b="b"/>
              <a:pathLst>
                <a:path w="804" h="586">
                  <a:moveTo>
                    <a:pt x="0" y="0"/>
                  </a:moveTo>
                  <a:lnTo>
                    <a:pt x="165" y="248"/>
                  </a:lnTo>
                  <a:lnTo>
                    <a:pt x="323" y="323"/>
                  </a:lnTo>
                  <a:lnTo>
                    <a:pt x="481" y="90"/>
                  </a:lnTo>
                  <a:lnTo>
                    <a:pt x="646" y="586"/>
                  </a:lnTo>
                  <a:lnTo>
                    <a:pt x="804" y="376"/>
                  </a:lnTo>
                </a:path>
              </a:pathLst>
            </a:custGeom>
            <a:noFill/>
            <a:ln w="34920">
              <a:solidFill>
                <a:srgbClr val="3333cc"/>
              </a:solidFill>
              <a:round/>
            </a:ln>
          </p:spPr>
          <p:style>
            <a:lnRef idx="0"/>
            <a:fillRef idx="0"/>
            <a:effectRef idx="0"/>
            <a:fontRef idx="minor"/>
          </p:style>
        </p:sp>
        <p:sp>
          <p:nvSpPr>
            <p:cNvPr id="240" name="CustomShape 193"/>
            <p:cNvSpPr/>
            <p:nvPr/>
          </p:nvSpPr>
          <p:spPr>
            <a:xfrm>
              <a:off x="19579320" y="14781600"/>
              <a:ext cx="1134000" cy="669600"/>
            </a:xfrm>
            <a:custGeom>
              <a:avLst/>
              <a:gdLst/>
              <a:ahLst/>
              <a:rect l="l" t="t" r="r" b="b"/>
              <a:pathLst>
                <a:path w="804" h="422">
                  <a:moveTo>
                    <a:pt x="0" y="136"/>
                  </a:moveTo>
                  <a:lnTo>
                    <a:pt x="165" y="271"/>
                  </a:lnTo>
                  <a:lnTo>
                    <a:pt x="323" y="0"/>
                  </a:lnTo>
                  <a:lnTo>
                    <a:pt x="481" y="264"/>
                  </a:lnTo>
                  <a:lnTo>
                    <a:pt x="646" y="422"/>
                  </a:lnTo>
                  <a:lnTo>
                    <a:pt x="804" y="98"/>
                  </a:lnTo>
                </a:path>
              </a:pathLst>
            </a:custGeom>
            <a:noFill/>
            <a:ln w="47520">
              <a:solidFill>
                <a:srgbClr val="3333cc"/>
              </a:solidFill>
              <a:round/>
            </a:ln>
          </p:spPr>
          <p:style>
            <a:lnRef idx="0"/>
            <a:fillRef idx="0"/>
            <a:effectRef idx="0"/>
            <a:fontRef idx="minor"/>
          </p:style>
        </p:sp>
        <p:sp>
          <p:nvSpPr>
            <p:cNvPr id="241" name="CustomShape 194"/>
            <p:cNvSpPr/>
            <p:nvPr/>
          </p:nvSpPr>
          <p:spPr>
            <a:xfrm>
              <a:off x="11876760" y="14316480"/>
              <a:ext cx="912600" cy="1158480"/>
            </a:xfrm>
            <a:custGeom>
              <a:avLst/>
              <a:gdLst/>
              <a:ahLst/>
              <a:rect l="l" t="t" r="r" b="b"/>
              <a:pathLst>
                <a:path w="647" h="730">
                  <a:moveTo>
                    <a:pt x="0" y="730"/>
                  </a:moveTo>
                  <a:lnTo>
                    <a:pt x="158" y="421"/>
                  </a:lnTo>
                  <a:lnTo>
                    <a:pt x="324" y="444"/>
                  </a:lnTo>
                  <a:lnTo>
                    <a:pt x="481" y="0"/>
                  </a:lnTo>
                  <a:lnTo>
                    <a:pt x="647" y="391"/>
                  </a:lnTo>
                </a:path>
              </a:pathLst>
            </a:custGeom>
            <a:noFill/>
            <a:ln w="47520">
              <a:solidFill>
                <a:srgbClr val="00cc99"/>
              </a:solidFill>
              <a:round/>
            </a:ln>
          </p:spPr>
          <p:style>
            <a:lnRef idx="0"/>
            <a:fillRef idx="0"/>
            <a:effectRef idx="0"/>
            <a:fontRef idx="minor"/>
          </p:style>
        </p:sp>
        <p:sp>
          <p:nvSpPr>
            <p:cNvPr id="242" name="CustomShape 195"/>
            <p:cNvSpPr/>
            <p:nvPr/>
          </p:nvSpPr>
          <p:spPr>
            <a:xfrm>
              <a:off x="13245480" y="15200640"/>
              <a:ext cx="1135440" cy="309240"/>
            </a:xfrm>
            <a:custGeom>
              <a:avLst/>
              <a:gdLst/>
              <a:ahLst/>
              <a:rect l="l" t="t" r="r" b="b"/>
              <a:pathLst>
                <a:path w="805" h="195">
                  <a:moveTo>
                    <a:pt x="0" y="195"/>
                  </a:moveTo>
                  <a:lnTo>
                    <a:pt x="158" y="97"/>
                  </a:lnTo>
                  <a:lnTo>
                    <a:pt x="323" y="60"/>
                  </a:lnTo>
                  <a:lnTo>
                    <a:pt x="481" y="30"/>
                  </a:lnTo>
                  <a:lnTo>
                    <a:pt x="639" y="150"/>
                  </a:lnTo>
                  <a:lnTo>
                    <a:pt x="805" y="0"/>
                  </a:lnTo>
                </a:path>
              </a:pathLst>
            </a:custGeom>
            <a:noFill/>
            <a:ln w="47520">
              <a:solidFill>
                <a:srgbClr val="00cc99"/>
              </a:solidFill>
              <a:round/>
            </a:ln>
          </p:spPr>
          <p:style>
            <a:lnRef idx="0"/>
            <a:fillRef idx="0"/>
            <a:effectRef idx="0"/>
            <a:fontRef idx="minor"/>
          </p:style>
        </p:sp>
        <p:sp>
          <p:nvSpPr>
            <p:cNvPr id="243" name="CustomShape 196"/>
            <p:cNvSpPr/>
            <p:nvPr/>
          </p:nvSpPr>
          <p:spPr>
            <a:xfrm>
              <a:off x="14815800" y="14614920"/>
              <a:ext cx="1134000" cy="847440"/>
            </a:xfrm>
            <a:custGeom>
              <a:avLst/>
              <a:gdLst/>
              <a:ahLst/>
              <a:rect l="l" t="t" r="r" b="b"/>
              <a:pathLst>
                <a:path w="804" h="534">
                  <a:moveTo>
                    <a:pt x="0" y="98"/>
                  </a:moveTo>
                  <a:lnTo>
                    <a:pt x="165" y="0"/>
                  </a:lnTo>
                  <a:lnTo>
                    <a:pt x="323" y="83"/>
                  </a:lnTo>
                  <a:lnTo>
                    <a:pt x="488" y="399"/>
                  </a:lnTo>
                  <a:lnTo>
                    <a:pt x="646" y="534"/>
                  </a:lnTo>
                  <a:lnTo>
                    <a:pt x="804" y="226"/>
                  </a:lnTo>
                </a:path>
              </a:pathLst>
            </a:custGeom>
            <a:noFill/>
            <a:ln w="47520">
              <a:solidFill>
                <a:srgbClr val="00cc99"/>
              </a:solidFill>
              <a:round/>
            </a:ln>
          </p:spPr>
          <p:style>
            <a:lnRef idx="0"/>
            <a:fillRef idx="0"/>
            <a:effectRef idx="0"/>
            <a:fontRef idx="minor"/>
          </p:style>
        </p:sp>
        <p:sp>
          <p:nvSpPr>
            <p:cNvPr id="244" name="CustomShape 197"/>
            <p:cNvSpPr/>
            <p:nvPr/>
          </p:nvSpPr>
          <p:spPr>
            <a:xfrm>
              <a:off x="16407360" y="14603760"/>
              <a:ext cx="1134000" cy="703080"/>
            </a:xfrm>
            <a:custGeom>
              <a:avLst/>
              <a:gdLst/>
              <a:ahLst/>
              <a:rect l="l" t="t" r="r" b="b"/>
              <a:pathLst>
                <a:path w="804" h="442">
                  <a:moveTo>
                    <a:pt x="0" y="105"/>
                  </a:moveTo>
                  <a:lnTo>
                    <a:pt x="165" y="0"/>
                  </a:lnTo>
                  <a:lnTo>
                    <a:pt x="323" y="428"/>
                  </a:lnTo>
                  <a:lnTo>
                    <a:pt x="488" y="353"/>
                  </a:lnTo>
                  <a:lnTo>
                    <a:pt x="646" y="210"/>
                  </a:lnTo>
                  <a:lnTo>
                    <a:pt x="804" y="443"/>
                  </a:lnTo>
                </a:path>
              </a:pathLst>
            </a:custGeom>
            <a:noFill/>
            <a:ln w="47520">
              <a:solidFill>
                <a:srgbClr val="00cc99"/>
              </a:solidFill>
              <a:round/>
            </a:ln>
          </p:spPr>
          <p:style>
            <a:lnRef idx="0"/>
            <a:fillRef idx="0"/>
            <a:effectRef idx="0"/>
            <a:fontRef idx="minor"/>
          </p:style>
        </p:sp>
        <p:sp>
          <p:nvSpPr>
            <p:cNvPr id="245" name="CustomShape 198"/>
            <p:cNvSpPr/>
            <p:nvPr/>
          </p:nvSpPr>
          <p:spPr>
            <a:xfrm>
              <a:off x="17987760" y="14041800"/>
              <a:ext cx="1134000" cy="1050480"/>
            </a:xfrm>
            <a:custGeom>
              <a:avLst/>
              <a:gdLst/>
              <a:ahLst/>
              <a:rect l="l" t="t" r="r" b="b"/>
              <a:pathLst>
                <a:path w="804" h="662">
                  <a:moveTo>
                    <a:pt x="0" y="53"/>
                  </a:moveTo>
                  <a:lnTo>
                    <a:pt x="165" y="256"/>
                  </a:lnTo>
                  <a:lnTo>
                    <a:pt x="323" y="399"/>
                  </a:lnTo>
                  <a:lnTo>
                    <a:pt x="481" y="0"/>
                  </a:lnTo>
                  <a:lnTo>
                    <a:pt x="646" y="662"/>
                  </a:lnTo>
                  <a:lnTo>
                    <a:pt x="804" y="399"/>
                  </a:lnTo>
                </a:path>
              </a:pathLst>
            </a:custGeom>
            <a:noFill/>
            <a:ln w="34920">
              <a:solidFill>
                <a:srgbClr val="00cc99"/>
              </a:solidFill>
              <a:round/>
            </a:ln>
          </p:spPr>
          <p:style>
            <a:lnRef idx="0"/>
            <a:fillRef idx="0"/>
            <a:effectRef idx="0"/>
            <a:fontRef idx="minor"/>
          </p:style>
        </p:sp>
        <p:sp>
          <p:nvSpPr>
            <p:cNvPr id="246" name="CustomShape 199"/>
            <p:cNvSpPr/>
            <p:nvPr/>
          </p:nvSpPr>
          <p:spPr>
            <a:xfrm>
              <a:off x="19579320" y="14580000"/>
              <a:ext cx="1134000" cy="715680"/>
            </a:xfrm>
            <a:custGeom>
              <a:avLst/>
              <a:gdLst/>
              <a:ahLst/>
              <a:rect l="l" t="t" r="r" b="b"/>
              <a:pathLst>
                <a:path w="804" h="451">
                  <a:moveTo>
                    <a:pt x="0" y="180"/>
                  </a:moveTo>
                  <a:lnTo>
                    <a:pt x="165" y="240"/>
                  </a:lnTo>
                  <a:lnTo>
                    <a:pt x="323" y="0"/>
                  </a:lnTo>
                  <a:lnTo>
                    <a:pt x="481" y="323"/>
                  </a:lnTo>
                  <a:lnTo>
                    <a:pt x="646" y="451"/>
                  </a:lnTo>
                  <a:lnTo>
                    <a:pt x="804" y="90"/>
                  </a:lnTo>
                </a:path>
              </a:pathLst>
            </a:custGeom>
            <a:noFill/>
            <a:ln w="47520">
              <a:solidFill>
                <a:srgbClr val="00cc99"/>
              </a:solidFill>
              <a:round/>
            </a:ln>
          </p:spPr>
          <p:style>
            <a:lnRef idx="0"/>
            <a:fillRef idx="0"/>
            <a:effectRef idx="0"/>
            <a:fontRef idx="minor"/>
          </p:style>
        </p:sp>
        <p:sp>
          <p:nvSpPr>
            <p:cNvPr id="247" name="CustomShape 200"/>
            <p:cNvSpPr/>
            <p:nvPr/>
          </p:nvSpPr>
          <p:spPr>
            <a:xfrm>
              <a:off x="11834280" y="15451560"/>
              <a:ext cx="84240" cy="82080"/>
            </a:xfrm>
            <a:custGeom>
              <a:avLst/>
              <a:gdLst/>
              <a:ahLst/>
              <a:rect l="l" t="t" r="r" b="b"/>
              <a:pathLst>
                <a:path w="60" h="52">
                  <a:moveTo>
                    <a:pt x="30" y="0"/>
                  </a:moveTo>
                  <a:lnTo>
                    <a:pt x="60" y="30"/>
                  </a:lnTo>
                  <a:lnTo>
                    <a:pt x="30" y="52"/>
                  </a:lnTo>
                  <a:lnTo>
                    <a:pt x="0" y="30"/>
                  </a:lnTo>
                  <a:lnTo>
                    <a:pt x="30" y="0"/>
                  </a:lnTo>
                  <a:close/>
                </a:path>
              </a:pathLst>
            </a:custGeom>
            <a:solidFill>
              <a:srgbClr val="000080"/>
            </a:solidFill>
            <a:ln w="47520">
              <a:solidFill>
                <a:srgbClr val="000080"/>
              </a:solidFill>
              <a:round/>
            </a:ln>
          </p:spPr>
          <p:style>
            <a:lnRef idx="0"/>
            <a:fillRef idx="0"/>
            <a:effectRef idx="0"/>
            <a:fontRef idx="minor"/>
          </p:style>
        </p:sp>
        <p:sp>
          <p:nvSpPr>
            <p:cNvPr id="248" name="CustomShape 201"/>
            <p:cNvSpPr/>
            <p:nvPr/>
          </p:nvSpPr>
          <p:spPr>
            <a:xfrm>
              <a:off x="12068640" y="14950080"/>
              <a:ext cx="73080" cy="82080"/>
            </a:xfrm>
            <a:custGeom>
              <a:avLst/>
              <a:gdLst/>
              <a:ahLst/>
              <a:rect l="l" t="t" r="r" b="b"/>
              <a:pathLst>
                <a:path w="52" h="52">
                  <a:moveTo>
                    <a:pt x="22" y="0"/>
                  </a:moveTo>
                  <a:lnTo>
                    <a:pt x="52" y="30"/>
                  </a:lnTo>
                  <a:lnTo>
                    <a:pt x="22" y="52"/>
                  </a:lnTo>
                  <a:lnTo>
                    <a:pt x="0" y="30"/>
                  </a:lnTo>
                  <a:lnTo>
                    <a:pt x="22" y="0"/>
                  </a:lnTo>
                  <a:close/>
                </a:path>
              </a:pathLst>
            </a:custGeom>
            <a:solidFill>
              <a:srgbClr val="000080"/>
            </a:solidFill>
            <a:ln w="47520">
              <a:solidFill>
                <a:srgbClr val="000080"/>
              </a:solidFill>
              <a:round/>
            </a:ln>
          </p:spPr>
          <p:style>
            <a:lnRef idx="0"/>
            <a:fillRef idx="0"/>
            <a:effectRef idx="0"/>
            <a:fontRef idx="minor"/>
          </p:style>
        </p:sp>
        <p:sp>
          <p:nvSpPr>
            <p:cNvPr id="249" name="CustomShape 202"/>
            <p:cNvSpPr/>
            <p:nvPr/>
          </p:nvSpPr>
          <p:spPr>
            <a:xfrm>
              <a:off x="12290040" y="14842080"/>
              <a:ext cx="85680" cy="83880"/>
            </a:xfrm>
            <a:custGeom>
              <a:avLst/>
              <a:gdLst/>
              <a:ahLst/>
              <a:rect l="l" t="t" r="r" b="b"/>
              <a:pathLst>
                <a:path w="61" h="52">
                  <a:moveTo>
                    <a:pt x="31" y="0"/>
                  </a:moveTo>
                  <a:lnTo>
                    <a:pt x="61" y="23"/>
                  </a:lnTo>
                  <a:lnTo>
                    <a:pt x="31" y="53"/>
                  </a:lnTo>
                  <a:lnTo>
                    <a:pt x="0" y="23"/>
                  </a:lnTo>
                  <a:lnTo>
                    <a:pt x="31" y="0"/>
                  </a:lnTo>
                  <a:close/>
                </a:path>
              </a:pathLst>
            </a:custGeom>
            <a:solidFill>
              <a:srgbClr val="3333cc"/>
            </a:solidFill>
            <a:ln w="47520">
              <a:solidFill>
                <a:srgbClr val="3333cc"/>
              </a:solidFill>
              <a:round/>
            </a:ln>
          </p:spPr>
          <p:style>
            <a:lnRef idx="0"/>
            <a:fillRef idx="0"/>
            <a:effectRef idx="0"/>
            <a:fontRef idx="minor"/>
          </p:style>
        </p:sp>
        <p:sp>
          <p:nvSpPr>
            <p:cNvPr id="250" name="CustomShape 203"/>
            <p:cNvSpPr/>
            <p:nvPr/>
          </p:nvSpPr>
          <p:spPr>
            <a:xfrm>
              <a:off x="12513240" y="14292720"/>
              <a:ext cx="84240" cy="83880"/>
            </a:xfrm>
            <a:custGeom>
              <a:avLst/>
              <a:gdLst/>
              <a:ahLst/>
              <a:rect l="l" t="t" r="r" b="b"/>
              <a:pathLst>
                <a:path w="60" h="52">
                  <a:moveTo>
                    <a:pt x="30" y="0"/>
                  </a:moveTo>
                  <a:lnTo>
                    <a:pt x="60" y="30"/>
                  </a:lnTo>
                  <a:lnTo>
                    <a:pt x="30" y="53"/>
                  </a:lnTo>
                  <a:lnTo>
                    <a:pt x="0" y="30"/>
                  </a:lnTo>
                  <a:lnTo>
                    <a:pt x="30" y="0"/>
                  </a:lnTo>
                  <a:close/>
                </a:path>
              </a:pathLst>
            </a:custGeom>
            <a:solidFill>
              <a:srgbClr val="000080"/>
            </a:solidFill>
            <a:ln w="47520">
              <a:solidFill>
                <a:srgbClr val="000080"/>
              </a:solidFill>
              <a:round/>
            </a:ln>
          </p:spPr>
          <p:style>
            <a:lnRef idx="0"/>
            <a:fillRef idx="0"/>
            <a:effectRef idx="0"/>
            <a:fontRef idx="minor"/>
          </p:style>
        </p:sp>
        <p:sp>
          <p:nvSpPr>
            <p:cNvPr id="251" name="CustomShape 204"/>
            <p:cNvSpPr/>
            <p:nvPr/>
          </p:nvSpPr>
          <p:spPr>
            <a:xfrm>
              <a:off x="12747240" y="15127920"/>
              <a:ext cx="73080" cy="83880"/>
            </a:xfrm>
            <a:custGeom>
              <a:avLst/>
              <a:gdLst/>
              <a:ahLst/>
              <a:rect l="l" t="t" r="r" b="b"/>
              <a:pathLst>
                <a:path w="52" h="52">
                  <a:moveTo>
                    <a:pt x="30" y="0"/>
                  </a:moveTo>
                  <a:lnTo>
                    <a:pt x="52" y="31"/>
                  </a:lnTo>
                  <a:lnTo>
                    <a:pt x="30" y="53"/>
                  </a:lnTo>
                  <a:lnTo>
                    <a:pt x="0" y="31"/>
                  </a:lnTo>
                  <a:lnTo>
                    <a:pt x="30" y="0"/>
                  </a:lnTo>
                  <a:close/>
                </a:path>
              </a:pathLst>
            </a:custGeom>
            <a:solidFill>
              <a:srgbClr val="3333cc"/>
            </a:solidFill>
            <a:ln w="47520">
              <a:solidFill>
                <a:srgbClr val="3333cc"/>
              </a:solidFill>
              <a:round/>
            </a:ln>
          </p:spPr>
          <p:style>
            <a:lnRef idx="0"/>
            <a:fillRef idx="0"/>
            <a:effectRef idx="0"/>
            <a:fontRef idx="minor"/>
          </p:style>
        </p:sp>
        <p:sp>
          <p:nvSpPr>
            <p:cNvPr id="252" name="CustomShape 205"/>
            <p:cNvSpPr/>
            <p:nvPr/>
          </p:nvSpPr>
          <p:spPr>
            <a:xfrm>
              <a:off x="13203000" y="15499080"/>
              <a:ext cx="74520" cy="82080"/>
            </a:xfrm>
            <a:custGeom>
              <a:avLst/>
              <a:gdLst/>
              <a:ahLst/>
              <a:rect l="l" t="t" r="r" b="b"/>
              <a:pathLst>
                <a:path w="52" h="52">
                  <a:moveTo>
                    <a:pt x="30" y="0"/>
                  </a:moveTo>
                  <a:lnTo>
                    <a:pt x="53"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53" name="CustomShape 206"/>
            <p:cNvSpPr/>
            <p:nvPr/>
          </p:nvSpPr>
          <p:spPr>
            <a:xfrm>
              <a:off x="13425840" y="154278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54" name="CustomShape 207"/>
            <p:cNvSpPr/>
            <p:nvPr/>
          </p:nvSpPr>
          <p:spPr>
            <a:xfrm>
              <a:off x="13658760" y="1530720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255" name="CustomShape 208"/>
            <p:cNvSpPr/>
            <p:nvPr/>
          </p:nvSpPr>
          <p:spPr>
            <a:xfrm>
              <a:off x="13881600" y="1525968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256" name="CustomShape 209"/>
            <p:cNvSpPr/>
            <p:nvPr/>
          </p:nvSpPr>
          <p:spPr>
            <a:xfrm>
              <a:off x="14104800" y="15378480"/>
              <a:ext cx="84240" cy="83880"/>
            </a:xfrm>
            <a:custGeom>
              <a:avLst/>
              <a:gdLst/>
              <a:ahLst/>
              <a:rect l="l" t="t" r="r" b="b"/>
              <a:pathLst>
                <a:path w="60" h="52">
                  <a:moveTo>
                    <a:pt x="30" y="0"/>
                  </a:moveTo>
                  <a:lnTo>
                    <a:pt x="60" y="31"/>
                  </a:lnTo>
                  <a:lnTo>
                    <a:pt x="30" y="53"/>
                  </a:lnTo>
                  <a:lnTo>
                    <a:pt x="0" y="31"/>
                  </a:lnTo>
                  <a:lnTo>
                    <a:pt x="30" y="0"/>
                  </a:lnTo>
                  <a:close/>
                </a:path>
              </a:pathLst>
            </a:custGeom>
            <a:solidFill>
              <a:srgbClr val="000080"/>
            </a:solidFill>
            <a:ln w="47520">
              <a:solidFill>
                <a:srgbClr val="000080"/>
              </a:solidFill>
              <a:round/>
            </a:ln>
          </p:spPr>
          <p:style>
            <a:lnRef idx="0"/>
            <a:fillRef idx="0"/>
            <a:effectRef idx="0"/>
            <a:fontRef idx="minor"/>
          </p:style>
        </p:sp>
        <p:sp>
          <p:nvSpPr>
            <p:cNvPr id="257" name="CustomShape 210"/>
            <p:cNvSpPr/>
            <p:nvPr/>
          </p:nvSpPr>
          <p:spPr>
            <a:xfrm>
              <a:off x="14337360" y="14925960"/>
              <a:ext cx="74520" cy="82080"/>
            </a:xfrm>
            <a:custGeom>
              <a:avLst/>
              <a:gdLst/>
              <a:ahLst/>
              <a:rect l="l" t="t" r="r" b="b"/>
              <a:pathLst>
                <a:path w="52" h="52">
                  <a:moveTo>
                    <a:pt x="31" y="0"/>
                  </a:moveTo>
                  <a:lnTo>
                    <a:pt x="53" y="22"/>
                  </a:lnTo>
                  <a:lnTo>
                    <a:pt x="31" y="52"/>
                  </a:lnTo>
                  <a:lnTo>
                    <a:pt x="0" y="22"/>
                  </a:lnTo>
                  <a:lnTo>
                    <a:pt x="31" y="0"/>
                  </a:lnTo>
                  <a:close/>
                </a:path>
              </a:pathLst>
            </a:custGeom>
            <a:solidFill>
              <a:srgbClr val="3333cc"/>
            </a:solidFill>
            <a:ln w="47520">
              <a:solidFill>
                <a:srgbClr val="3333cc"/>
              </a:solidFill>
              <a:round/>
            </a:ln>
          </p:spPr>
          <p:style>
            <a:lnRef idx="0"/>
            <a:fillRef idx="0"/>
            <a:effectRef idx="0"/>
            <a:fontRef idx="minor"/>
          </p:style>
        </p:sp>
        <p:sp>
          <p:nvSpPr>
            <p:cNvPr id="258" name="CustomShape 211"/>
            <p:cNvSpPr/>
            <p:nvPr/>
          </p:nvSpPr>
          <p:spPr>
            <a:xfrm>
              <a:off x="14783400" y="14662440"/>
              <a:ext cx="74520" cy="83880"/>
            </a:xfrm>
            <a:custGeom>
              <a:avLst/>
              <a:gdLst/>
              <a:ahLst/>
              <a:rect l="l" t="t" r="r" b="b"/>
              <a:pathLst>
                <a:path w="52" h="52">
                  <a:moveTo>
                    <a:pt x="23" y="0"/>
                  </a:moveTo>
                  <a:lnTo>
                    <a:pt x="53" y="23"/>
                  </a:lnTo>
                  <a:lnTo>
                    <a:pt x="23" y="53"/>
                  </a:lnTo>
                  <a:lnTo>
                    <a:pt x="0" y="23"/>
                  </a:lnTo>
                  <a:lnTo>
                    <a:pt x="23" y="0"/>
                  </a:lnTo>
                  <a:close/>
                </a:path>
              </a:pathLst>
            </a:custGeom>
            <a:solidFill>
              <a:srgbClr val="3333cc"/>
            </a:solidFill>
            <a:ln w="47520">
              <a:solidFill>
                <a:srgbClr val="3333cc"/>
              </a:solidFill>
              <a:round/>
            </a:ln>
          </p:spPr>
          <p:style>
            <a:lnRef idx="0"/>
            <a:fillRef idx="0"/>
            <a:effectRef idx="0"/>
            <a:fontRef idx="minor"/>
          </p:style>
        </p:sp>
        <p:sp>
          <p:nvSpPr>
            <p:cNvPr id="259" name="CustomShape 212"/>
            <p:cNvSpPr/>
            <p:nvPr/>
          </p:nvSpPr>
          <p:spPr>
            <a:xfrm>
              <a:off x="15006240" y="14580000"/>
              <a:ext cx="84240" cy="82080"/>
            </a:xfrm>
            <a:custGeom>
              <a:avLst/>
              <a:gdLst/>
              <a:ahLst/>
              <a:rect l="l" t="t" r="r" b="b"/>
              <a:pathLst>
                <a:path w="60" h="52">
                  <a:moveTo>
                    <a:pt x="30" y="0"/>
                  </a:moveTo>
                  <a:lnTo>
                    <a:pt x="60" y="22"/>
                  </a:lnTo>
                  <a:lnTo>
                    <a:pt x="30" y="52"/>
                  </a:lnTo>
                  <a:lnTo>
                    <a:pt x="0" y="22"/>
                  </a:lnTo>
                  <a:lnTo>
                    <a:pt x="30" y="0"/>
                  </a:lnTo>
                  <a:close/>
                </a:path>
              </a:pathLst>
            </a:custGeom>
            <a:solidFill>
              <a:srgbClr val="000080"/>
            </a:solidFill>
            <a:ln w="47520">
              <a:solidFill>
                <a:srgbClr val="000080"/>
              </a:solidFill>
              <a:round/>
            </a:ln>
          </p:spPr>
          <p:style>
            <a:lnRef idx="0"/>
            <a:fillRef idx="0"/>
            <a:effectRef idx="0"/>
            <a:fontRef idx="minor"/>
          </p:style>
        </p:sp>
        <p:sp>
          <p:nvSpPr>
            <p:cNvPr id="260" name="CustomShape 213"/>
            <p:cNvSpPr/>
            <p:nvPr/>
          </p:nvSpPr>
          <p:spPr>
            <a:xfrm>
              <a:off x="15229080" y="146754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61" name="CustomShape 214"/>
            <p:cNvSpPr/>
            <p:nvPr/>
          </p:nvSpPr>
          <p:spPr>
            <a:xfrm>
              <a:off x="15462000" y="15248520"/>
              <a:ext cx="74520" cy="82080"/>
            </a:xfrm>
            <a:custGeom>
              <a:avLst/>
              <a:gdLst/>
              <a:ahLst/>
              <a:rect l="l" t="t" r="r" b="b"/>
              <a:pathLst>
                <a:path w="52" h="52">
                  <a:moveTo>
                    <a:pt x="30" y="0"/>
                  </a:moveTo>
                  <a:lnTo>
                    <a:pt x="53"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62" name="CustomShape 215"/>
            <p:cNvSpPr/>
            <p:nvPr/>
          </p:nvSpPr>
          <p:spPr>
            <a:xfrm>
              <a:off x="15684840" y="15451560"/>
              <a:ext cx="84240" cy="82080"/>
            </a:xfrm>
            <a:custGeom>
              <a:avLst/>
              <a:gdLst/>
              <a:ahLst/>
              <a:rect l="l" t="t" r="r" b="b"/>
              <a:pathLst>
                <a:path w="60" h="52">
                  <a:moveTo>
                    <a:pt x="30" y="0"/>
                  </a:moveTo>
                  <a:lnTo>
                    <a:pt x="60" y="30"/>
                  </a:lnTo>
                  <a:lnTo>
                    <a:pt x="30" y="52"/>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263" name="CustomShape 216"/>
            <p:cNvSpPr/>
            <p:nvPr/>
          </p:nvSpPr>
          <p:spPr>
            <a:xfrm>
              <a:off x="15919200" y="15045120"/>
              <a:ext cx="73080" cy="82080"/>
            </a:xfrm>
            <a:custGeom>
              <a:avLst/>
              <a:gdLst/>
              <a:ahLst/>
              <a:rect l="l" t="t" r="r" b="b"/>
              <a:pathLst>
                <a:path w="52" h="52">
                  <a:moveTo>
                    <a:pt x="22" y="0"/>
                  </a:moveTo>
                  <a:lnTo>
                    <a:pt x="52" y="30"/>
                  </a:lnTo>
                  <a:lnTo>
                    <a:pt x="22" y="52"/>
                  </a:lnTo>
                  <a:lnTo>
                    <a:pt x="0" y="30"/>
                  </a:lnTo>
                  <a:lnTo>
                    <a:pt x="22" y="0"/>
                  </a:lnTo>
                  <a:close/>
                </a:path>
              </a:pathLst>
            </a:custGeom>
            <a:solidFill>
              <a:srgbClr val="3333cc"/>
            </a:solidFill>
            <a:ln w="47520">
              <a:solidFill>
                <a:srgbClr val="3333cc"/>
              </a:solidFill>
              <a:round/>
            </a:ln>
          </p:spPr>
          <p:style>
            <a:lnRef idx="0"/>
            <a:fillRef idx="0"/>
            <a:effectRef idx="0"/>
            <a:fontRef idx="minor"/>
          </p:style>
        </p:sp>
        <p:sp>
          <p:nvSpPr>
            <p:cNvPr id="264" name="CustomShape 217"/>
            <p:cNvSpPr/>
            <p:nvPr/>
          </p:nvSpPr>
          <p:spPr>
            <a:xfrm>
              <a:off x="16374960" y="1478160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265" name="CustomShape 218"/>
            <p:cNvSpPr/>
            <p:nvPr/>
          </p:nvSpPr>
          <p:spPr>
            <a:xfrm>
              <a:off x="16597800" y="146754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66" name="CustomShape 219"/>
            <p:cNvSpPr/>
            <p:nvPr/>
          </p:nvSpPr>
          <p:spPr>
            <a:xfrm>
              <a:off x="16820640" y="149976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67" name="CustomShape 220"/>
            <p:cNvSpPr/>
            <p:nvPr/>
          </p:nvSpPr>
          <p:spPr>
            <a:xfrm>
              <a:off x="17053560" y="15080040"/>
              <a:ext cx="74520" cy="83880"/>
            </a:xfrm>
            <a:custGeom>
              <a:avLst/>
              <a:gdLst/>
              <a:ahLst/>
              <a:rect l="l" t="t" r="r" b="b"/>
              <a:pathLst>
                <a:path w="52" h="52">
                  <a:moveTo>
                    <a:pt x="30" y="0"/>
                  </a:moveTo>
                  <a:lnTo>
                    <a:pt x="53"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268" name="CustomShape 221"/>
            <p:cNvSpPr/>
            <p:nvPr/>
          </p:nvSpPr>
          <p:spPr>
            <a:xfrm>
              <a:off x="17276400" y="146754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69" name="CustomShape 222"/>
            <p:cNvSpPr/>
            <p:nvPr/>
          </p:nvSpPr>
          <p:spPr>
            <a:xfrm>
              <a:off x="17509320" y="15045120"/>
              <a:ext cx="74520" cy="82080"/>
            </a:xfrm>
            <a:custGeom>
              <a:avLst/>
              <a:gdLst/>
              <a:ahLst/>
              <a:rect l="l" t="t" r="r" b="b"/>
              <a:pathLst>
                <a:path w="52" h="52">
                  <a:moveTo>
                    <a:pt x="23" y="0"/>
                  </a:moveTo>
                  <a:lnTo>
                    <a:pt x="53" y="30"/>
                  </a:lnTo>
                  <a:lnTo>
                    <a:pt x="23" y="52"/>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270" name="CustomShape 223"/>
            <p:cNvSpPr/>
            <p:nvPr/>
          </p:nvSpPr>
          <p:spPr>
            <a:xfrm>
              <a:off x="17945280" y="1406556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34920">
              <a:solidFill>
                <a:srgbClr val="3333cc"/>
              </a:solidFill>
              <a:round/>
            </a:ln>
          </p:spPr>
          <p:style>
            <a:lnRef idx="0"/>
            <a:fillRef idx="0"/>
            <a:effectRef idx="0"/>
            <a:fontRef idx="minor"/>
          </p:style>
        </p:sp>
        <p:sp>
          <p:nvSpPr>
            <p:cNvPr id="271" name="CustomShape 224"/>
            <p:cNvSpPr/>
            <p:nvPr/>
          </p:nvSpPr>
          <p:spPr>
            <a:xfrm>
              <a:off x="18178200" y="14448240"/>
              <a:ext cx="74520" cy="82080"/>
            </a:xfrm>
            <a:custGeom>
              <a:avLst/>
              <a:gdLst/>
              <a:ahLst/>
              <a:rect l="l" t="t" r="r" b="b"/>
              <a:pathLst>
                <a:path w="52" h="52">
                  <a:moveTo>
                    <a:pt x="30" y="0"/>
                  </a:moveTo>
                  <a:lnTo>
                    <a:pt x="53" y="30"/>
                  </a:lnTo>
                  <a:lnTo>
                    <a:pt x="30" y="52"/>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272" name="CustomShape 225"/>
            <p:cNvSpPr/>
            <p:nvPr/>
          </p:nvSpPr>
          <p:spPr>
            <a:xfrm>
              <a:off x="18401040" y="145800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73" name="CustomShape 226"/>
            <p:cNvSpPr/>
            <p:nvPr/>
          </p:nvSpPr>
          <p:spPr>
            <a:xfrm>
              <a:off x="18633960" y="14197320"/>
              <a:ext cx="74520" cy="83880"/>
            </a:xfrm>
            <a:custGeom>
              <a:avLst/>
              <a:gdLst/>
              <a:ahLst/>
              <a:rect l="l" t="t" r="r" b="b"/>
              <a:pathLst>
                <a:path w="52" h="52">
                  <a:moveTo>
                    <a:pt x="23" y="0"/>
                  </a:moveTo>
                  <a:lnTo>
                    <a:pt x="53" y="30"/>
                  </a:lnTo>
                  <a:lnTo>
                    <a:pt x="23" y="53"/>
                  </a:lnTo>
                  <a:lnTo>
                    <a:pt x="0" y="30"/>
                  </a:lnTo>
                  <a:lnTo>
                    <a:pt x="23" y="0"/>
                  </a:lnTo>
                  <a:close/>
                </a:path>
              </a:pathLst>
            </a:custGeom>
            <a:solidFill>
              <a:srgbClr val="3333cc"/>
            </a:solidFill>
            <a:ln w="47520">
              <a:solidFill>
                <a:srgbClr val="3333cc"/>
              </a:solidFill>
              <a:round/>
            </a:ln>
          </p:spPr>
          <p:style>
            <a:lnRef idx="0"/>
            <a:fillRef idx="0"/>
            <a:effectRef idx="0"/>
            <a:fontRef idx="minor"/>
          </p:style>
        </p:sp>
        <p:sp>
          <p:nvSpPr>
            <p:cNvPr id="274" name="CustomShape 227"/>
            <p:cNvSpPr/>
            <p:nvPr/>
          </p:nvSpPr>
          <p:spPr>
            <a:xfrm>
              <a:off x="18856800" y="1499760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75" name="CustomShape 228"/>
            <p:cNvSpPr/>
            <p:nvPr/>
          </p:nvSpPr>
          <p:spPr>
            <a:xfrm>
              <a:off x="19079640" y="1466244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276" name="CustomShape 229"/>
            <p:cNvSpPr/>
            <p:nvPr/>
          </p:nvSpPr>
          <p:spPr>
            <a:xfrm>
              <a:off x="19535400" y="14950080"/>
              <a:ext cx="85680" cy="82080"/>
            </a:xfrm>
            <a:custGeom>
              <a:avLst/>
              <a:gdLst/>
              <a:ahLst/>
              <a:rect l="l" t="t" r="r" b="b"/>
              <a:pathLst>
                <a:path w="61" h="52">
                  <a:moveTo>
                    <a:pt x="31" y="0"/>
                  </a:moveTo>
                  <a:lnTo>
                    <a:pt x="61" y="30"/>
                  </a:lnTo>
                  <a:lnTo>
                    <a:pt x="31" y="52"/>
                  </a:lnTo>
                  <a:lnTo>
                    <a:pt x="0" y="30"/>
                  </a:lnTo>
                  <a:lnTo>
                    <a:pt x="31" y="0"/>
                  </a:lnTo>
                  <a:close/>
                </a:path>
              </a:pathLst>
            </a:custGeom>
            <a:solidFill>
              <a:srgbClr val="3333cc"/>
            </a:solidFill>
            <a:ln w="47520">
              <a:solidFill>
                <a:srgbClr val="3333cc"/>
              </a:solidFill>
              <a:round/>
            </a:ln>
          </p:spPr>
          <p:style>
            <a:lnRef idx="0"/>
            <a:fillRef idx="0"/>
            <a:effectRef idx="0"/>
            <a:fontRef idx="minor"/>
          </p:style>
        </p:sp>
        <p:sp>
          <p:nvSpPr>
            <p:cNvPr id="277" name="CustomShape 230"/>
            <p:cNvSpPr/>
            <p:nvPr/>
          </p:nvSpPr>
          <p:spPr>
            <a:xfrm>
              <a:off x="19769760" y="15176880"/>
              <a:ext cx="73080" cy="82080"/>
            </a:xfrm>
            <a:custGeom>
              <a:avLst/>
              <a:gdLst/>
              <a:ahLst/>
              <a:rect l="l" t="t" r="r" b="b"/>
              <a:pathLst>
                <a:path w="52" h="52">
                  <a:moveTo>
                    <a:pt x="30" y="0"/>
                  </a:moveTo>
                  <a:lnTo>
                    <a:pt x="52"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78" name="CustomShape 231"/>
            <p:cNvSpPr/>
            <p:nvPr/>
          </p:nvSpPr>
          <p:spPr>
            <a:xfrm>
              <a:off x="19992600" y="14746680"/>
              <a:ext cx="84240" cy="82080"/>
            </a:xfrm>
            <a:custGeom>
              <a:avLst/>
              <a:gdLst/>
              <a:ahLst/>
              <a:rect l="l" t="t" r="r" b="b"/>
              <a:pathLst>
                <a:path w="60" h="52">
                  <a:moveTo>
                    <a:pt x="30" y="0"/>
                  </a:moveTo>
                  <a:lnTo>
                    <a:pt x="60" y="22"/>
                  </a:lnTo>
                  <a:lnTo>
                    <a:pt x="30" y="52"/>
                  </a:lnTo>
                  <a:lnTo>
                    <a:pt x="0" y="22"/>
                  </a:lnTo>
                  <a:lnTo>
                    <a:pt x="30" y="0"/>
                  </a:lnTo>
                  <a:close/>
                </a:path>
              </a:pathLst>
            </a:custGeom>
            <a:solidFill>
              <a:srgbClr val="3333cc"/>
            </a:solidFill>
            <a:ln w="47520">
              <a:solidFill>
                <a:srgbClr val="3333cc"/>
              </a:solidFill>
              <a:round/>
            </a:ln>
          </p:spPr>
          <p:style>
            <a:lnRef idx="0"/>
            <a:fillRef idx="0"/>
            <a:effectRef idx="0"/>
            <a:fontRef idx="minor"/>
          </p:style>
        </p:sp>
        <p:sp>
          <p:nvSpPr>
            <p:cNvPr id="279" name="CustomShape 232"/>
            <p:cNvSpPr/>
            <p:nvPr/>
          </p:nvSpPr>
          <p:spPr>
            <a:xfrm>
              <a:off x="20225520" y="15164280"/>
              <a:ext cx="74520" cy="83880"/>
            </a:xfrm>
            <a:custGeom>
              <a:avLst/>
              <a:gdLst/>
              <a:ahLst/>
              <a:rect l="l" t="t" r="r" b="b"/>
              <a:pathLst>
                <a:path w="52" h="52">
                  <a:moveTo>
                    <a:pt x="23" y="0"/>
                  </a:moveTo>
                  <a:lnTo>
                    <a:pt x="53" y="23"/>
                  </a:lnTo>
                  <a:lnTo>
                    <a:pt x="23" y="53"/>
                  </a:lnTo>
                  <a:lnTo>
                    <a:pt x="0" y="23"/>
                  </a:lnTo>
                  <a:lnTo>
                    <a:pt x="23" y="0"/>
                  </a:lnTo>
                  <a:close/>
                </a:path>
              </a:pathLst>
            </a:custGeom>
            <a:solidFill>
              <a:srgbClr val="3333cc"/>
            </a:solidFill>
            <a:ln w="47520">
              <a:solidFill>
                <a:srgbClr val="3333cc"/>
              </a:solidFill>
              <a:round/>
            </a:ln>
          </p:spPr>
          <p:style>
            <a:lnRef idx="0"/>
            <a:fillRef idx="0"/>
            <a:effectRef idx="0"/>
            <a:fontRef idx="minor"/>
          </p:style>
        </p:sp>
        <p:sp>
          <p:nvSpPr>
            <p:cNvPr id="280" name="CustomShape 233"/>
            <p:cNvSpPr/>
            <p:nvPr/>
          </p:nvSpPr>
          <p:spPr>
            <a:xfrm>
              <a:off x="20448360" y="15415200"/>
              <a:ext cx="84240" cy="83880"/>
            </a:xfrm>
            <a:custGeom>
              <a:avLst/>
              <a:gdLst/>
              <a:ahLst/>
              <a:rect l="l" t="t" r="r" b="b"/>
              <a:pathLst>
                <a:path w="60" h="52">
                  <a:moveTo>
                    <a:pt x="30" y="0"/>
                  </a:moveTo>
                  <a:lnTo>
                    <a:pt x="60" y="23"/>
                  </a:lnTo>
                  <a:lnTo>
                    <a:pt x="30" y="53"/>
                  </a:lnTo>
                  <a:lnTo>
                    <a:pt x="0" y="23"/>
                  </a:lnTo>
                  <a:lnTo>
                    <a:pt x="30" y="0"/>
                  </a:lnTo>
                  <a:close/>
                </a:path>
              </a:pathLst>
            </a:custGeom>
            <a:solidFill>
              <a:srgbClr val="3333cc"/>
            </a:solidFill>
            <a:ln w="47520">
              <a:solidFill>
                <a:srgbClr val="3333cc"/>
              </a:solidFill>
              <a:round/>
            </a:ln>
          </p:spPr>
          <p:style>
            <a:lnRef idx="0"/>
            <a:fillRef idx="0"/>
            <a:effectRef idx="0"/>
            <a:fontRef idx="minor"/>
          </p:style>
        </p:sp>
        <p:sp>
          <p:nvSpPr>
            <p:cNvPr id="281" name="CustomShape 234"/>
            <p:cNvSpPr/>
            <p:nvPr/>
          </p:nvSpPr>
          <p:spPr>
            <a:xfrm>
              <a:off x="20671560" y="14889600"/>
              <a:ext cx="84240" cy="83880"/>
            </a:xfrm>
            <a:custGeom>
              <a:avLst/>
              <a:gdLst/>
              <a:ahLst/>
              <a:rect l="l" t="t" r="r" b="b"/>
              <a:pathLst>
                <a:path w="60" h="52">
                  <a:moveTo>
                    <a:pt x="30" y="0"/>
                  </a:moveTo>
                  <a:lnTo>
                    <a:pt x="60" y="30"/>
                  </a:lnTo>
                  <a:lnTo>
                    <a:pt x="30" y="53"/>
                  </a:lnTo>
                  <a:lnTo>
                    <a:pt x="0" y="30"/>
                  </a:lnTo>
                  <a:lnTo>
                    <a:pt x="30" y="0"/>
                  </a:lnTo>
                  <a:close/>
                </a:path>
              </a:pathLst>
            </a:custGeom>
            <a:solidFill>
              <a:srgbClr val="3333cc"/>
            </a:solidFill>
            <a:ln w="47520">
              <a:solidFill>
                <a:srgbClr val="3333cc"/>
              </a:solidFill>
              <a:round/>
            </a:ln>
          </p:spPr>
          <p:style>
            <a:lnRef idx="0"/>
            <a:fillRef idx="0"/>
            <a:effectRef idx="0"/>
            <a:fontRef idx="minor"/>
          </p:style>
        </p:sp>
        <p:sp>
          <p:nvSpPr>
            <p:cNvPr id="282" name="CustomShape 235"/>
            <p:cNvSpPr/>
            <p:nvPr/>
          </p:nvSpPr>
          <p:spPr>
            <a:xfrm>
              <a:off x="11834280" y="15438960"/>
              <a:ext cx="84240" cy="83880"/>
            </a:xfrm>
            <a:prstGeom prst="rect">
              <a:avLst/>
            </a:prstGeom>
            <a:solidFill>
              <a:srgbClr val="00cc99"/>
            </a:solidFill>
            <a:ln w="47520">
              <a:solidFill>
                <a:srgbClr val="00cc99"/>
              </a:solidFill>
              <a:miter/>
            </a:ln>
          </p:spPr>
          <p:style>
            <a:lnRef idx="0"/>
            <a:fillRef idx="0"/>
            <a:effectRef idx="0"/>
            <a:fontRef idx="minor"/>
          </p:style>
        </p:sp>
        <p:sp>
          <p:nvSpPr>
            <p:cNvPr id="283" name="CustomShape 236"/>
            <p:cNvSpPr/>
            <p:nvPr/>
          </p:nvSpPr>
          <p:spPr>
            <a:xfrm>
              <a:off x="12068640" y="14937120"/>
              <a:ext cx="73080" cy="83880"/>
            </a:xfrm>
            <a:prstGeom prst="rect">
              <a:avLst/>
            </a:prstGeom>
            <a:solidFill>
              <a:srgbClr val="00cc99"/>
            </a:solidFill>
            <a:ln w="47520">
              <a:solidFill>
                <a:srgbClr val="00cc99"/>
              </a:solidFill>
              <a:miter/>
            </a:ln>
          </p:spPr>
          <p:style>
            <a:lnRef idx="0"/>
            <a:fillRef idx="0"/>
            <a:effectRef idx="0"/>
            <a:fontRef idx="minor"/>
          </p:style>
        </p:sp>
        <p:sp>
          <p:nvSpPr>
            <p:cNvPr id="284" name="CustomShape 237"/>
            <p:cNvSpPr/>
            <p:nvPr/>
          </p:nvSpPr>
          <p:spPr>
            <a:xfrm>
              <a:off x="12290040" y="14985000"/>
              <a:ext cx="85680" cy="83880"/>
            </a:xfrm>
            <a:prstGeom prst="rect">
              <a:avLst/>
            </a:prstGeom>
            <a:solidFill>
              <a:srgbClr val="00cc99"/>
            </a:solidFill>
            <a:ln w="47520">
              <a:solidFill>
                <a:srgbClr val="00cc99"/>
              </a:solidFill>
              <a:miter/>
            </a:ln>
          </p:spPr>
          <p:style>
            <a:lnRef idx="0"/>
            <a:fillRef idx="0"/>
            <a:effectRef idx="0"/>
            <a:fontRef idx="minor"/>
          </p:style>
        </p:sp>
        <p:sp>
          <p:nvSpPr>
            <p:cNvPr id="285" name="CustomShape 238"/>
            <p:cNvSpPr/>
            <p:nvPr/>
          </p:nvSpPr>
          <p:spPr>
            <a:xfrm>
              <a:off x="12524400" y="14268960"/>
              <a:ext cx="73080" cy="83880"/>
            </a:xfrm>
            <a:prstGeom prst="rect">
              <a:avLst/>
            </a:prstGeom>
            <a:solidFill>
              <a:srgbClr val="00cc99"/>
            </a:solidFill>
            <a:ln w="47520">
              <a:solidFill>
                <a:srgbClr val="00cc99"/>
              </a:solidFill>
              <a:miter/>
            </a:ln>
          </p:spPr>
          <p:style>
            <a:lnRef idx="0"/>
            <a:fillRef idx="0"/>
            <a:effectRef idx="0"/>
            <a:fontRef idx="minor"/>
          </p:style>
        </p:sp>
        <p:sp>
          <p:nvSpPr>
            <p:cNvPr id="286" name="CustomShape 239"/>
            <p:cNvSpPr/>
            <p:nvPr/>
          </p:nvSpPr>
          <p:spPr>
            <a:xfrm>
              <a:off x="12747240" y="14902200"/>
              <a:ext cx="84240" cy="82080"/>
            </a:xfrm>
            <a:prstGeom prst="rect">
              <a:avLst/>
            </a:prstGeom>
            <a:solidFill>
              <a:srgbClr val="00cc99"/>
            </a:solidFill>
            <a:ln w="47520">
              <a:solidFill>
                <a:srgbClr val="00cc99"/>
              </a:solidFill>
              <a:miter/>
            </a:ln>
          </p:spPr>
          <p:style>
            <a:lnRef idx="0"/>
            <a:fillRef idx="0"/>
            <a:effectRef idx="0"/>
            <a:fontRef idx="minor"/>
          </p:style>
        </p:sp>
        <p:sp>
          <p:nvSpPr>
            <p:cNvPr id="287" name="CustomShape 240"/>
            <p:cNvSpPr/>
            <p:nvPr/>
          </p:nvSpPr>
          <p:spPr>
            <a:xfrm>
              <a:off x="13203000" y="15462720"/>
              <a:ext cx="74520" cy="83880"/>
            </a:xfrm>
            <a:prstGeom prst="rect">
              <a:avLst/>
            </a:prstGeom>
            <a:solidFill>
              <a:srgbClr val="00cc99"/>
            </a:solidFill>
            <a:ln w="47520">
              <a:solidFill>
                <a:srgbClr val="00cc99"/>
              </a:solidFill>
              <a:miter/>
            </a:ln>
          </p:spPr>
          <p:style>
            <a:lnRef idx="0"/>
            <a:fillRef idx="0"/>
            <a:effectRef idx="0"/>
            <a:fontRef idx="minor"/>
          </p:style>
        </p:sp>
        <p:sp>
          <p:nvSpPr>
            <p:cNvPr id="288" name="CustomShape 241"/>
            <p:cNvSpPr/>
            <p:nvPr/>
          </p:nvSpPr>
          <p:spPr>
            <a:xfrm>
              <a:off x="13425840" y="15319800"/>
              <a:ext cx="84240" cy="82080"/>
            </a:xfrm>
            <a:prstGeom prst="rect">
              <a:avLst/>
            </a:prstGeom>
            <a:solidFill>
              <a:srgbClr val="00cc99"/>
            </a:solidFill>
            <a:ln w="47520">
              <a:solidFill>
                <a:srgbClr val="00cc99"/>
              </a:solidFill>
              <a:miter/>
            </a:ln>
          </p:spPr>
          <p:style>
            <a:lnRef idx="0"/>
            <a:fillRef idx="0"/>
            <a:effectRef idx="0"/>
            <a:fontRef idx="minor"/>
          </p:style>
        </p:sp>
        <p:sp>
          <p:nvSpPr>
            <p:cNvPr id="289" name="CustomShape 242"/>
            <p:cNvSpPr/>
            <p:nvPr/>
          </p:nvSpPr>
          <p:spPr>
            <a:xfrm>
              <a:off x="13658760" y="15259680"/>
              <a:ext cx="74520" cy="83880"/>
            </a:xfrm>
            <a:prstGeom prst="rect">
              <a:avLst/>
            </a:prstGeom>
            <a:solidFill>
              <a:srgbClr val="00cc99"/>
            </a:solidFill>
            <a:ln w="47520">
              <a:solidFill>
                <a:srgbClr val="00cc99"/>
              </a:solidFill>
              <a:miter/>
            </a:ln>
          </p:spPr>
          <p:style>
            <a:lnRef idx="0"/>
            <a:fillRef idx="0"/>
            <a:effectRef idx="0"/>
            <a:fontRef idx="minor"/>
          </p:style>
        </p:sp>
        <p:sp>
          <p:nvSpPr>
            <p:cNvPr id="290" name="CustomShape 243"/>
            <p:cNvSpPr/>
            <p:nvPr/>
          </p:nvSpPr>
          <p:spPr>
            <a:xfrm>
              <a:off x="13881600" y="15200640"/>
              <a:ext cx="84240" cy="82080"/>
            </a:xfrm>
            <a:prstGeom prst="rect">
              <a:avLst/>
            </a:prstGeom>
            <a:solidFill>
              <a:srgbClr val="00cc99"/>
            </a:solidFill>
            <a:ln w="47520">
              <a:solidFill>
                <a:srgbClr val="00cc99"/>
              </a:solidFill>
              <a:miter/>
            </a:ln>
          </p:spPr>
          <p:style>
            <a:lnRef idx="0"/>
            <a:fillRef idx="0"/>
            <a:effectRef idx="0"/>
            <a:fontRef idx="minor"/>
          </p:style>
        </p:sp>
        <p:sp>
          <p:nvSpPr>
            <p:cNvPr id="291" name="CustomShape 244"/>
            <p:cNvSpPr/>
            <p:nvPr/>
          </p:nvSpPr>
          <p:spPr>
            <a:xfrm>
              <a:off x="14115960" y="15402240"/>
              <a:ext cx="73080" cy="83880"/>
            </a:xfrm>
            <a:prstGeom prst="rect">
              <a:avLst/>
            </a:prstGeom>
            <a:solidFill>
              <a:srgbClr val="00cc99"/>
            </a:solidFill>
            <a:ln w="47520">
              <a:solidFill>
                <a:srgbClr val="00cc99"/>
              </a:solidFill>
              <a:miter/>
            </a:ln>
          </p:spPr>
          <p:style>
            <a:lnRef idx="0"/>
            <a:fillRef idx="0"/>
            <a:effectRef idx="0"/>
            <a:fontRef idx="minor"/>
          </p:style>
        </p:sp>
        <p:sp>
          <p:nvSpPr>
            <p:cNvPr id="292" name="CustomShape 245"/>
            <p:cNvSpPr/>
            <p:nvPr/>
          </p:nvSpPr>
          <p:spPr>
            <a:xfrm>
              <a:off x="14337360" y="15164280"/>
              <a:ext cx="85680" cy="83880"/>
            </a:xfrm>
            <a:prstGeom prst="rect">
              <a:avLst/>
            </a:prstGeom>
            <a:solidFill>
              <a:srgbClr val="00cc99"/>
            </a:solidFill>
            <a:ln w="47520">
              <a:solidFill>
                <a:srgbClr val="00cc99"/>
              </a:solidFill>
              <a:miter/>
            </a:ln>
          </p:spPr>
          <p:style>
            <a:lnRef idx="0"/>
            <a:fillRef idx="0"/>
            <a:effectRef idx="0"/>
            <a:fontRef idx="minor"/>
          </p:style>
        </p:sp>
        <p:sp>
          <p:nvSpPr>
            <p:cNvPr id="293" name="CustomShape 246"/>
            <p:cNvSpPr/>
            <p:nvPr/>
          </p:nvSpPr>
          <p:spPr>
            <a:xfrm>
              <a:off x="14783400" y="14734080"/>
              <a:ext cx="74520" cy="83880"/>
            </a:xfrm>
            <a:prstGeom prst="rect">
              <a:avLst/>
            </a:prstGeom>
            <a:solidFill>
              <a:srgbClr val="00cc99"/>
            </a:solidFill>
            <a:ln w="47520">
              <a:solidFill>
                <a:srgbClr val="00cc99"/>
              </a:solidFill>
              <a:miter/>
            </a:ln>
          </p:spPr>
          <p:style>
            <a:lnRef idx="0"/>
            <a:fillRef idx="0"/>
            <a:effectRef idx="0"/>
            <a:fontRef idx="minor"/>
          </p:style>
        </p:sp>
        <p:sp>
          <p:nvSpPr>
            <p:cNvPr id="294" name="CustomShape 247"/>
            <p:cNvSpPr/>
            <p:nvPr/>
          </p:nvSpPr>
          <p:spPr>
            <a:xfrm>
              <a:off x="15006240" y="14580000"/>
              <a:ext cx="84240" cy="82080"/>
            </a:xfrm>
            <a:prstGeom prst="rect">
              <a:avLst/>
            </a:prstGeom>
            <a:solidFill>
              <a:srgbClr val="00cc99"/>
            </a:solidFill>
            <a:ln w="47520">
              <a:solidFill>
                <a:srgbClr val="00cc99"/>
              </a:solidFill>
              <a:miter/>
            </a:ln>
          </p:spPr>
          <p:style>
            <a:lnRef idx="0"/>
            <a:fillRef idx="0"/>
            <a:effectRef idx="0"/>
            <a:fontRef idx="minor"/>
          </p:style>
        </p:sp>
        <p:sp>
          <p:nvSpPr>
            <p:cNvPr id="295" name="CustomShape 248"/>
            <p:cNvSpPr/>
            <p:nvPr/>
          </p:nvSpPr>
          <p:spPr>
            <a:xfrm>
              <a:off x="15240600" y="14699160"/>
              <a:ext cx="73080" cy="82080"/>
            </a:xfrm>
            <a:prstGeom prst="rect">
              <a:avLst/>
            </a:prstGeom>
            <a:solidFill>
              <a:srgbClr val="00cc99"/>
            </a:solidFill>
            <a:ln w="47520">
              <a:solidFill>
                <a:srgbClr val="00cc99"/>
              </a:solidFill>
              <a:miter/>
            </a:ln>
          </p:spPr>
          <p:style>
            <a:lnRef idx="0"/>
            <a:fillRef idx="0"/>
            <a:effectRef idx="0"/>
            <a:fontRef idx="minor"/>
          </p:style>
        </p:sp>
        <p:sp>
          <p:nvSpPr>
            <p:cNvPr id="296" name="CustomShape 249"/>
            <p:cNvSpPr/>
            <p:nvPr/>
          </p:nvSpPr>
          <p:spPr>
            <a:xfrm>
              <a:off x="15462000" y="15200640"/>
              <a:ext cx="85680" cy="82080"/>
            </a:xfrm>
            <a:prstGeom prst="rect">
              <a:avLst/>
            </a:prstGeom>
            <a:solidFill>
              <a:srgbClr val="00cc99"/>
            </a:solidFill>
            <a:ln w="47520">
              <a:solidFill>
                <a:srgbClr val="00cc99"/>
              </a:solidFill>
              <a:miter/>
            </a:ln>
          </p:spPr>
          <p:style>
            <a:lnRef idx="0"/>
            <a:fillRef idx="0"/>
            <a:effectRef idx="0"/>
            <a:fontRef idx="minor"/>
          </p:style>
        </p:sp>
        <p:sp>
          <p:nvSpPr>
            <p:cNvPr id="297" name="CustomShape 250"/>
            <p:cNvSpPr/>
            <p:nvPr/>
          </p:nvSpPr>
          <p:spPr>
            <a:xfrm>
              <a:off x="15684840" y="15427800"/>
              <a:ext cx="84240" cy="82080"/>
            </a:xfrm>
            <a:prstGeom prst="rect">
              <a:avLst/>
            </a:prstGeom>
            <a:solidFill>
              <a:srgbClr val="00cc99"/>
            </a:solidFill>
            <a:ln w="47520">
              <a:solidFill>
                <a:srgbClr val="00cc99"/>
              </a:solidFill>
              <a:miter/>
            </a:ln>
          </p:spPr>
          <p:style>
            <a:lnRef idx="0"/>
            <a:fillRef idx="0"/>
            <a:effectRef idx="0"/>
            <a:fontRef idx="minor"/>
          </p:style>
        </p:sp>
        <p:sp>
          <p:nvSpPr>
            <p:cNvPr id="298" name="CustomShape 251"/>
            <p:cNvSpPr/>
            <p:nvPr/>
          </p:nvSpPr>
          <p:spPr>
            <a:xfrm>
              <a:off x="15919200" y="14937120"/>
              <a:ext cx="73080" cy="83880"/>
            </a:xfrm>
            <a:prstGeom prst="rect">
              <a:avLst/>
            </a:prstGeom>
            <a:solidFill>
              <a:srgbClr val="00cc99"/>
            </a:solidFill>
            <a:ln w="47520">
              <a:solidFill>
                <a:srgbClr val="00cc99"/>
              </a:solidFill>
              <a:miter/>
            </a:ln>
          </p:spPr>
          <p:style>
            <a:lnRef idx="0"/>
            <a:fillRef idx="0"/>
            <a:effectRef idx="0"/>
            <a:fontRef idx="minor"/>
          </p:style>
        </p:sp>
        <p:sp>
          <p:nvSpPr>
            <p:cNvPr id="299" name="CustomShape 252"/>
            <p:cNvSpPr/>
            <p:nvPr/>
          </p:nvSpPr>
          <p:spPr>
            <a:xfrm>
              <a:off x="16374960" y="14734080"/>
              <a:ext cx="74520" cy="83880"/>
            </a:xfrm>
            <a:prstGeom prst="rect">
              <a:avLst/>
            </a:prstGeom>
            <a:solidFill>
              <a:srgbClr val="00cc99"/>
            </a:solidFill>
            <a:ln w="47520">
              <a:solidFill>
                <a:srgbClr val="00cc99"/>
              </a:solidFill>
              <a:miter/>
            </a:ln>
          </p:spPr>
          <p:style>
            <a:lnRef idx="0"/>
            <a:fillRef idx="0"/>
            <a:effectRef idx="0"/>
            <a:fontRef idx="minor"/>
          </p:style>
        </p:sp>
        <p:sp>
          <p:nvSpPr>
            <p:cNvPr id="300" name="CustomShape 253"/>
            <p:cNvSpPr/>
            <p:nvPr/>
          </p:nvSpPr>
          <p:spPr>
            <a:xfrm>
              <a:off x="16597800" y="14567400"/>
              <a:ext cx="84240" cy="83880"/>
            </a:xfrm>
            <a:prstGeom prst="rect">
              <a:avLst/>
            </a:prstGeom>
            <a:solidFill>
              <a:srgbClr val="00cc99"/>
            </a:solidFill>
            <a:ln w="47520">
              <a:solidFill>
                <a:srgbClr val="00cc99"/>
              </a:solidFill>
              <a:miter/>
            </a:ln>
          </p:spPr>
          <p:style>
            <a:lnRef idx="0"/>
            <a:fillRef idx="0"/>
            <a:effectRef idx="0"/>
            <a:fontRef idx="minor"/>
          </p:style>
        </p:sp>
        <p:sp>
          <p:nvSpPr>
            <p:cNvPr id="301" name="CustomShape 254"/>
            <p:cNvSpPr/>
            <p:nvPr/>
          </p:nvSpPr>
          <p:spPr>
            <a:xfrm>
              <a:off x="16830720" y="15248520"/>
              <a:ext cx="74520" cy="82080"/>
            </a:xfrm>
            <a:prstGeom prst="rect">
              <a:avLst/>
            </a:prstGeom>
            <a:solidFill>
              <a:srgbClr val="00cc99"/>
            </a:solidFill>
            <a:ln w="47520">
              <a:solidFill>
                <a:srgbClr val="00cc99"/>
              </a:solidFill>
              <a:miter/>
            </a:ln>
          </p:spPr>
          <p:style>
            <a:lnRef idx="0"/>
            <a:fillRef idx="0"/>
            <a:effectRef idx="0"/>
            <a:fontRef idx="minor"/>
          </p:style>
        </p:sp>
        <p:sp>
          <p:nvSpPr>
            <p:cNvPr id="302" name="CustomShape 255"/>
            <p:cNvSpPr/>
            <p:nvPr/>
          </p:nvSpPr>
          <p:spPr>
            <a:xfrm>
              <a:off x="17053560" y="15116760"/>
              <a:ext cx="84240" cy="83880"/>
            </a:xfrm>
            <a:prstGeom prst="rect">
              <a:avLst/>
            </a:prstGeom>
            <a:solidFill>
              <a:srgbClr val="00cc99"/>
            </a:solidFill>
            <a:ln w="47520">
              <a:solidFill>
                <a:srgbClr val="00cc99"/>
              </a:solidFill>
              <a:miter/>
            </a:ln>
          </p:spPr>
          <p:style>
            <a:lnRef idx="0"/>
            <a:fillRef idx="0"/>
            <a:effectRef idx="0"/>
            <a:fontRef idx="minor"/>
          </p:style>
        </p:sp>
        <p:sp>
          <p:nvSpPr>
            <p:cNvPr id="303" name="CustomShape 256"/>
            <p:cNvSpPr/>
            <p:nvPr/>
          </p:nvSpPr>
          <p:spPr>
            <a:xfrm>
              <a:off x="17276400" y="14902200"/>
              <a:ext cx="84240" cy="82080"/>
            </a:xfrm>
            <a:prstGeom prst="rect">
              <a:avLst/>
            </a:prstGeom>
            <a:solidFill>
              <a:srgbClr val="00cc99"/>
            </a:solidFill>
            <a:ln w="47520">
              <a:solidFill>
                <a:srgbClr val="00cc99"/>
              </a:solidFill>
              <a:miter/>
            </a:ln>
          </p:spPr>
          <p:style>
            <a:lnRef idx="0"/>
            <a:fillRef idx="0"/>
            <a:effectRef idx="0"/>
            <a:fontRef idx="minor"/>
          </p:style>
        </p:sp>
        <p:sp>
          <p:nvSpPr>
            <p:cNvPr id="304" name="CustomShape 257"/>
            <p:cNvSpPr/>
            <p:nvPr/>
          </p:nvSpPr>
          <p:spPr>
            <a:xfrm>
              <a:off x="17509320" y="15272280"/>
              <a:ext cx="74520" cy="82080"/>
            </a:xfrm>
            <a:prstGeom prst="rect">
              <a:avLst/>
            </a:prstGeom>
            <a:solidFill>
              <a:srgbClr val="00cc99"/>
            </a:solidFill>
            <a:ln w="47520">
              <a:solidFill>
                <a:srgbClr val="00cc99"/>
              </a:solidFill>
              <a:miter/>
            </a:ln>
          </p:spPr>
          <p:style>
            <a:lnRef idx="0"/>
            <a:fillRef idx="0"/>
            <a:effectRef idx="0"/>
            <a:fontRef idx="minor"/>
          </p:style>
        </p:sp>
        <p:sp>
          <p:nvSpPr>
            <p:cNvPr id="305" name="CustomShape 258"/>
            <p:cNvSpPr/>
            <p:nvPr/>
          </p:nvSpPr>
          <p:spPr>
            <a:xfrm>
              <a:off x="17945280" y="14089680"/>
              <a:ext cx="84240" cy="83880"/>
            </a:xfrm>
            <a:prstGeom prst="rect">
              <a:avLst/>
            </a:prstGeom>
            <a:solidFill>
              <a:srgbClr val="00cc99"/>
            </a:solidFill>
            <a:ln w="34920">
              <a:solidFill>
                <a:srgbClr val="00cc99"/>
              </a:solidFill>
              <a:miter/>
            </a:ln>
          </p:spPr>
          <p:style>
            <a:lnRef idx="0"/>
            <a:fillRef idx="0"/>
            <a:effectRef idx="0"/>
            <a:fontRef idx="minor"/>
          </p:style>
        </p:sp>
        <p:sp>
          <p:nvSpPr>
            <p:cNvPr id="306" name="CustomShape 259"/>
            <p:cNvSpPr/>
            <p:nvPr/>
          </p:nvSpPr>
          <p:spPr>
            <a:xfrm>
              <a:off x="18178200" y="14411880"/>
              <a:ext cx="74520" cy="83880"/>
            </a:xfrm>
            <a:prstGeom prst="rect">
              <a:avLst/>
            </a:prstGeom>
            <a:solidFill>
              <a:srgbClr val="00cc99"/>
            </a:solidFill>
            <a:ln w="47520">
              <a:solidFill>
                <a:srgbClr val="00cc99"/>
              </a:solidFill>
              <a:miter/>
            </a:ln>
          </p:spPr>
          <p:style>
            <a:lnRef idx="0"/>
            <a:fillRef idx="0"/>
            <a:effectRef idx="0"/>
            <a:fontRef idx="minor"/>
          </p:style>
        </p:sp>
        <p:sp>
          <p:nvSpPr>
            <p:cNvPr id="307" name="CustomShape 260"/>
            <p:cNvSpPr/>
            <p:nvPr/>
          </p:nvSpPr>
          <p:spPr>
            <a:xfrm>
              <a:off x="18401040" y="14627520"/>
              <a:ext cx="84240" cy="82080"/>
            </a:xfrm>
            <a:prstGeom prst="rect">
              <a:avLst/>
            </a:prstGeom>
            <a:solidFill>
              <a:srgbClr val="00cc99"/>
            </a:solidFill>
            <a:ln w="47520">
              <a:solidFill>
                <a:srgbClr val="00cc99"/>
              </a:solidFill>
              <a:miter/>
            </a:ln>
          </p:spPr>
          <p:style>
            <a:lnRef idx="0"/>
            <a:fillRef idx="0"/>
            <a:effectRef idx="0"/>
            <a:fontRef idx="minor"/>
          </p:style>
        </p:sp>
        <p:sp>
          <p:nvSpPr>
            <p:cNvPr id="308" name="CustomShape 261"/>
            <p:cNvSpPr/>
            <p:nvPr/>
          </p:nvSpPr>
          <p:spPr>
            <a:xfrm>
              <a:off x="18633960" y="14006880"/>
              <a:ext cx="74520" cy="82080"/>
            </a:xfrm>
            <a:prstGeom prst="rect">
              <a:avLst/>
            </a:prstGeom>
            <a:solidFill>
              <a:srgbClr val="00cc99"/>
            </a:solidFill>
            <a:ln w="34920">
              <a:solidFill>
                <a:srgbClr val="00cc99"/>
              </a:solidFill>
              <a:miter/>
            </a:ln>
          </p:spPr>
          <p:style>
            <a:lnRef idx="0"/>
            <a:fillRef idx="0"/>
            <a:effectRef idx="0"/>
            <a:fontRef idx="minor"/>
          </p:style>
        </p:sp>
        <p:sp>
          <p:nvSpPr>
            <p:cNvPr id="309" name="CustomShape 262"/>
            <p:cNvSpPr/>
            <p:nvPr/>
          </p:nvSpPr>
          <p:spPr>
            <a:xfrm>
              <a:off x="18856800" y="15045120"/>
              <a:ext cx="84240" cy="82080"/>
            </a:xfrm>
            <a:prstGeom prst="rect">
              <a:avLst/>
            </a:prstGeom>
            <a:solidFill>
              <a:srgbClr val="00cc99"/>
            </a:solidFill>
            <a:ln w="47520">
              <a:solidFill>
                <a:srgbClr val="00cc99"/>
              </a:solidFill>
              <a:miter/>
            </a:ln>
          </p:spPr>
          <p:style>
            <a:lnRef idx="0"/>
            <a:fillRef idx="0"/>
            <a:effectRef idx="0"/>
            <a:fontRef idx="minor"/>
          </p:style>
        </p:sp>
        <p:sp>
          <p:nvSpPr>
            <p:cNvPr id="310" name="CustomShape 263"/>
            <p:cNvSpPr/>
            <p:nvPr/>
          </p:nvSpPr>
          <p:spPr>
            <a:xfrm>
              <a:off x="19091160" y="14627520"/>
              <a:ext cx="73080" cy="82080"/>
            </a:xfrm>
            <a:prstGeom prst="rect">
              <a:avLst/>
            </a:prstGeom>
            <a:solidFill>
              <a:srgbClr val="00cc99"/>
            </a:solidFill>
            <a:ln w="47520">
              <a:solidFill>
                <a:srgbClr val="00cc99"/>
              </a:solidFill>
              <a:miter/>
            </a:ln>
          </p:spPr>
          <p:style>
            <a:lnRef idx="0"/>
            <a:fillRef idx="0"/>
            <a:effectRef idx="0"/>
            <a:fontRef idx="minor"/>
          </p:style>
        </p:sp>
        <p:sp>
          <p:nvSpPr>
            <p:cNvPr id="311" name="CustomShape 264"/>
            <p:cNvSpPr/>
            <p:nvPr/>
          </p:nvSpPr>
          <p:spPr>
            <a:xfrm>
              <a:off x="19535400" y="14829120"/>
              <a:ext cx="85680" cy="83880"/>
            </a:xfrm>
            <a:prstGeom prst="rect">
              <a:avLst/>
            </a:prstGeom>
            <a:solidFill>
              <a:srgbClr val="00cc99"/>
            </a:solidFill>
            <a:ln w="47520">
              <a:solidFill>
                <a:srgbClr val="00cc99"/>
              </a:solidFill>
              <a:miter/>
            </a:ln>
          </p:spPr>
          <p:style>
            <a:lnRef idx="0"/>
            <a:fillRef idx="0"/>
            <a:effectRef idx="0"/>
            <a:fontRef idx="minor"/>
          </p:style>
        </p:sp>
        <p:sp>
          <p:nvSpPr>
            <p:cNvPr id="312" name="CustomShape 265"/>
            <p:cNvSpPr/>
            <p:nvPr/>
          </p:nvSpPr>
          <p:spPr>
            <a:xfrm>
              <a:off x="19769760" y="14925960"/>
              <a:ext cx="73080" cy="82080"/>
            </a:xfrm>
            <a:prstGeom prst="rect">
              <a:avLst/>
            </a:prstGeom>
            <a:solidFill>
              <a:srgbClr val="00cc99"/>
            </a:solidFill>
            <a:ln w="47520">
              <a:solidFill>
                <a:srgbClr val="00cc99"/>
              </a:solidFill>
              <a:miter/>
            </a:ln>
          </p:spPr>
          <p:style>
            <a:lnRef idx="0"/>
            <a:fillRef idx="0"/>
            <a:effectRef idx="0"/>
            <a:fontRef idx="minor"/>
          </p:style>
        </p:sp>
        <p:sp>
          <p:nvSpPr>
            <p:cNvPr id="313" name="CustomShape 266"/>
            <p:cNvSpPr/>
            <p:nvPr/>
          </p:nvSpPr>
          <p:spPr>
            <a:xfrm>
              <a:off x="19992600" y="14530680"/>
              <a:ext cx="84240" cy="83880"/>
            </a:xfrm>
            <a:prstGeom prst="rect">
              <a:avLst/>
            </a:prstGeom>
            <a:solidFill>
              <a:srgbClr val="00cc99"/>
            </a:solidFill>
            <a:ln w="47520">
              <a:solidFill>
                <a:srgbClr val="00cc99"/>
              </a:solidFill>
              <a:miter/>
            </a:ln>
          </p:spPr>
          <p:style>
            <a:lnRef idx="0"/>
            <a:fillRef idx="0"/>
            <a:effectRef idx="0"/>
            <a:fontRef idx="minor"/>
          </p:style>
        </p:sp>
        <p:sp>
          <p:nvSpPr>
            <p:cNvPr id="314" name="CustomShape 267"/>
            <p:cNvSpPr/>
            <p:nvPr/>
          </p:nvSpPr>
          <p:spPr>
            <a:xfrm>
              <a:off x="20225520" y="15045120"/>
              <a:ext cx="74520" cy="82080"/>
            </a:xfrm>
            <a:prstGeom prst="rect">
              <a:avLst/>
            </a:prstGeom>
            <a:solidFill>
              <a:srgbClr val="00cc99"/>
            </a:solidFill>
            <a:ln w="47520">
              <a:solidFill>
                <a:srgbClr val="00cc99"/>
              </a:solidFill>
              <a:miter/>
            </a:ln>
          </p:spPr>
          <p:style>
            <a:lnRef idx="0"/>
            <a:fillRef idx="0"/>
            <a:effectRef idx="0"/>
            <a:fontRef idx="minor"/>
          </p:style>
        </p:sp>
        <p:sp>
          <p:nvSpPr>
            <p:cNvPr id="315" name="CustomShape 268"/>
            <p:cNvSpPr/>
            <p:nvPr/>
          </p:nvSpPr>
          <p:spPr>
            <a:xfrm>
              <a:off x="20448360" y="15259680"/>
              <a:ext cx="84240" cy="83880"/>
            </a:xfrm>
            <a:prstGeom prst="rect">
              <a:avLst/>
            </a:prstGeom>
            <a:solidFill>
              <a:srgbClr val="00cc99"/>
            </a:solidFill>
            <a:ln w="47520">
              <a:solidFill>
                <a:srgbClr val="00cc99"/>
              </a:solidFill>
              <a:miter/>
            </a:ln>
          </p:spPr>
          <p:style>
            <a:lnRef idx="0"/>
            <a:fillRef idx="0"/>
            <a:effectRef idx="0"/>
            <a:fontRef idx="minor"/>
          </p:style>
        </p:sp>
        <p:sp>
          <p:nvSpPr>
            <p:cNvPr id="316" name="CustomShape 269"/>
            <p:cNvSpPr/>
            <p:nvPr/>
          </p:nvSpPr>
          <p:spPr>
            <a:xfrm>
              <a:off x="20681280" y="14686560"/>
              <a:ext cx="74520" cy="83880"/>
            </a:xfrm>
            <a:prstGeom prst="rect">
              <a:avLst/>
            </a:prstGeom>
            <a:solidFill>
              <a:srgbClr val="00cc99"/>
            </a:solidFill>
            <a:ln w="47520">
              <a:solidFill>
                <a:srgbClr val="00cc99"/>
              </a:solidFill>
              <a:miter/>
            </a:ln>
          </p:spPr>
          <p:style>
            <a:lnRef idx="0"/>
            <a:fillRef idx="0"/>
            <a:effectRef idx="0"/>
            <a:fontRef idx="minor"/>
          </p:style>
        </p:sp>
      </p:grpSp>
      <p:sp>
        <p:nvSpPr>
          <p:cNvPr id="317" name="CustomShape 270"/>
          <p:cNvSpPr/>
          <p:nvPr/>
        </p:nvSpPr>
        <p:spPr>
          <a:xfrm>
            <a:off x="33611760" y="22824000"/>
            <a:ext cx="9753120" cy="4918320"/>
          </a:xfrm>
          <a:prstGeom prst="rect">
            <a:avLst/>
          </a:prstGeom>
          <a:noFill/>
          <a:ln>
            <a:noFill/>
          </a:ln>
        </p:spPr>
        <p:style>
          <a:lnRef idx="0"/>
          <a:fillRef idx="0"/>
          <a:effectRef idx="0"/>
          <a:fontRef idx="minor"/>
        </p:style>
        <p:txBody>
          <a:bodyPr lIns="171360" rIns="171360" tIns="85680" bIns="85680">
            <a:spAutoFit/>
          </a:bodyPr>
          <a:p>
            <a:pPr marL="343080" indent="-342720">
              <a:lnSpc>
                <a:spcPct val="100000"/>
              </a:lnSpc>
              <a:spcBef>
                <a:spcPts val="2100"/>
              </a:spcBef>
              <a:buClr>
                <a:srgbClr val="393939"/>
              </a:buClr>
              <a:buFont typeface="StarSymbol"/>
              <a:buAutoNum type="arabicPeriod"/>
            </a:pPr>
            <a:r>
              <a:rPr b="0" i="1" lang="en-US" sz="4200" spc="-1" strike="noStrike">
                <a:solidFill>
                  <a:srgbClr val="393939"/>
                </a:solidFill>
                <a:latin typeface="Gill Sans"/>
                <a:ea typeface="Arial"/>
              </a:rPr>
              <a:t> </a:t>
            </a:r>
            <a:r>
              <a:rPr b="0" i="1" lang="en-US" sz="4200" spc="-1" strike="noStrike">
                <a:solidFill>
                  <a:srgbClr val="393939"/>
                </a:solidFill>
                <a:latin typeface="Gill Sans"/>
                <a:ea typeface="Arial"/>
              </a:rPr>
              <a:t>You can place your organizations logos on either side of the title of the poster. Insert your text here. </a:t>
            </a:r>
            <a:endParaRPr b="0" lang="en-US" sz="4200" spc="-1" strike="noStrike">
              <a:latin typeface="Arial"/>
            </a:endParaRPr>
          </a:p>
          <a:p>
            <a:pPr marL="343080" indent="-342720">
              <a:lnSpc>
                <a:spcPct val="100000"/>
              </a:lnSpc>
              <a:spcBef>
                <a:spcPts val="2100"/>
              </a:spcBef>
              <a:buClr>
                <a:srgbClr val="393939"/>
              </a:buClr>
              <a:buFont typeface="StarSymbol"/>
              <a:buAutoNum type="arabicPeriod"/>
            </a:pPr>
            <a:r>
              <a:rPr b="0" i="1" lang="en-US" sz="4200" spc="-1" strike="noStrike">
                <a:solidFill>
                  <a:srgbClr val="393939"/>
                </a:solidFill>
                <a:latin typeface="Gill Sans"/>
                <a:ea typeface="Arial"/>
              </a:rPr>
              <a:t> </a:t>
            </a:r>
            <a:r>
              <a:rPr b="0" i="1" lang="en-US" sz="4200" spc="-1" strike="noStrike">
                <a:solidFill>
                  <a:srgbClr val="393939"/>
                </a:solidFill>
                <a:latin typeface="Gill Sans"/>
                <a:ea typeface="Arial"/>
              </a:rPr>
              <a:t>Insert your text here. Remember to size your font to fit your information into the space. </a:t>
            </a:r>
            <a:endParaRPr b="0" lang="en-US" sz="4200" spc="-1" strike="noStrike">
              <a:latin typeface="Arial"/>
            </a:endParaRPr>
          </a:p>
        </p:txBody>
      </p:sp>
      <p:sp>
        <p:nvSpPr>
          <p:cNvPr id="318" name="CustomShape 271"/>
          <p:cNvSpPr/>
          <p:nvPr/>
        </p:nvSpPr>
        <p:spPr>
          <a:xfrm>
            <a:off x="457200" y="25437600"/>
            <a:ext cx="9699120" cy="71312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2100"/>
              </a:spcBef>
            </a:pPr>
            <a:r>
              <a:rPr b="0" i="1" lang="en-US" sz="4200" spc="-1" strike="noStrike">
                <a:solidFill>
                  <a:srgbClr val="393939"/>
                </a:solidFill>
                <a:latin typeface="Gill Sans"/>
                <a:ea typeface="Arial"/>
              </a:rPr>
              <a:t>Insert your text here. Remember, you can adjust the font size to fit your text. Insert your text here. You can place your organizations logos on either side of the title of the poster. Insert your text here. You can place your organizations logos on either side of the title of the poster. Insert your text here. Remember to size your font to fit your information into the space.  </a:t>
            </a:r>
            <a:endParaRPr b="0" lang="en-US" sz="4200" spc="-1" strike="noStrike">
              <a:latin typeface="Arial"/>
            </a:endParaRPr>
          </a:p>
        </p:txBody>
      </p:sp>
      <p:pic>
        <p:nvPicPr>
          <p:cNvPr id="319" name="Picture 2" descr=""/>
          <p:cNvPicPr/>
          <p:nvPr/>
        </p:nvPicPr>
        <p:blipFill>
          <a:blip r:embed="rId1"/>
          <a:stretch/>
        </p:blipFill>
        <p:spPr>
          <a:xfrm>
            <a:off x="838080" y="603000"/>
            <a:ext cx="1523520" cy="2825640"/>
          </a:xfrm>
          <a:prstGeom prst="rect">
            <a:avLst/>
          </a:prstGeom>
          <a:ln>
            <a:noFill/>
          </a:ln>
        </p:spPr>
      </p:pic>
      <p:sp>
        <p:nvSpPr>
          <p:cNvPr id="320" name="CustomShape 272"/>
          <p:cNvSpPr/>
          <p:nvPr/>
        </p:nvSpPr>
        <p:spPr>
          <a:xfrm>
            <a:off x="34181280" y="602280"/>
            <a:ext cx="720540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ffffff"/>
                </a:solidFill>
                <a:latin typeface="Arial"/>
                <a:ea typeface="Arial"/>
              </a:rPr>
              <a:t>/github.com/fred-b-berendse</a:t>
            </a:r>
            <a:endParaRPr b="0" lang="en-US" sz="4400" spc="-1" strike="noStrike">
              <a:latin typeface="Arial"/>
            </a:endParaRPr>
          </a:p>
        </p:txBody>
      </p:sp>
      <p:pic>
        <p:nvPicPr>
          <p:cNvPr id="321" name="Picture 387" descr=""/>
          <p:cNvPicPr/>
          <p:nvPr/>
        </p:nvPicPr>
        <p:blipFill>
          <a:blip r:embed="rId2"/>
          <a:stretch/>
        </p:blipFill>
        <p:spPr>
          <a:xfrm>
            <a:off x="33022440" y="671400"/>
            <a:ext cx="699840" cy="699840"/>
          </a:xfrm>
          <a:prstGeom prst="rect">
            <a:avLst/>
          </a:prstGeom>
          <a:ln>
            <a:noFill/>
          </a:ln>
        </p:spPr>
      </p:pic>
      <p:pic>
        <p:nvPicPr>
          <p:cNvPr id="322" name="Picture 388" descr=""/>
          <p:cNvPicPr/>
          <p:nvPr/>
        </p:nvPicPr>
        <p:blipFill>
          <a:blip r:embed="rId3"/>
          <a:stretch/>
        </p:blipFill>
        <p:spPr>
          <a:xfrm>
            <a:off x="33050160" y="2826720"/>
            <a:ext cx="705960" cy="534240"/>
          </a:xfrm>
          <a:prstGeom prst="rect">
            <a:avLst/>
          </a:prstGeom>
          <a:ln>
            <a:noFill/>
          </a:ln>
        </p:spPr>
      </p:pic>
      <p:sp>
        <p:nvSpPr>
          <p:cNvPr id="323" name="CustomShape 273"/>
          <p:cNvSpPr/>
          <p:nvPr/>
        </p:nvSpPr>
        <p:spPr>
          <a:xfrm>
            <a:off x="33070680" y="1600200"/>
            <a:ext cx="129492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5400" spc="-1" strike="noStrike">
                <a:solidFill>
                  <a:srgbClr val="ffffff"/>
                </a:solidFill>
                <a:latin typeface="Arial"/>
                <a:ea typeface="Arial"/>
              </a:rPr>
              <a:t>in</a:t>
            </a:r>
            <a:endParaRPr b="0" lang="en-US" sz="5400" spc="-1" strike="noStrike">
              <a:latin typeface="Arial"/>
            </a:endParaRPr>
          </a:p>
        </p:txBody>
      </p:sp>
      <p:sp>
        <p:nvSpPr>
          <p:cNvPr id="324" name="CustomShape 274"/>
          <p:cNvSpPr/>
          <p:nvPr/>
        </p:nvSpPr>
        <p:spPr>
          <a:xfrm>
            <a:off x="34145280" y="1676520"/>
            <a:ext cx="490392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ffffff"/>
                </a:solidFill>
                <a:latin typeface="Arial"/>
                <a:ea typeface="Arial"/>
              </a:rPr>
              <a:t>/in/fred-b-berendse</a:t>
            </a:r>
            <a:endParaRPr b="0" lang="en-US" sz="4400" spc="-1" strike="noStrike">
              <a:latin typeface="Arial"/>
            </a:endParaRPr>
          </a:p>
        </p:txBody>
      </p:sp>
      <p:sp>
        <p:nvSpPr>
          <p:cNvPr id="325" name="CustomShape 275"/>
          <p:cNvSpPr/>
          <p:nvPr/>
        </p:nvSpPr>
        <p:spPr>
          <a:xfrm>
            <a:off x="34160400" y="2666880"/>
            <a:ext cx="721728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400" spc="-1" strike="noStrike">
                <a:solidFill>
                  <a:srgbClr val="ffffff"/>
                </a:solidFill>
                <a:latin typeface="Arial"/>
                <a:ea typeface="Arial"/>
              </a:rPr>
              <a:t>fred.b.berendse@gmail.com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TotalTime>
  <Application>LibreOffice/6.2.7.1$Linux_X86_64 LibreOffice_project/20$Build-1</Application>
  <Words>1011</Words>
  <Paragraphs>133</Paragraphs>
  <Company>Graphicsland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Graphicsland/MakeSigns.com</dc:creator>
  <dc:description>We offer free PowerPoint poster templates to help you design your very own scientific poster presentation.</dc:description>
  <cp:keywords>scientific research template custom poster presentation symposium printing PowerPoint create design example sample download</cp:keywords>
  <dc:language>en-US</dc:language>
  <cp:lastModifiedBy/>
  <dcterms:modified xsi:type="dcterms:W3CDTF">2019-11-07T11:51:10Z</dcterms:modified>
  <cp:revision>48</cp:revision>
  <dc:subject>Example Of A Sample Research Poster</dc:subject>
  <dc:title>Template to create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Graphicsland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y fmtid="{D5CDD505-2E9C-101B-9397-08002B2CF9AE}" pid="13" name="category">
    <vt:lpwstr>science research poster</vt:lpwstr>
  </property>
</Properties>
</file>