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58" r:id="rId6"/>
    <p:sldId id="262" r:id="rId7"/>
    <p:sldId id="259" r:id="rId8"/>
    <p:sldId id="261" r:id="rId9"/>
    <p:sldId id="264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1" autoAdjust="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>
        <p:guide orient="horz" pos="2128"/>
        <p:guide pos="38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3705" y="855345"/>
            <a:ext cx="4849495" cy="822325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在线式视觉打标方案</a:t>
            </a:r>
            <a:endParaRPr lang="zh-CN" altLang="en-US" sz="4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60252" y="4909131"/>
            <a:ext cx="5479659" cy="521167"/>
          </a:xfrm>
        </p:spPr>
        <p:txBody>
          <a:bodyPr/>
          <a:lstStyle/>
          <a:p>
            <a:pPr algn="ctr"/>
            <a:r>
              <a:rPr lang="zh-CN" altLang="en-US" dirty="0"/>
              <a:t>深圳市博特精密设备科技有限公司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30078" y="5430309"/>
            <a:ext cx="22993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2022/06/17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9164" y="487958"/>
            <a:ext cx="1302468" cy="657138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7851" y="2160377"/>
            <a:ext cx="2736986" cy="3552527"/>
          </a:xfrm>
        </p:spPr>
        <p:txBody>
          <a:bodyPr>
            <a:normAutofit/>
          </a:bodyPr>
          <a:lstStyle/>
          <a:p>
            <a:r>
              <a:rPr lang="zh-CN" altLang="en-US" sz="3500" dirty="0"/>
              <a:t>镭雕产品</a:t>
            </a:r>
            <a:endParaRPr lang="en-US" altLang="zh-CN" sz="3500" dirty="0"/>
          </a:p>
          <a:p>
            <a:r>
              <a:rPr lang="zh-CN" altLang="en-US" sz="3500" dirty="0"/>
              <a:t>设备说明</a:t>
            </a:r>
            <a:endParaRPr lang="en-US" altLang="zh-CN" sz="3500" dirty="0"/>
          </a:p>
          <a:p>
            <a:r>
              <a:rPr lang="zh-CN" altLang="zh-CN" sz="3500" dirty="0">
                <a:ea typeface="宋体" panose="02010600030101010101" pitchFamily="2" charset="-122"/>
              </a:rPr>
              <a:t>方案说明</a:t>
            </a:r>
            <a:endParaRPr lang="en-US" altLang="zh-CN" sz="3500" dirty="0"/>
          </a:p>
          <a:p>
            <a:r>
              <a:rPr lang="zh-CN" altLang="en-US" sz="3500" dirty="0"/>
              <a:t>技术参数</a:t>
            </a:r>
            <a:endParaRPr lang="en-US" altLang="zh-CN" sz="3500" dirty="0"/>
          </a:p>
          <a:p>
            <a:r>
              <a:rPr lang="zh-CN" altLang="en-US" sz="3500" dirty="0"/>
              <a:t>方案总结</a:t>
            </a:r>
            <a:endParaRPr lang="en-US" altLang="zh-CN" sz="35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2192" y="286136"/>
            <a:ext cx="2713936" cy="686540"/>
          </a:xfrm>
        </p:spPr>
        <p:txBody>
          <a:bodyPr/>
          <a:lstStyle/>
          <a:p>
            <a:pPr algn="ctr"/>
            <a:r>
              <a:rPr lang="zh-CN" altLang="en-US" dirty="0"/>
              <a:t>打标产品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9690" y="1524312"/>
            <a:ext cx="3377470" cy="450329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5642" y="225265"/>
            <a:ext cx="2538159" cy="793072"/>
          </a:xfrm>
        </p:spPr>
        <p:txBody>
          <a:bodyPr>
            <a:normAutofit/>
          </a:bodyPr>
          <a:lstStyle/>
          <a:p>
            <a:r>
              <a:rPr lang="zh-CN" altLang="en-US" dirty="0"/>
              <a:t>设备示意图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970" y="1206698"/>
            <a:ext cx="6212599" cy="5286683"/>
          </a:xfrm>
          <a:prstGeom prst="rect">
            <a:avLst/>
          </a:prstGeom>
        </p:spPr>
      </p:pic>
      <p:cxnSp>
        <p:nvCxnSpPr>
          <p:cNvPr id="22" name="直接箭头连接符 21"/>
          <p:cNvCxnSpPr>
            <a:stCxn id="25" idx="2"/>
          </p:cNvCxnSpPr>
          <p:nvPr/>
        </p:nvCxnSpPr>
        <p:spPr>
          <a:xfrm flipH="1">
            <a:off x="5658598" y="1530531"/>
            <a:ext cx="345416" cy="851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5314100" y="1136950"/>
            <a:ext cx="1379827" cy="39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电脑显示屏</a:t>
            </a:r>
            <a:endParaRPr lang="zh-CN" altLang="en-US" dirty="0"/>
          </a:p>
        </p:txBody>
      </p:sp>
      <p:sp>
        <p:nvSpPr>
          <p:cNvPr id="6" name="矩形: 圆角 47"/>
          <p:cNvSpPr/>
          <p:nvPr/>
        </p:nvSpPr>
        <p:spPr>
          <a:xfrm>
            <a:off x="1131252" y="1691728"/>
            <a:ext cx="1747890" cy="64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 CCD</a:t>
            </a:r>
            <a:r>
              <a:rPr lang="zh-CN" altLang="en-US" dirty="0"/>
              <a:t>视觉定位相机、光源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6" idx="3"/>
          </p:cNvCxnSpPr>
          <p:nvPr/>
        </p:nvCxnSpPr>
        <p:spPr>
          <a:xfrm>
            <a:off x="2879142" y="2015052"/>
            <a:ext cx="652675" cy="696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/>
          <p:cNvSpPr/>
          <p:nvPr/>
        </p:nvSpPr>
        <p:spPr>
          <a:xfrm>
            <a:off x="7425952" y="883936"/>
            <a:ext cx="1455938" cy="50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人工操作位</a:t>
            </a:r>
            <a:endParaRPr lang="zh-CN" altLang="en-US" dirty="0"/>
          </a:p>
        </p:txBody>
      </p:sp>
      <p:sp>
        <p:nvSpPr>
          <p:cNvPr id="74" name="矩形: 圆角 42"/>
          <p:cNvSpPr/>
          <p:nvPr/>
        </p:nvSpPr>
        <p:spPr>
          <a:xfrm>
            <a:off x="200324" y="3455253"/>
            <a:ext cx="1053557" cy="370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流水线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74" idx="3"/>
          </p:cNvCxnSpPr>
          <p:nvPr/>
        </p:nvCxnSpPr>
        <p:spPr>
          <a:xfrm flipV="1">
            <a:off x="1253881" y="3550751"/>
            <a:ext cx="428813" cy="8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3" idx="2"/>
          </p:cNvCxnSpPr>
          <p:nvPr/>
        </p:nvCxnSpPr>
        <p:spPr>
          <a:xfrm flipH="1">
            <a:off x="7733248" y="1389963"/>
            <a:ext cx="420673" cy="780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2841625" y="4331970"/>
            <a:ext cx="1549400" cy="788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触发传感器或者步距方式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29" idx="0"/>
          </p:cNvCxnSpPr>
          <p:nvPr/>
        </p:nvCxnSpPr>
        <p:spPr>
          <a:xfrm flipV="1">
            <a:off x="3616272" y="3701222"/>
            <a:ext cx="188021" cy="63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1396090" y="4237932"/>
            <a:ext cx="713018" cy="39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产品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0" idx="0"/>
          </p:cNvCxnSpPr>
          <p:nvPr/>
        </p:nvCxnSpPr>
        <p:spPr>
          <a:xfrm flipV="1">
            <a:off x="1752599" y="3455253"/>
            <a:ext cx="356509" cy="782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820" y="515620"/>
            <a:ext cx="3041015" cy="710565"/>
          </a:xfrm>
        </p:spPr>
        <p:txBody>
          <a:bodyPr>
            <a:normAutofit/>
          </a:bodyPr>
          <a:lstStyle/>
          <a:p>
            <a:r>
              <a:rPr lang="zh-CN" altLang="en-US" dirty="0"/>
              <a:t>本司配套提供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242695" y="1390015"/>
            <a:ext cx="783018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①、通过飞拍方式进行打标，通过讨论，方案不可行，该方案精度不高，不适合此产品适用。②、通过步距的方式进行打标，即边停边打，此方案精度高，产量适用，推荐此方案进行。③、硬件配置：二次开发打标卡，高精度振镜，I5电脑，流水线客户自己提供。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285506" y="248182"/>
            <a:ext cx="3224423" cy="796119"/>
          </a:xfrm>
        </p:spPr>
        <p:txBody>
          <a:bodyPr/>
          <a:lstStyle/>
          <a:p>
            <a:r>
              <a:rPr lang="zh-CN" dirty="0">
                <a:ea typeface="宋体" panose="02010600030101010101" pitchFamily="2" charset="-122"/>
              </a:rPr>
              <a:t>客户自己开发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99210" y="1319530"/>
            <a:ext cx="770382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①、我们提供开发包，客户自己进行视觉开发。</a:t>
            </a:r>
            <a:r>
              <a:rPr lang="en-US"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②、本司提供二次开发打标卡，二次开发包，高精度振镜，I5电脑。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9019" y="471996"/>
            <a:ext cx="2216786" cy="677662"/>
          </a:xfrm>
        </p:spPr>
        <p:txBody>
          <a:bodyPr/>
          <a:lstStyle/>
          <a:p>
            <a:r>
              <a:rPr lang="zh-CN" altLang="en-US" dirty="0"/>
              <a:t>技术参数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3020" y="1791276"/>
            <a:ext cx="8397028" cy="303654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、电源：</a:t>
            </a:r>
            <a:r>
              <a:rPr lang="en-US" altLang="zh-CN" sz="2800" dirty="0"/>
              <a:t>220V   50HZ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、功率：</a:t>
            </a:r>
            <a:r>
              <a:rPr lang="en-US" altLang="zh-CN" sz="2800" dirty="0"/>
              <a:t>2000W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、工作方式：人工上料流水线视觉定位打标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、定位方式：</a:t>
            </a:r>
            <a:r>
              <a:rPr lang="en-US" altLang="zh-CN" sz="2800" dirty="0"/>
              <a:t>CCD</a:t>
            </a:r>
            <a:r>
              <a:rPr lang="zh-CN" altLang="en-US" sz="2800" dirty="0"/>
              <a:t>定位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、产能：</a:t>
            </a:r>
            <a:r>
              <a:rPr lang="en-US" altLang="zh-CN" sz="2800" dirty="0"/>
              <a:t>1200</a:t>
            </a:r>
            <a:r>
              <a:rPr lang="zh-CN" altLang="en-US" sz="2800" dirty="0"/>
              <a:t>个</a:t>
            </a:r>
            <a:r>
              <a:rPr lang="en-US" altLang="zh-CN" sz="2800" dirty="0"/>
              <a:t>/</a:t>
            </a:r>
            <a:r>
              <a:rPr lang="zh-CN" altLang="en-US" sz="2800" dirty="0"/>
              <a:t>小时</a:t>
            </a:r>
            <a:r>
              <a:rPr lang="zh-CN" altLang="en-US" sz="2800" dirty="0">
                <a:solidFill>
                  <a:srgbClr val="FF0000"/>
                </a:solidFill>
              </a:rPr>
              <a:t>（以产品打标时间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秒一个）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3980" y="236290"/>
            <a:ext cx="2174923" cy="732639"/>
          </a:xfrm>
        </p:spPr>
        <p:txBody>
          <a:bodyPr/>
          <a:lstStyle/>
          <a:p>
            <a:r>
              <a:rPr lang="zh-CN" altLang="en-US" dirty="0"/>
              <a:t>方案总结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272" y="969269"/>
            <a:ext cx="9675367" cy="450865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自动化设备的优点：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、使用自动化设备可以减少人力，降低产品生产成本。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、可提升产能。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、可靠的自动化产品较人更便于管理。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、能有效提升产品品质，通过使用自动化设备可有效提高产品一致性。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、提升公司的竞争实力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机器视觉系统的优点：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、非接触测量，对于观测者与被观测者都不会产生任何损伤，从而提高系统的可靠性。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、具有较宽的光谱响应范围，例如使用人眼看不见的红外测量，扩展了人眼的视觉范围。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长时间稳定工作，人类难以长时间对同一对象进行观察，而机器视觉则可以长时间地作测量、分析和识别任务。机器视觉系统的应用领域越来越广泛。在工业、农业、国防、交通、医疗、金融甚至体育、娱乐等等行业都获得了广泛的应用，可以说已经深入到我们的生活、生产和工作的方方面面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091.801574803149,&quot;width&quot;:5318.850393700787}"/>
</p:tagLst>
</file>

<file path=ppt/tags/tag2.xml><?xml version="1.0" encoding="utf-8"?>
<p:tagLst xmlns:p="http://schemas.openxmlformats.org/presentationml/2006/main">
  <p:tag name="COMMONDATA" val="eyJoZGlkIjoiYzdhNDFkODU0M2MzMDMzYTI0NDA0MGFmNTZiNDJlMjMifQ==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705</Words>
  <Application>WPS 演示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Symbol</vt:lpstr>
      <vt:lpstr>Arial</vt:lpstr>
      <vt:lpstr>楷体</vt:lpstr>
      <vt:lpstr>华文新魏</vt:lpstr>
      <vt:lpstr>Segoe Print</vt:lpstr>
      <vt:lpstr>Trebuchet MS</vt:lpstr>
      <vt:lpstr>微软雅黑</vt:lpstr>
      <vt:lpstr>Arial Unicode MS</vt:lpstr>
      <vt:lpstr>方正姚体</vt:lpstr>
      <vt:lpstr>Calibri</vt:lpstr>
      <vt:lpstr>黑体</vt:lpstr>
      <vt:lpstr>平面</vt:lpstr>
      <vt:lpstr>充电器打标方案</vt:lpstr>
      <vt:lpstr>目录</vt:lpstr>
      <vt:lpstr>打标产品</vt:lpstr>
      <vt:lpstr>设备示意图</vt:lpstr>
      <vt:lpstr>工作流程说明1</vt:lpstr>
      <vt:lpstr>工作流程说明2</vt:lpstr>
      <vt:lpstr>技术参数</vt:lpstr>
      <vt:lpstr>方案总结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双CCD定位流水线打标方案书</dc:title>
  <dc:creator>CH</dc:creator>
  <cp:lastModifiedBy>A+A制</cp:lastModifiedBy>
  <cp:revision>160</cp:revision>
  <dcterms:created xsi:type="dcterms:W3CDTF">2019-11-07T07:57:00Z</dcterms:created>
  <dcterms:modified xsi:type="dcterms:W3CDTF">2022-06-17T09:54:54Z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3C17326732364210A7E97A3DDFA27F44</vt:lpwstr>
  </property>
  <property fmtid="{D5CDD505-2E9C-101B-9397-08002B2CF9AE}" pid="3" name="KSOProductBuildVer">
    <vt:lpwstr>2052-11.1.0.11805</vt:lpwstr>
  </property>
</Properties>
</file>