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7" r:id="rId4"/>
    <p:sldId id="258" r:id="rId5"/>
    <p:sldId id="256" r:id="rId6"/>
    <p:sldId id="259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2247265"/>
            <a:ext cx="9799320" cy="1237615"/>
          </a:xfrm>
        </p:spPr>
        <p:txBody>
          <a:bodyPr/>
          <a:p>
            <a:r>
              <a:rPr lang="en-US" altLang="zh-CN"/>
              <a:t>Icon </a:t>
            </a:r>
            <a:r>
              <a:rPr lang="zh-CN" altLang="en-US"/>
              <a:t>编辑器</a:t>
            </a:r>
            <a:r>
              <a:rPr lang="zh-CN" altLang="en-US"/>
              <a:t>修改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017770"/>
          <a:ext cx="185547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67825" y="5017770"/>
                        <a:ext cx="185547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25" y="1877695"/>
            <a:ext cx="8280400" cy="2650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368300"/>
            <a:ext cx="9791065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，首先为所有用户安装</a:t>
            </a:r>
            <a:r>
              <a:rPr lang="en-US" altLang="zh-CN" sz="2800" b="1"/>
              <a:t> 6PX2BUS_symbol.ttf </a:t>
            </a:r>
            <a:r>
              <a:rPr lang="zh-CN" altLang="en-US" sz="2800" b="1"/>
              <a:t>字体文件</a:t>
            </a:r>
            <a:endParaRPr lang="zh-CN" altLang="en-US" sz="2800" b="1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317" t="-11899" r="317" b="30796"/>
          <a:stretch>
            <a:fillRect/>
          </a:stretch>
        </p:blipFill>
        <p:spPr>
          <a:xfrm>
            <a:off x="0" y="3468370"/>
            <a:ext cx="4000500" cy="2943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9259"/>
          <a:stretch>
            <a:fillRect/>
          </a:stretch>
        </p:blipFill>
        <p:spPr>
          <a:xfrm>
            <a:off x="4062095" y="1739900"/>
            <a:ext cx="7800975" cy="4851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368300"/>
            <a:ext cx="9791065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，调整</a:t>
            </a:r>
            <a:r>
              <a:rPr lang="en-US" altLang="zh-CN" sz="2800" b="1"/>
              <a:t>Cleartype </a:t>
            </a:r>
            <a:r>
              <a:rPr lang="zh-CN" altLang="en-US" sz="2800" b="1"/>
              <a:t>取消</a:t>
            </a:r>
            <a:r>
              <a:rPr lang="en-US" altLang="zh-CN" sz="2800" b="1"/>
              <a:t>Clear</a:t>
            </a:r>
            <a:r>
              <a:rPr lang="en-US" altLang="zh-CN" sz="2800" b="1"/>
              <a:t>Type</a:t>
            </a:r>
            <a:endParaRPr lang="en-US" altLang="zh-CN" sz="2800" b="1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1800" y="736600"/>
            <a:ext cx="11367092" cy="6122035"/>
            <a:chOff x="0" y="0"/>
            <a:chExt cx="19200" cy="108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03" y="0"/>
              <a:ext cx="11697" cy="107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229" cy="6486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5400" y="3360"/>
              <a:ext cx="6080" cy="1520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880" y="8360"/>
              <a:ext cx="788" cy="739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p>
              <a:r>
                <a:rPr lang="zh-CN" altLang="en-US" sz="2800" b="1">
                  <a:solidFill>
                    <a:srgbClr val="FF0000"/>
                  </a:solidFill>
                  <a:latin typeface="Calibri" panose="020F0502020204030204" charset="0"/>
                </a:rPr>
                <a:t>①</a:t>
              </a:r>
              <a:endParaRPr lang="zh-CN" altLang="en-US" sz="2800" b="1">
                <a:solidFill>
                  <a:srgbClr val="FF0000"/>
                </a:solidFill>
                <a:latin typeface="Calibri" panose="020F050202020403020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880" y="1580"/>
              <a:ext cx="768" cy="81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Calibri" panose="020F0502020204030204" charset="0"/>
                </a:rPr>
                <a:t>②</a:t>
              </a:r>
              <a:endParaRPr lang="zh-CN" altLang="en-US" sz="2400" b="1">
                <a:solidFill>
                  <a:srgbClr val="FF0000"/>
                </a:solidFill>
                <a:latin typeface="Calibri" panose="020F0502020204030204" charset="0"/>
              </a:endParaRPr>
            </a:p>
          </p:txBody>
        </p:sp>
        <p:sp>
          <p:nvSpPr>
            <p:cNvPr id="10" name="爆炸形 1 9"/>
            <p:cNvSpPr/>
            <p:nvPr/>
          </p:nvSpPr>
          <p:spPr>
            <a:xfrm>
              <a:off x="0" y="5846"/>
              <a:ext cx="7599" cy="4954"/>
            </a:xfrm>
            <a:prstGeom prst="irregularSeal1">
              <a:avLst/>
            </a:prstGeom>
            <a:solidFill>
              <a:schemeClr val="bg2">
                <a:lumMod val="9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rgbClr val="FF0000"/>
                  </a:solidFill>
                </a:rPr>
                <a:t>修改</a:t>
              </a:r>
              <a:r>
                <a:rPr lang="en-US" altLang="zh-CN">
                  <a:solidFill>
                    <a:srgbClr val="FF0000"/>
                  </a:solidFill>
                </a:rPr>
                <a:t>Icon </a:t>
              </a:r>
              <a:r>
                <a:rPr lang="zh-CN" altLang="en-US">
                  <a:solidFill>
                    <a:srgbClr val="FF0000"/>
                  </a:solidFill>
                </a:rPr>
                <a:t>编辑器</a:t>
              </a:r>
              <a:r>
                <a:rPr lang="en-US" altLang="zh-CN">
                  <a:solidFill>
                    <a:srgbClr val="FF0000"/>
                  </a:solidFill>
                </a:rPr>
                <a:t> </a:t>
              </a:r>
              <a:r>
                <a:rPr lang="zh-CN" altLang="en-US">
                  <a:solidFill>
                    <a:srgbClr val="FF0000"/>
                  </a:solidFill>
                </a:rPr>
                <a:t>脚本</a:t>
              </a:r>
              <a:r>
                <a:rPr lang="en-US" altLang="zh-CN">
                  <a:solidFill>
                    <a:srgbClr val="FF0000"/>
                  </a:solidFill>
                </a:rPr>
                <a:t>API</a:t>
              </a:r>
              <a:r>
                <a:rPr lang="zh-CN" altLang="en-US">
                  <a:solidFill>
                    <a:srgbClr val="FF0000"/>
                  </a:solidFill>
                </a:rPr>
                <a:t>，让字体修改成默认为</a:t>
              </a:r>
              <a:r>
                <a:rPr lang="en-US" altLang="zh-CN">
                  <a:solidFill>
                    <a:srgbClr val="FF0000"/>
                  </a:solidFill>
                </a:rPr>
                <a:t>6px2bus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-635" y="0"/>
            <a:ext cx="12192000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3</a:t>
            </a:r>
            <a:r>
              <a:rPr lang="zh-CN" altLang="en-US" sz="2800" b="1"/>
              <a:t>，修改脚本</a:t>
            </a:r>
            <a:r>
              <a:rPr lang="en-US" altLang="zh-CN" sz="2800" b="1"/>
              <a:t>VI</a:t>
            </a:r>
            <a:r>
              <a:rPr lang="zh-CN" altLang="en-US" sz="2800" b="1"/>
              <a:t>，将簇常量的字体修改成</a:t>
            </a:r>
            <a:r>
              <a:rPr lang="en-US" altLang="zh-CN" sz="2800" b="1"/>
              <a:t>6pX2bus</a:t>
            </a:r>
            <a:r>
              <a:rPr lang="zh-CN" altLang="en-US" sz="2800" b="1"/>
              <a:t>，字号设置成</a:t>
            </a:r>
            <a:r>
              <a:rPr lang="en-US" altLang="zh-CN" sz="2800" b="1"/>
              <a:t>6</a:t>
            </a:r>
            <a:endParaRPr lang="en-US" altLang="zh-CN" sz="2800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1645" y="2211070"/>
            <a:ext cx="4791075" cy="431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2814320"/>
            <a:ext cx="6268085" cy="3495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635" y="0"/>
            <a:ext cx="12192000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4</a:t>
            </a:r>
            <a:r>
              <a:rPr lang="zh-CN" altLang="en-US" sz="2800" b="1"/>
              <a:t>，修改</a:t>
            </a:r>
            <a:r>
              <a:rPr lang="en-US" altLang="zh-CN" sz="2800" b="1"/>
              <a:t>icon </a:t>
            </a:r>
            <a:r>
              <a:rPr lang="zh-CN" altLang="en-US" sz="2800" b="1"/>
              <a:t>编辑器属性将字体和字号设置</a:t>
            </a:r>
            <a:r>
              <a:rPr lang="zh-CN" altLang="en-US" sz="2800" b="1"/>
              <a:t>如下</a:t>
            </a:r>
            <a:endParaRPr lang="zh-CN" altLang="en-US" sz="2800" b="1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0" y="3314700"/>
            <a:ext cx="12192000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/>
              <a:t>5</a:t>
            </a:r>
            <a:r>
              <a:rPr lang="zh-CN" altLang="en-US" sz="2800" b="1"/>
              <a:t>，重启</a:t>
            </a:r>
            <a:r>
              <a:rPr lang="en-US" altLang="zh-CN" sz="2800" b="1"/>
              <a:t>labview</a:t>
            </a:r>
            <a:r>
              <a:rPr lang="zh-CN" altLang="en-US" sz="2800" b="1"/>
              <a:t>后</a:t>
            </a:r>
            <a:r>
              <a:rPr lang="zh-CN" altLang="en-US" sz="2800" b="1"/>
              <a:t>生效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5715,&quot;width&quot;:630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mY5ODdiYzJlNzlmODBmNDFiMDc5ZGI4NTZiMWFjM2EifQ=="/>
  <p:tag name="KSO_WPP_MARK_KEY" val="34abba7d-cd1c-414b-ba06-859f462f1ee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宽屏</PresentationFormat>
  <Paragraphs>18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主题​​</vt:lpstr>
      <vt:lpstr>Package</vt:lpstr>
      <vt:lpstr>Icon 编辑器修改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ghj19</cp:lastModifiedBy>
  <cp:revision>178</cp:revision>
  <dcterms:created xsi:type="dcterms:W3CDTF">2019-06-19T02:08:00Z</dcterms:created>
  <dcterms:modified xsi:type="dcterms:W3CDTF">2022-11-19T14:41:18Z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CA24131E772E407CB742618A6286B16D</vt:lpwstr>
  </property>
</Properties>
</file>