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5030-55E7-4EC6-9C5E-9A56E1D6A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96189-E3B0-44F0-B77A-CE6210050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59D8-7B9B-41C1-A08E-B8FC6CE0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83AB-3DE1-47AE-AA08-35545E6A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24EE-FAEB-481C-BB0D-6C9789CE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AC7B-036E-4BBD-91C7-115889DA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B5B87-924A-4286-8AFD-D85084E8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F6C6-6B00-4B8A-8407-49D70320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5A75-5E3C-4D90-B673-6C9F45F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A114-AC63-4211-8390-3706F42D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6E573-D68C-42E7-A1B3-483FB5D87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556A1-0C37-4ABE-9FCB-225D6008F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F622-B3EA-4A69-B81C-C6A04D49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1939-44BF-4D89-AE16-1EFD73A0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FEB2-44A6-4355-BAE5-70EB3BF2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9C0E-34FD-4C16-BEFD-0B96CFA2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6547-C328-4EC5-ACDF-EBF39BB9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ECA2-3315-44D9-B17E-AEED8679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DA46-CB88-498B-B810-3B685351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E045-3158-41AE-8EC5-D45648E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1687-2332-4E1A-B78F-BF5FB503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597DC-9D42-4FCD-88E9-71275E84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B5E2C-3D37-4E5F-A16E-21786E4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AD85-67AD-4508-9F49-88D1034C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6A56-79C8-4624-87AC-B6E32FE1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2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87EA-AB9E-422C-AD02-D69029BE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53A9-9171-426F-80DB-A0E7D0BFD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898A1-C69E-470C-A423-4C66C621E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331BD-8036-4472-85D5-04A7333D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6A9D-CFED-4FBA-A001-59DDEBE1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FABD1-02B0-46E6-AE77-9565D2CC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8C99-5C6C-468C-B2E0-52C39B7A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3F73-C434-47B4-A47F-C1E4D564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02CED-8AA4-4F19-9871-C20943E6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78C98-0F1D-48AC-86F1-C950A9A25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60FEA-961B-4AEE-B1E4-003435B65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27DC8-3892-435A-870F-3D92227E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BB16-27DA-480D-A025-9F94C3C4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3686B-48F5-4322-B49C-DE92D71C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84CD-185D-46C0-A678-C5123DF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7D8A6-6709-4709-BAC7-E25422DD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30EBA-EEFA-4EAC-B66B-E38DBAAB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F06ED-1F80-4EB9-BB0F-D307EF98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3FD96-7BDD-43F3-855D-3D16D8BA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BE66E-DDFE-4C58-8857-806E0935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AC92D-9444-4D8C-828C-C5B3E0FA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13DD-D104-4BF9-B201-0C0B212E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DDF5-D441-47BF-B023-12380D3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581E-9E2C-40F7-92E2-E7A9BAC9B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86D1-EFFD-4436-A62F-E7E87D09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1A3-F23B-4D8A-89CB-8AF9E03B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A25B-74DC-4A56-845D-5B535C13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0F18-6982-434F-9C7D-CFA3B1D8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29834-B8C9-4E44-95A9-6F362EFB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7BC3-5EEE-4423-9447-D8E5C348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E5A71-0399-4CD9-8A1E-F0AD3FF0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70D0-32D2-4EF9-A0C2-84D267CD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F637D-89B1-40FE-B20A-6FA3EA54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EF9F3-1D00-4008-AC39-6A32EF09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72ED-1BB4-4155-8AA2-CF15C242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CB84-8A1C-49D2-BD12-46464098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440D-E92C-44A1-B1BF-93B1DB0E638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434C-50DD-4CC1-8AEB-4B699D1A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F53B-CFC2-4B26-909B-990A3F2C5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1108-FCBF-4349-BD6E-166C4E5F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253A-3845-4B4C-A23A-80EFC4DF0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2839-D83D-420A-93D4-3F03F62BB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 Kelemen</a:t>
            </a:r>
          </a:p>
          <a:p>
            <a:r>
              <a:rPr lang="en-US" dirty="0"/>
              <a:t>2715308</a:t>
            </a:r>
          </a:p>
        </p:txBody>
      </p:sp>
    </p:spTree>
    <p:extLst>
      <p:ext uri="{BB962C8B-B14F-4D97-AF65-F5344CB8AC3E}">
        <p14:creationId xmlns:p14="http://schemas.microsoft.com/office/powerpoint/2010/main" val="87034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FA7B-C8B4-42C7-94C1-6B81E451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7573-2DFF-4106-894D-D71D6B1F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Connect 4 is a simple zero-sum game like tic-tac-toe or chess, though connect 4 is considerably more difficult than tic-tac-toe and much easier than chess. My connect 4 game will implement the game algorithm and show the board state in a simple java display.</a:t>
            </a:r>
          </a:p>
        </p:txBody>
      </p:sp>
    </p:spTree>
    <p:extLst>
      <p:ext uri="{BB962C8B-B14F-4D97-AF65-F5344CB8AC3E}">
        <p14:creationId xmlns:p14="http://schemas.microsoft.com/office/powerpoint/2010/main" val="195816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7A13-E325-4156-AD14-9B31D1B8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3F0E-7055-4508-A6EE-A7AB3ECB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user easily add pieces</a:t>
            </a:r>
          </a:p>
          <a:p>
            <a:r>
              <a:rPr lang="en-US" dirty="0"/>
              <a:t>Let the user easily determine game state</a:t>
            </a:r>
          </a:p>
          <a:p>
            <a:r>
              <a:rPr lang="en-US" dirty="0"/>
              <a:t>Create a visually pleasing UI</a:t>
            </a:r>
          </a:p>
        </p:txBody>
      </p:sp>
    </p:spTree>
    <p:extLst>
      <p:ext uri="{BB962C8B-B14F-4D97-AF65-F5344CB8AC3E}">
        <p14:creationId xmlns:p14="http://schemas.microsoft.com/office/powerpoint/2010/main" val="66086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E92-207B-4F8F-8941-814A3E3B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B5FB-248E-44D1-BD94-12E1C609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4 game</a:t>
            </a:r>
          </a:p>
          <a:p>
            <a:pPr lvl="1"/>
            <a:r>
              <a:rPr lang="en-US" dirty="0"/>
              <a:t>This code dictates the board state and determines whether either player has won.</a:t>
            </a:r>
          </a:p>
          <a:p>
            <a:r>
              <a:rPr lang="en-US" dirty="0"/>
              <a:t>Game board</a:t>
            </a:r>
          </a:p>
          <a:p>
            <a:pPr lvl="1"/>
            <a:r>
              <a:rPr lang="en-US" dirty="0"/>
              <a:t>This code creates the board as a matrix of squares.</a:t>
            </a:r>
          </a:p>
          <a:p>
            <a:r>
              <a:rPr lang="en-US" dirty="0"/>
              <a:t>Combining</a:t>
            </a:r>
          </a:p>
          <a:p>
            <a:pPr lvl="1"/>
            <a:r>
              <a:rPr lang="en-US" dirty="0"/>
              <a:t>After creating the game and the board, I needed the board to show the current game state and take input for each user’s turn.</a:t>
            </a:r>
          </a:p>
        </p:txBody>
      </p:sp>
    </p:spTree>
    <p:extLst>
      <p:ext uri="{BB962C8B-B14F-4D97-AF65-F5344CB8AC3E}">
        <p14:creationId xmlns:p14="http://schemas.microsoft.com/office/powerpoint/2010/main" val="130964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CF1C-F549-4FAF-9EA9-122A6F23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94E5-150F-433D-9DD7-73AB41DA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 I failed to get the game working, thus failing to achieve my project objectives. The code for the game and the code to create the board both work but when I tried to combine the two codes, I couldn’t get them working.</a:t>
            </a:r>
          </a:p>
        </p:txBody>
      </p:sp>
    </p:spTree>
    <p:extLst>
      <p:ext uri="{BB962C8B-B14F-4D97-AF65-F5344CB8AC3E}">
        <p14:creationId xmlns:p14="http://schemas.microsoft.com/office/powerpoint/2010/main" val="412815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Connect 4</vt:lpstr>
      <vt:lpstr>Introduction</vt:lpstr>
      <vt:lpstr>Objectives</vt:lpstr>
      <vt:lpstr>Methodology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Fred Kelemen</dc:creator>
  <cp:lastModifiedBy>Fred Kelemen</cp:lastModifiedBy>
  <cp:revision>2</cp:revision>
  <dcterms:created xsi:type="dcterms:W3CDTF">2020-04-23T22:27:50Z</dcterms:created>
  <dcterms:modified xsi:type="dcterms:W3CDTF">2020-04-23T22:38:07Z</dcterms:modified>
</cp:coreProperties>
</file>