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56"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0704"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FredAlcantara/IEUK-Intership-Experienc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689474" y="5695947"/>
            <a:ext cx="2470885" cy="396660"/>
          </a:xfrm>
        </p:spPr>
        <p:txBody>
          <a:bodyPr>
            <a:normAutofit/>
          </a:bodyPr>
          <a:lstStyle/>
          <a:p>
            <a:r>
              <a:rPr lang="en-US" dirty="0"/>
              <a:t>Fred Luch Josh Alcantara</a:t>
            </a:r>
          </a:p>
        </p:txBody>
      </p:sp>
      <p:sp>
        <p:nvSpPr>
          <p:cNvPr id="5" name="TextBox 4">
            <a:extLst>
              <a:ext uri="{FF2B5EF4-FFF2-40B4-BE49-F238E27FC236}">
                <a16:creationId xmlns:a16="http://schemas.microsoft.com/office/drawing/2014/main" id="{57708381-07B7-48C8-A00C-1750922B75AC}"/>
              </a:ext>
            </a:extLst>
          </p:cNvPr>
          <p:cNvSpPr txBox="1"/>
          <p:nvPr/>
        </p:nvSpPr>
        <p:spPr>
          <a:xfrm>
            <a:off x="6097398" y="4559227"/>
            <a:ext cx="6094602" cy="830997"/>
          </a:xfrm>
          <a:prstGeom prst="rect">
            <a:avLst/>
          </a:prstGeom>
          <a:noFill/>
        </p:spPr>
        <p:txBody>
          <a:bodyPr wrap="square">
            <a:spAutoFit/>
          </a:bodyPr>
          <a:lstStyle/>
          <a:p>
            <a:r>
              <a:rPr lang="en-GB" sz="2400" dirty="0"/>
              <a:t>IoT Urban Farming for Net Zero Carbon Emission in SME Restaurants</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88285" y="285226"/>
            <a:ext cx="5111750" cy="804470"/>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88285" y="1462857"/>
            <a:ext cx="8612434" cy="2303799"/>
          </a:xfrm>
        </p:spPr>
        <p:txBody>
          <a:bodyPr>
            <a:normAutofit/>
          </a:bodyPr>
          <a:lstStyle/>
          <a:p>
            <a:pPr marL="285750" indent="-285750">
              <a:buFont typeface="Arial" panose="020B0604020202020204" pitchFamily="34" charset="0"/>
              <a:buChar char="•"/>
            </a:pPr>
            <a:r>
              <a:rPr lang="en-GB" dirty="0"/>
              <a:t>According to research by Lloyds Bank, 91% of SMEs consider sustainability important, and 45% have increased their focus on sustainability due to the COVID-19 pandemic.</a:t>
            </a:r>
          </a:p>
          <a:p>
            <a:pPr marL="285750" indent="-285750">
              <a:buFont typeface="Arial" panose="020B0604020202020204" pitchFamily="34" charset="0"/>
              <a:buChar char="•"/>
            </a:pPr>
            <a:r>
              <a:rPr lang="en-GB" dirty="0"/>
              <a:t>However, many small businesses struggle to understand and meet the demands of achieving Net Zero goals.</a:t>
            </a:r>
          </a:p>
          <a:p>
            <a:pPr marL="285750" indent="-285750">
              <a:buFont typeface="Arial" panose="020B0604020202020204" pitchFamily="34" charset="0"/>
              <a:buChar char="•"/>
            </a:pPr>
            <a:r>
              <a:rPr lang="en-GB" dirty="0"/>
              <a:t>Introducing IoT-enabled urban farming using Raspberry Pi as a solution for small restaurants to support their journey towards Net Zero emissions.</a:t>
            </a:r>
          </a:p>
          <a:p>
            <a:pPr marL="285750" indent="-285750">
              <a:buFont typeface="Arial" panose="020B0604020202020204" pitchFamily="34" charset="0"/>
              <a:buChar char="•"/>
            </a:pPr>
            <a:r>
              <a:rPr lang="en-US" dirty="0"/>
              <a:t>This prototype consists of using the following technology:</a:t>
            </a:r>
          </a:p>
          <a:p>
            <a:pPr lvl="1"/>
            <a:r>
              <a:rPr lang="en-US" sz="1200" dirty="0"/>
              <a:t>- Flask(Python web framework), SQL, Raspberry Pi Pico W, Moisture Soil Sensor and BME280.</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88284" y="234891"/>
            <a:ext cx="5111750" cy="502467"/>
          </a:xfrm>
        </p:spPr>
        <p:txBody>
          <a:bodyPr/>
          <a:lstStyle/>
          <a:p>
            <a:r>
              <a:rPr lang="en-US" dirty="0"/>
              <a:t>Why SME restaurants?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88284" y="951130"/>
            <a:ext cx="9040273" cy="1817237"/>
          </a:xfrm>
        </p:spPr>
        <p:txBody>
          <a:bodyPr>
            <a:normAutofit/>
          </a:bodyPr>
          <a:lstStyle/>
          <a:p>
            <a:pPr marL="285750" indent="-285750">
              <a:buFont typeface="Arial" panose="020B0604020202020204" pitchFamily="34" charset="0"/>
              <a:buChar char="•"/>
            </a:pPr>
            <a:r>
              <a:rPr lang="en-GB" dirty="0"/>
              <a:t>The conventional methods of supplying food result in high levels of carbon emissions due to transportation, refrigeration, and packing. It is essential to make significant changes in these aspects to achieve net zero carbon emissions.</a:t>
            </a:r>
          </a:p>
          <a:p>
            <a:pPr marL="285750" indent="-285750">
              <a:buFont typeface="Arial" panose="020B0604020202020204" pitchFamily="34" charset="0"/>
              <a:buChar char="•"/>
            </a:pPr>
            <a:r>
              <a:rPr lang="en-GB" dirty="0"/>
              <a:t>Due to the pandemic, the cost of living has risen, resulting in financial strain for many individuals when it comes to accessing services and products. The prototype aims to assist small businesses in achieving both net-zero carbon emissions and financial stability by reducing their reliance on services and goods as they will be able to grow it from scratch.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5" name="Title 1">
            <a:extLst>
              <a:ext uri="{FF2B5EF4-FFF2-40B4-BE49-F238E27FC236}">
                <a16:creationId xmlns:a16="http://schemas.microsoft.com/office/drawing/2014/main" id="{F22B673E-A192-4959-9698-C1EFC7C579DA}"/>
              </a:ext>
            </a:extLst>
          </p:cNvPr>
          <p:cNvSpPr txBox="1">
            <a:spLocks/>
          </p:cNvSpPr>
          <p:nvPr/>
        </p:nvSpPr>
        <p:spPr>
          <a:xfrm>
            <a:off x="307567" y="2768367"/>
            <a:ext cx="6420403" cy="502467"/>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dirty="0"/>
              <a:t>Growing ingredients through urban farming:</a:t>
            </a:r>
          </a:p>
        </p:txBody>
      </p:sp>
      <p:sp>
        <p:nvSpPr>
          <p:cNvPr id="7" name="Text Placeholder 2">
            <a:extLst>
              <a:ext uri="{FF2B5EF4-FFF2-40B4-BE49-F238E27FC236}">
                <a16:creationId xmlns:a16="http://schemas.microsoft.com/office/drawing/2014/main" id="{FC794E85-B5DA-48B1-9756-FDE91AE381D0}"/>
              </a:ext>
            </a:extLst>
          </p:cNvPr>
          <p:cNvSpPr txBox="1">
            <a:spLocks/>
          </p:cNvSpPr>
          <p:nvPr/>
        </p:nvSpPr>
        <p:spPr>
          <a:xfrm>
            <a:off x="372610" y="3270834"/>
            <a:ext cx="7806656" cy="308551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GB" dirty="0"/>
              <a:t>Restaurants have the potential to reduce carbon emissions by limiting long-distance transportation.</a:t>
            </a:r>
          </a:p>
          <a:p>
            <a:pPr marL="285750" indent="-285750">
              <a:buFont typeface="Arial" panose="020B0604020202020204" pitchFamily="34" charset="0"/>
              <a:buChar char="•"/>
            </a:pPr>
            <a:r>
              <a:rPr lang="en-GB" dirty="0"/>
              <a:t>By utilizing IoT sensors, resources can be used more efficiently, reducing waste and promoting sustainable practices.</a:t>
            </a:r>
          </a:p>
          <a:p>
            <a:pPr marL="285750" indent="-285750">
              <a:buFont typeface="Arial" panose="020B0604020202020204" pitchFamily="34" charset="0"/>
              <a:buChar char="•"/>
            </a:pPr>
            <a:r>
              <a:rPr lang="en-GB" dirty="0"/>
              <a:t>Fresh produce available year-round reduces the need for seasonal and imported ingredients, lowering carbon emissions and promoting sustainability.</a:t>
            </a:r>
          </a:p>
          <a:p>
            <a:pPr marL="285750" indent="-285750">
              <a:buFont typeface="Arial" panose="020B0604020202020204" pitchFamily="34" charset="0"/>
              <a:buChar char="•"/>
            </a:pPr>
            <a:r>
              <a:rPr lang="en-GB" dirty="0"/>
              <a:t>Real-time monitoring and data analytics enable optimized crop growth, increasing efficiency and reducing resource usage.</a:t>
            </a:r>
          </a:p>
          <a:p>
            <a:pPr marL="285750" indent="-285750">
              <a:buFont typeface="Arial" panose="020B0604020202020204" pitchFamily="34" charset="0"/>
              <a:buChar char="•"/>
            </a:pPr>
            <a:r>
              <a:rPr lang="en-GB" dirty="0"/>
              <a:t>Finally, the business can build a good relationship with customers as they will know the goods served are freshly grown by the business.</a:t>
            </a:r>
          </a:p>
        </p:txBody>
      </p:sp>
    </p:spTree>
    <p:extLst>
      <p:ext uri="{BB962C8B-B14F-4D97-AF65-F5344CB8AC3E}">
        <p14:creationId xmlns:p14="http://schemas.microsoft.com/office/powerpoint/2010/main" val="289837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708381-07B7-48C8-A00C-1750922B75AC}"/>
              </a:ext>
            </a:extLst>
          </p:cNvPr>
          <p:cNvSpPr txBox="1"/>
          <p:nvPr/>
        </p:nvSpPr>
        <p:spPr>
          <a:xfrm>
            <a:off x="6096000" y="4550838"/>
            <a:ext cx="4472730" cy="461665"/>
          </a:xfrm>
          <a:prstGeom prst="rect">
            <a:avLst/>
          </a:prstGeom>
          <a:noFill/>
        </p:spPr>
        <p:txBody>
          <a:bodyPr wrap="square">
            <a:spAutoFit/>
          </a:bodyPr>
          <a:lstStyle/>
          <a:p>
            <a:r>
              <a:rPr lang="en-GB" sz="2400" dirty="0"/>
              <a:t>Thank You For Taking Your Time.</a:t>
            </a:r>
          </a:p>
        </p:txBody>
      </p:sp>
      <p:sp>
        <p:nvSpPr>
          <p:cNvPr id="4" name="Subtitle 3">
            <a:extLst>
              <a:ext uri="{FF2B5EF4-FFF2-40B4-BE49-F238E27FC236}">
                <a16:creationId xmlns:a16="http://schemas.microsoft.com/office/drawing/2014/main" id="{A8F14538-B4BE-4A41-970D-C4B66000557C}"/>
              </a:ext>
            </a:extLst>
          </p:cNvPr>
          <p:cNvSpPr>
            <a:spLocks noGrp="1"/>
          </p:cNvSpPr>
          <p:nvPr>
            <p:ph type="subTitle" idx="1"/>
          </p:nvPr>
        </p:nvSpPr>
        <p:spPr>
          <a:xfrm>
            <a:off x="6096000" y="5125495"/>
            <a:ext cx="4977468" cy="755188"/>
          </a:xfrm>
        </p:spPr>
        <p:txBody>
          <a:bodyPr>
            <a:normAutofit fontScale="85000" lnSpcReduction="10000"/>
          </a:bodyPr>
          <a:lstStyle/>
          <a:p>
            <a:r>
              <a:rPr lang="en-GB" dirty="0"/>
              <a:t>Technical materials and details can be found in my repository (</a:t>
            </a:r>
            <a:r>
              <a:rPr lang="en-GB" dirty="0" err="1"/>
              <a:t>e.g</a:t>
            </a:r>
            <a:r>
              <a:rPr lang="en-GB" dirty="0"/>
              <a:t> wireframe design, circuit diagram, etc):</a:t>
            </a:r>
          </a:p>
          <a:p>
            <a:r>
              <a:rPr lang="en-GB" dirty="0">
                <a:hlinkClick r:id="rId2"/>
              </a:rPr>
              <a:t>https://github.com/FredAlcantara/IEUK-Intership-Experience</a:t>
            </a:r>
            <a:r>
              <a:rPr lang="en-GB" dirty="0"/>
              <a:t> </a:t>
            </a:r>
          </a:p>
        </p:txBody>
      </p:sp>
    </p:spTree>
    <p:extLst>
      <p:ext uri="{BB962C8B-B14F-4D97-AF65-F5344CB8AC3E}">
        <p14:creationId xmlns:p14="http://schemas.microsoft.com/office/powerpoint/2010/main" val="294321474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44</TotalTime>
  <Words>361</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Tenorite</vt:lpstr>
      <vt:lpstr>Office Theme</vt:lpstr>
      <vt:lpstr>PowerPoint Presentation</vt:lpstr>
      <vt:lpstr>Introduction</vt:lpstr>
      <vt:lpstr>Why SME restaurants?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UG-Alcantara, Fred</dc:creator>
  <cp:lastModifiedBy>UG-Alcantara, Fred</cp:lastModifiedBy>
  <cp:revision>1</cp:revision>
  <dcterms:created xsi:type="dcterms:W3CDTF">2023-07-18T21:53:55Z</dcterms:created>
  <dcterms:modified xsi:type="dcterms:W3CDTF">2023-07-18T22:38:20Z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