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67" r:id="rId5"/>
    <p:sldId id="595" r:id="rId6"/>
    <p:sldId id="589" r:id="rId7"/>
    <p:sldId id="590" r:id="rId8"/>
    <p:sldId id="54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  <p:bold r:id="rId16"/>
    </p:embeddedFont>
    <p:embeddedFont>
      <p:font typeface="Inter Light" panose="020B0604020202020204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8" roundtripDataSignature="AMtx7mh/c8smfNmpDxttG22DzrFy+tkX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B02"/>
    <a:srgbClr val="F7EF5D"/>
    <a:srgbClr val="FEDF62"/>
    <a:srgbClr val="EAEAEA"/>
    <a:srgbClr val="FFE400"/>
    <a:srgbClr val="FAF3B9"/>
    <a:srgbClr val="99CCFF"/>
    <a:srgbClr val="33C0C7"/>
    <a:srgbClr val="0A6B8F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07554-F425-4295-8898-FB484A61BB1D}" v="380" dt="2023-10-19T17:20:17.064"/>
  </p1510:revLst>
</p1510:revInfo>
</file>

<file path=ppt/tableStyles.xml><?xml version="1.0" encoding="utf-8"?>
<a:tblStyleLst xmlns:a="http://schemas.openxmlformats.org/drawingml/2006/main" def="{9727BB0A-9ECC-40DF-AE5A-2DBD11C82D6F}">
  <a:tblStyle styleId="{9727BB0A-9ECC-40DF-AE5A-2DBD11C82D6F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6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109" Type="http://schemas.openxmlformats.org/officeDocument/2006/relationships/presProps" Target="presProps.xml"/><Relationship Id="rId21" Type="http://schemas.openxmlformats.org/officeDocument/2006/relationships/font" Target="fonts/font11.fntdata"/><Relationship Id="rId11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10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11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14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11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Ciodaro" userId="19956564-4993-4e39-b2fd-52b7f36eec37" providerId="ADAL" clId="{FBA6FE06-7FDD-4672-BDCA-B25C421464F9}"/>
    <pc:docChg chg="undo redo custSel addSld delSld modSld sldOrd">
      <pc:chgData name="Thiago Ciodaro" userId="19956564-4993-4e39-b2fd-52b7f36eec37" providerId="ADAL" clId="{FBA6FE06-7FDD-4672-BDCA-B25C421464F9}" dt="2022-12-06T19:24:11.877" v="6823" actId="1076"/>
      <pc:docMkLst>
        <pc:docMk/>
      </pc:docMkLst>
      <pc:sldChg chg="modSp mod">
        <pc:chgData name="Thiago Ciodaro" userId="19956564-4993-4e39-b2fd-52b7f36eec37" providerId="ADAL" clId="{FBA6FE06-7FDD-4672-BDCA-B25C421464F9}" dt="2022-11-09T16:57:15.222" v="6604" actId="20577"/>
        <pc:sldMkLst>
          <pc:docMk/>
          <pc:sldMk cId="675311986" sldId="558"/>
        </pc:sldMkLst>
        <pc:spChg chg="mod">
          <ac:chgData name="Thiago Ciodaro" userId="19956564-4993-4e39-b2fd-52b7f36eec37" providerId="ADAL" clId="{FBA6FE06-7FDD-4672-BDCA-B25C421464F9}" dt="2022-11-08T22:21:10.279" v="6371" actId="20577"/>
          <ac:spMkLst>
            <pc:docMk/>
            <pc:sldMk cId="675311986" sldId="558"/>
            <ac:spMk id="2" creationId="{AD977A58-2F23-44C4-997B-F78EACFDC5C1}"/>
          </ac:spMkLst>
        </pc:spChg>
        <pc:spChg chg="mod">
          <ac:chgData name="Thiago Ciodaro" userId="19956564-4993-4e39-b2fd-52b7f36eec37" providerId="ADAL" clId="{FBA6FE06-7FDD-4672-BDCA-B25C421464F9}" dt="2022-11-08T22:20:23.690" v="6266" actId="14100"/>
          <ac:spMkLst>
            <pc:docMk/>
            <pc:sldMk cId="675311986" sldId="558"/>
            <ac:spMk id="28" creationId="{3AA11F9C-1716-4FF7-84DB-3FA00D374000}"/>
          </ac:spMkLst>
        </pc:spChg>
        <pc:spChg chg="mod">
          <ac:chgData name="Thiago Ciodaro" userId="19956564-4993-4e39-b2fd-52b7f36eec37" providerId="ADAL" clId="{FBA6FE06-7FDD-4672-BDCA-B25C421464F9}" dt="2022-11-08T22:19:58.769" v="6265" actId="20577"/>
          <ac:spMkLst>
            <pc:docMk/>
            <pc:sldMk cId="675311986" sldId="558"/>
            <ac:spMk id="31" creationId="{C1ABDF67-0CE4-4FF4-817A-71CB6F3C3740}"/>
          </ac:spMkLst>
        </pc:spChg>
        <pc:spChg chg="mod">
          <ac:chgData name="Thiago Ciodaro" userId="19956564-4993-4e39-b2fd-52b7f36eec37" providerId="ADAL" clId="{FBA6FE06-7FDD-4672-BDCA-B25C421464F9}" dt="2022-11-09T16:57:15.222" v="6604" actId="20577"/>
          <ac:spMkLst>
            <pc:docMk/>
            <pc:sldMk cId="675311986" sldId="558"/>
            <ac:spMk id="35" creationId="{47DF43EF-0049-4CC6-9633-8A53B5CA3D7A}"/>
          </ac:spMkLst>
        </pc:spChg>
      </pc:sldChg>
      <pc:sldChg chg="mod ord modShow">
        <pc:chgData name="Thiago Ciodaro" userId="19956564-4993-4e39-b2fd-52b7f36eec37" providerId="ADAL" clId="{FBA6FE06-7FDD-4672-BDCA-B25C421464F9}" dt="2022-11-08T21:20:55.119" v="3118" actId="729"/>
        <pc:sldMkLst>
          <pc:docMk/>
          <pc:sldMk cId="3353946492" sldId="559"/>
        </pc:sldMkLst>
      </pc:sldChg>
      <pc:sldChg chg="addSp delSp modSp mod">
        <pc:chgData name="Thiago Ciodaro" userId="19956564-4993-4e39-b2fd-52b7f36eec37" providerId="ADAL" clId="{FBA6FE06-7FDD-4672-BDCA-B25C421464F9}" dt="2022-11-08T21:12:13.657" v="2967" actId="478"/>
        <pc:sldMkLst>
          <pc:docMk/>
          <pc:sldMk cId="2471180793" sldId="565"/>
        </pc:sldMkLst>
        <pc:spChg chg="del mod">
          <ac:chgData name="Thiago Ciodaro" userId="19956564-4993-4e39-b2fd-52b7f36eec37" providerId="ADAL" clId="{FBA6FE06-7FDD-4672-BDCA-B25C421464F9}" dt="2022-11-08T21:12:13.657" v="2967" actId="478"/>
          <ac:spMkLst>
            <pc:docMk/>
            <pc:sldMk cId="2471180793" sldId="565"/>
            <ac:spMk id="25" creationId="{1B99572A-E634-491E-8A30-EA9A3B86002A}"/>
          </ac:spMkLst>
        </pc:spChg>
        <pc:spChg chg="add mod">
          <ac:chgData name="Thiago Ciodaro" userId="19956564-4993-4e39-b2fd-52b7f36eec37" providerId="ADAL" clId="{FBA6FE06-7FDD-4672-BDCA-B25C421464F9}" dt="2022-10-31T20:27:27.938" v="227" actId="571"/>
          <ac:spMkLst>
            <pc:docMk/>
            <pc:sldMk cId="2471180793" sldId="565"/>
            <ac:spMk id="26" creationId="{90508802-8363-4F7E-B84C-4115D2CC70D9}"/>
          </ac:spMkLst>
        </pc:spChg>
        <pc:spChg chg="mod">
          <ac:chgData name="Thiago Ciodaro" userId="19956564-4993-4e39-b2fd-52b7f36eec37" providerId="ADAL" clId="{FBA6FE06-7FDD-4672-BDCA-B25C421464F9}" dt="2022-11-07T16:38:16.208" v="1667" actId="20577"/>
          <ac:spMkLst>
            <pc:docMk/>
            <pc:sldMk cId="2471180793" sldId="565"/>
            <ac:spMk id="28" creationId="{54218340-214D-465B-A8D2-BB60B646FA5B}"/>
          </ac:spMkLst>
        </pc:spChg>
        <pc:spChg chg="mod">
          <ac:chgData name="Thiago Ciodaro" userId="19956564-4993-4e39-b2fd-52b7f36eec37" providerId="ADAL" clId="{FBA6FE06-7FDD-4672-BDCA-B25C421464F9}" dt="2022-10-31T21:18:26.790" v="1095" actId="1076"/>
          <ac:spMkLst>
            <pc:docMk/>
            <pc:sldMk cId="2471180793" sldId="565"/>
            <ac:spMk id="29" creationId="{BEABEC08-133B-4770-BBA0-940353C8723F}"/>
          </ac:spMkLst>
        </pc:spChg>
        <pc:spChg chg="mod">
          <ac:chgData name="Thiago Ciodaro" userId="19956564-4993-4e39-b2fd-52b7f36eec37" providerId="ADAL" clId="{FBA6FE06-7FDD-4672-BDCA-B25C421464F9}" dt="2022-11-07T16:38:22.011" v="1668" actId="14100"/>
          <ac:spMkLst>
            <pc:docMk/>
            <pc:sldMk cId="2471180793" sldId="565"/>
            <ac:spMk id="30" creationId="{E415CC0D-7615-44B2-B8D9-0446E319D839}"/>
          </ac:spMkLst>
        </pc:spChg>
        <pc:spChg chg="mod">
          <ac:chgData name="Thiago Ciodaro" userId="19956564-4993-4e39-b2fd-52b7f36eec37" providerId="ADAL" clId="{FBA6FE06-7FDD-4672-BDCA-B25C421464F9}" dt="2022-10-31T21:26:48.091" v="1240" actId="20577"/>
          <ac:spMkLst>
            <pc:docMk/>
            <pc:sldMk cId="2471180793" sldId="565"/>
            <ac:spMk id="32" creationId="{89A6FA11-F034-42A3-BEA3-472B74A19F54}"/>
          </ac:spMkLst>
        </pc:spChg>
        <pc:spChg chg="mod">
          <ac:chgData name="Thiago Ciodaro" userId="19956564-4993-4e39-b2fd-52b7f36eec37" providerId="ADAL" clId="{FBA6FE06-7FDD-4672-BDCA-B25C421464F9}" dt="2022-10-31T21:18:40.645" v="1111" actId="20577"/>
          <ac:spMkLst>
            <pc:docMk/>
            <pc:sldMk cId="2471180793" sldId="565"/>
            <ac:spMk id="33" creationId="{925A5D3B-DBC5-4B3A-8C6E-6571C74A4D2B}"/>
          </ac:spMkLst>
        </pc:spChg>
        <pc:spChg chg="mod">
          <ac:chgData name="Thiago Ciodaro" userId="19956564-4993-4e39-b2fd-52b7f36eec37" providerId="ADAL" clId="{FBA6FE06-7FDD-4672-BDCA-B25C421464F9}" dt="2022-10-31T21:26:35.177" v="1236" actId="14100"/>
          <ac:spMkLst>
            <pc:docMk/>
            <pc:sldMk cId="2471180793" sldId="565"/>
            <ac:spMk id="34" creationId="{7C693ADB-38FD-4B5E-88DA-5D30322D8046}"/>
          </ac:spMkLst>
        </pc:spChg>
        <pc:spChg chg="mod">
          <ac:chgData name="Thiago Ciodaro" userId="19956564-4993-4e39-b2fd-52b7f36eec37" providerId="ADAL" clId="{FBA6FE06-7FDD-4672-BDCA-B25C421464F9}" dt="2022-10-31T21:57:57" v="1480" actId="20577"/>
          <ac:spMkLst>
            <pc:docMk/>
            <pc:sldMk cId="2471180793" sldId="565"/>
            <ac:spMk id="49" creationId="{E576532E-4D93-43D2-83C8-D25DD539C7D8}"/>
          </ac:spMkLst>
        </pc:spChg>
        <pc:spChg chg="mod">
          <ac:chgData name="Thiago Ciodaro" userId="19956564-4993-4e39-b2fd-52b7f36eec37" providerId="ADAL" clId="{FBA6FE06-7FDD-4672-BDCA-B25C421464F9}" dt="2022-10-31T20:27:31.622" v="229" actId="1076"/>
          <ac:spMkLst>
            <pc:docMk/>
            <pc:sldMk cId="2471180793" sldId="565"/>
            <ac:spMk id="50" creationId="{FE7C6188-D5A4-40C9-918B-FA1651BB1D94}"/>
          </ac:spMkLst>
        </pc:spChg>
        <pc:spChg chg="mod">
          <ac:chgData name="Thiago Ciodaro" userId="19956564-4993-4e39-b2fd-52b7f36eec37" providerId="ADAL" clId="{FBA6FE06-7FDD-4672-BDCA-B25C421464F9}" dt="2022-10-31T21:57:42.175" v="1464" actId="14100"/>
          <ac:spMkLst>
            <pc:docMk/>
            <pc:sldMk cId="2471180793" sldId="565"/>
            <ac:spMk id="51" creationId="{D87FBBB8-2C1B-4D6B-BD9D-C40C6DD6A8F6}"/>
          </ac:spMkLst>
        </pc:spChg>
        <pc:spChg chg="mod">
          <ac:chgData name="Thiago Ciodaro" userId="19956564-4993-4e39-b2fd-52b7f36eec37" providerId="ADAL" clId="{FBA6FE06-7FDD-4672-BDCA-B25C421464F9}" dt="2022-11-07T16:44:34.725" v="1727" actId="20577"/>
          <ac:spMkLst>
            <pc:docMk/>
            <pc:sldMk cId="2471180793" sldId="565"/>
            <ac:spMk id="53" creationId="{2B787492-B075-4A26-81DB-C03F45AFD198}"/>
          </ac:spMkLst>
        </pc:spChg>
        <pc:spChg chg="mod">
          <ac:chgData name="Thiago Ciodaro" userId="19956564-4993-4e39-b2fd-52b7f36eec37" providerId="ADAL" clId="{FBA6FE06-7FDD-4672-BDCA-B25C421464F9}" dt="2022-10-31T20:25:24.392" v="215" actId="1076"/>
          <ac:spMkLst>
            <pc:docMk/>
            <pc:sldMk cId="2471180793" sldId="565"/>
            <ac:spMk id="54" creationId="{6B55879D-2C40-4DFE-A2F9-AE11B0AE0B59}"/>
          </ac:spMkLst>
        </pc:spChg>
        <pc:spChg chg="mod">
          <ac:chgData name="Thiago Ciodaro" userId="19956564-4993-4e39-b2fd-52b7f36eec37" providerId="ADAL" clId="{FBA6FE06-7FDD-4672-BDCA-B25C421464F9}" dt="2022-11-07T16:44:39.838" v="1728" actId="14100"/>
          <ac:spMkLst>
            <pc:docMk/>
            <pc:sldMk cId="2471180793" sldId="565"/>
            <ac:spMk id="55" creationId="{83794A38-7DFE-440F-B088-DCCEEF84E175}"/>
          </ac:spMkLst>
        </pc:spChg>
        <pc:spChg chg="mod">
          <ac:chgData name="Thiago Ciodaro" userId="19956564-4993-4e39-b2fd-52b7f36eec37" providerId="ADAL" clId="{FBA6FE06-7FDD-4672-BDCA-B25C421464F9}" dt="2022-10-31T20:27:20.903" v="225" actId="14100"/>
          <ac:spMkLst>
            <pc:docMk/>
            <pc:sldMk cId="2471180793" sldId="565"/>
            <ac:spMk id="58" creationId="{23836D79-063A-4B05-9EAF-7662B76D8CBF}"/>
          </ac:spMkLst>
        </pc:spChg>
        <pc:spChg chg="mod">
          <ac:chgData name="Thiago Ciodaro" userId="19956564-4993-4e39-b2fd-52b7f36eec37" providerId="ADAL" clId="{FBA6FE06-7FDD-4672-BDCA-B25C421464F9}" dt="2022-10-31T20:27:20.903" v="225" actId="14100"/>
          <ac:spMkLst>
            <pc:docMk/>
            <pc:sldMk cId="2471180793" sldId="565"/>
            <ac:spMk id="59" creationId="{497B9D94-1D48-42A6-B100-FC91809A130B}"/>
          </ac:spMkLst>
        </pc:spChg>
        <pc:grpChg chg="add mod">
          <ac:chgData name="Thiago Ciodaro" userId="19956564-4993-4e39-b2fd-52b7f36eec37" providerId="ADAL" clId="{FBA6FE06-7FDD-4672-BDCA-B25C421464F9}" dt="2022-10-31T21:18:29.515" v="1096" actId="1076"/>
          <ac:grpSpMkLst>
            <pc:docMk/>
            <pc:sldMk cId="2471180793" sldId="565"/>
            <ac:grpSpMk id="27" creationId="{01F5913E-9C58-4D44-BEED-56847BEBD79F}"/>
          </ac:grpSpMkLst>
        </pc:grpChg>
        <pc:grpChg chg="add mod">
          <ac:chgData name="Thiago Ciodaro" userId="19956564-4993-4e39-b2fd-52b7f36eec37" providerId="ADAL" clId="{FBA6FE06-7FDD-4672-BDCA-B25C421464F9}" dt="2022-10-31T21:26:29.817" v="1235" actId="14100"/>
          <ac:grpSpMkLst>
            <pc:docMk/>
            <pc:sldMk cId="2471180793" sldId="565"/>
            <ac:grpSpMk id="31" creationId="{A7532F28-D3EC-4BAA-A381-5D3D4C90E634}"/>
          </ac:grpSpMkLst>
        </pc:grpChg>
        <pc:grpChg chg="mod">
          <ac:chgData name="Thiago Ciodaro" userId="19956564-4993-4e39-b2fd-52b7f36eec37" providerId="ADAL" clId="{FBA6FE06-7FDD-4672-BDCA-B25C421464F9}" dt="2022-10-31T20:26:41.522" v="222" actId="1076"/>
          <ac:grpSpMkLst>
            <pc:docMk/>
            <pc:sldMk cId="2471180793" sldId="565"/>
            <ac:grpSpMk id="44" creationId="{24D07026-CB39-4425-BC2D-66E73BED2CA8}"/>
          </ac:grpSpMkLst>
        </pc:grpChg>
        <pc:grpChg chg="mod">
          <ac:chgData name="Thiago Ciodaro" userId="19956564-4993-4e39-b2fd-52b7f36eec37" providerId="ADAL" clId="{FBA6FE06-7FDD-4672-BDCA-B25C421464F9}" dt="2022-10-31T21:26:09.225" v="1230" actId="1076"/>
          <ac:grpSpMkLst>
            <pc:docMk/>
            <pc:sldMk cId="2471180793" sldId="565"/>
            <ac:grpSpMk id="48" creationId="{89597D68-03D1-45AF-9A07-975CC2F0B84A}"/>
          </ac:grpSpMkLst>
        </pc:grpChg>
        <pc:grpChg chg="mod">
          <ac:chgData name="Thiago Ciodaro" userId="19956564-4993-4e39-b2fd-52b7f36eec37" providerId="ADAL" clId="{FBA6FE06-7FDD-4672-BDCA-B25C421464F9}" dt="2022-10-31T20:26:04.995" v="221" actId="1076"/>
          <ac:grpSpMkLst>
            <pc:docMk/>
            <pc:sldMk cId="2471180793" sldId="565"/>
            <ac:grpSpMk id="52" creationId="{A168C983-6DC8-438C-B8B0-3B2BC08CBADD}"/>
          </ac:grpSpMkLst>
        </pc:grpChg>
        <pc:picChg chg="mod ord">
          <ac:chgData name="Thiago Ciodaro" userId="19956564-4993-4e39-b2fd-52b7f36eec37" providerId="ADAL" clId="{FBA6FE06-7FDD-4672-BDCA-B25C421464F9}" dt="2022-10-31T21:26:01.949" v="1229" actId="1076"/>
          <ac:picMkLst>
            <pc:docMk/>
            <pc:sldMk cId="2471180793" sldId="565"/>
            <ac:picMk id="7" creationId="{FBB86FDB-DC70-45BA-8FF7-07C27B1D8530}"/>
          </ac:picMkLst>
        </pc:picChg>
      </pc:sldChg>
      <pc:sldChg chg="mod modShow">
        <pc:chgData name="Thiago Ciodaro" userId="19956564-4993-4e39-b2fd-52b7f36eec37" providerId="ADAL" clId="{FBA6FE06-7FDD-4672-BDCA-B25C421464F9}" dt="2022-11-08T21:20:46.765" v="3115" actId="729"/>
        <pc:sldMkLst>
          <pc:docMk/>
          <pc:sldMk cId="493812238" sldId="566"/>
        </pc:sldMkLst>
      </pc:sldChg>
      <pc:sldChg chg="addSp modSp mod">
        <pc:chgData name="Thiago Ciodaro" userId="19956564-4993-4e39-b2fd-52b7f36eec37" providerId="ADAL" clId="{FBA6FE06-7FDD-4672-BDCA-B25C421464F9}" dt="2022-11-09T16:59:54.726" v="6720" actId="14100"/>
        <pc:sldMkLst>
          <pc:docMk/>
          <pc:sldMk cId="1424510554" sldId="574"/>
        </pc:sldMkLst>
        <pc:spChg chg="mod">
          <ac:chgData name="Thiago Ciodaro" userId="19956564-4993-4e39-b2fd-52b7f36eec37" providerId="ADAL" clId="{FBA6FE06-7FDD-4672-BDCA-B25C421464F9}" dt="2022-11-09T16:59:54.726" v="6720" actId="14100"/>
          <ac:spMkLst>
            <pc:docMk/>
            <pc:sldMk cId="1424510554" sldId="574"/>
            <ac:spMk id="15" creationId="{F0DBD456-9152-4F25-96D2-02254082E0A0}"/>
          </ac:spMkLst>
        </pc:spChg>
        <pc:spChg chg="mod">
          <ac:chgData name="Thiago Ciodaro" userId="19956564-4993-4e39-b2fd-52b7f36eec37" providerId="ADAL" clId="{FBA6FE06-7FDD-4672-BDCA-B25C421464F9}" dt="2022-11-09T16:52:56.264" v="6441" actId="20577"/>
          <ac:spMkLst>
            <pc:docMk/>
            <pc:sldMk cId="1424510554" sldId="574"/>
            <ac:spMk id="61" creationId="{16024AFE-DE49-461C-95F2-643A3FD783A7}"/>
          </ac:spMkLst>
        </pc:spChg>
        <pc:spChg chg="add mod">
          <ac:chgData name="Thiago Ciodaro" userId="19956564-4993-4e39-b2fd-52b7f36eec37" providerId="ADAL" clId="{FBA6FE06-7FDD-4672-BDCA-B25C421464F9}" dt="2022-11-09T16:54:16.494" v="6486" actId="1076"/>
          <ac:spMkLst>
            <pc:docMk/>
            <pc:sldMk cId="1424510554" sldId="574"/>
            <ac:spMk id="70" creationId="{FB6C06AD-9BBB-4301-BC8C-A9F953F34F0E}"/>
          </ac:spMkLst>
        </pc:spChg>
      </pc:sldChg>
      <pc:sldChg chg="addSp delSp modSp mod ord">
        <pc:chgData name="Thiago Ciodaro" userId="19956564-4993-4e39-b2fd-52b7f36eec37" providerId="ADAL" clId="{FBA6FE06-7FDD-4672-BDCA-B25C421464F9}" dt="2022-12-06T19:24:11.877" v="6823" actId="1076"/>
        <pc:sldMkLst>
          <pc:docMk/>
          <pc:sldMk cId="1711253324" sldId="578"/>
        </pc:sldMkLst>
        <pc:spChg chg="add del mod">
          <ac:chgData name="Thiago Ciodaro" userId="19956564-4993-4e39-b2fd-52b7f36eec37" providerId="ADAL" clId="{FBA6FE06-7FDD-4672-BDCA-B25C421464F9}" dt="2022-11-08T22:10:03.922" v="5855" actId="478"/>
          <ac:spMkLst>
            <pc:docMk/>
            <pc:sldMk cId="1711253324" sldId="578"/>
            <ac:spMk id="2" creationId="{10F417A3-BC66-40EA-A074-6D5B2AA95437}"/>
          </ac:spMkLst>
        </pc:spChg>
        <pc:spChg chg="add mod ord">
          <ac:chgData name="Thiago Ciodaro" userId="19956564-4993-4e39-b2fd-52b7f36eec37" providerId="ADAL" clId="{FBA6FE06-7FDD-4672-BDCA-B25C421464F9}" dt="2022-11-08T22:12:09.528" v="5888" actId="2085"/>
          <ac:spMkLst>
            <pc:docMk/>
            <pc:sldMk cId="1711253324" sldId="578"/>
            <ac:spMk id="3" creationId="{0E27E966-A2B7-472F-9074-7808C65A4B15}"/>
          </ac:spMkLst>
        </pc:spChg>
        <pc:spChg chg="del mod">
          <ac:chgData name="Thiago Ciodaro" userId="19956564-4993-4e39-b2fd-52b7f36eec37" providerId="ADAL" clId="{FBA6FE06-7FDD-4672-BDCA-B25C421464F9}" dt="2022-11-08T21:08:51.823" v="2945" actId="478"/>
          <ac:spMkLst>
            <pc:docMk/>
            <pc:sldMk cId="1711253324" sldId="578"/>
            <ac:spMk id="4" creationId="{D94F505A-B34A-4709-8A85-2A4FD1439859}"/>
          </ac:spMkLst>
        </pc:spChg>
        <pc:spChg chg="mod">
          <ac:chgData name="Thiago Ciodaro" userId="19956564-4993-4e39-b2fd-52b7f36eec37" providerId="ADAL" clId="{FBA6FE06-7FDD-4672-BDCA-B25C421464F9}" dt="2022-11-08T22:15:27.902" v="5930" actId="20577"/>
          <ac:spMkLst>
            <pc:docMk/>
            <pc:sldMk cId="1711253324" sldId="578"/>
            <ac:spMk id="15" creationId="{F0DBD456-9152-4F25-96D2-02254082E0A0}"/>
          </ac:spMkLst>
        </pc:spChg>
        <pc:spChg chg="mod">
          <ac:chgData name="Thiago Ciodaro" userId="19956564-4993-4e39-b2fd-52b7f36eec37" providerId="ADAL" clId="{FBA6FE06-7FDD-4672-BDCA-B25C421464F9}" dt="2022-11-08T22:15:08.927" v="5924" actId="20577"/>
          <ac:spMkLst>
            <pc:docMk/>
            <pc:sldMk cId="1711253324" sldId="578"/>
            <ac:spMk id="28" creationId="{0B5A0C37-7C28-456F-8052-6DC36655696E}"/>
          </ac:spMkLst>
        </pc:spChg>
        <pc:spChg chg="mod">
          <ac:chgData name="Thiago Ciodaro" userId="19956564-4993-4e39-b2fd-52b7f36eec37" providerId="ADAL" clId="{FBA6FE06-7FDD-4672-BDCA-B25C421464F9}" dt="2022-11-08T22:15:06.903" v="5923" actId="20577"/>
          <ac:spMkLst>
            <pc:docMk/>
            <pc:sldMk cId="1711253324" sldId="578"/>
            <ac:spMk id="29" creationId="{D72CA733-A457-4128-ADDB-5C46629EB797}"/>
          </ac:spMkLst>
        </pc:spChg>
        <pc:spChg chg="mod">
          <ac:chgData name="Thiago Ciodaro" userId="19956564-4993-4e39-b2fd-52b7f36eec37" providerId="ADAL" clId="{FBA6FE06-7FDD-4672-BDCA-B25C421464F9}" dt="2022-11-08T22:15:12.191" v="5926" actId="20577"/>
          <ac:spMkLst>
            <pc:docMk/>
            <pc:sldMk cId="1711253324" sldId="578"/>
            <ac:spMk id="30" creationId="{0438225E-70DD-44C8-870B-F995F79ED69A}"/>
          </ac:spMkLst>
        </pc:spChg>
        <pc:spChg chg="add mod">
          <ac:chgData name="Thiago Ciodaro" userId="19956564-4993-4e39-b2fd-52b7f36eec37" providerId="ADAL" clId="{FBA6FE06-7FDD-4672-BDCA-B25C421464F9}" dt="2022-11-07T15:14:53.953" v="1503" actId="20577"/>
          <ac:spMkLst>
            <pc:docMk/>
            <pc:sldMk cId="1711253324" sldId="578"/>
            <ac:spMk id="47" creationId="{31D79E5C-227F-4140-B8EB-283568960257}"/>
          </ac:spMkLst>
        </pc:spChg>
        <pc:spChg chg="mod">
          <ac:chgData name="Thiago Ciodaro" userId="19956564-4993-4e39-b2fd-52b7f36eec37" providerId="ADAL" clId="{FBA6FE06-7FDD-4672-BDCA-B25C421464F9}" dt="2022-11-08T22:10:44.523" v="5881" actId="1076"/>
          <ac:spMkLst>
            <pc:docMk/>
            <pc:sldMk cId="1711253324" sldId="578"/>
            <ac:spMk id="48" creationId="{35398B9B-1445-4803-98A9-8EAFBC08218B}"/>
          </ac:spMkLst>
        </pc:spChg>
        <pc:spChg chg="add mod">
          <ac:chgData name="Thiago Ciodaro" userId="19956564-4993-4e39-b2fd-52b7f36eec37" providerId="ADAL" clId="{FBA6FE06-7FDD-4672-BDCA-B25C421464F9}" dt="2022-11-07T16:32:50.715" v="1549" actId="1076"/>
          <ac:spMkLst>
            <pc:docMk/>
            <pc:sldMk cId="1711253324" sldId="578"/>
            <ac:spMk id="49" creationId="{1F82A99D-7F8E-46D1-AE9B-1BA45A362351}"/>
          </ac:spMkLst>
        </pc:spChg>
        <pc:spChg chg="add del mod">
          <ac:chgData name="Thiago Ciodaro" userId="19956564-4993-4e39-b2fd-52b7f36eec37" providerId="ADAL" clId="{FBA6FE06-7FDD-4672-BDCA-B25C421464F9}" dt="2022-11-07T16:41:34.477" v="1669" actId="478"/>
          <ac:spMkLst>
            <pc:docMk/>
            <pc:sldMk cId="1711253324" sldId="578"/>
            <ac:spMk id="50" creationId="{FB2CC0EF-A08E-4CAE-870D-D35384E6A13E}"/>
          </ac:spMkLst>
        </pc:spChg>
        <pc:spChg chg="add mod">
          <ac:chgData name="Thiago Ciodaro" userId="19956564-4993-4e39-b2fd-52b7f36eec37" providerId="ADAL" clId="{FBA6FE06-7FDD-4672-BDCA-B25C421464F9}" dt="2022-11-08T22:08:38.152" v="5847" actId="403"/>
          <ac:spMkLst>
            <pc:docMk/>
            <pc:sldMk cId="1711253324" sldId="578"/>
            <ac:spMk id="51" creationId="{27C8BE75-7200-489D-A377-168F9475BF34}"/>
          </ac:spMkLst>
        </pc:spChg>
        <pc:spChg chg="add 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52" creationId="{56FE0DC8-8382-410D-B994-55649F0E980C}"/>
          </ac:spMkLst>
        </pc:spChg>
        <pc:spChg chg="add del mod">
          <ac:chgData name="Thiago Ciodaro" userId="19956564-4993-4e39-b2fd-52b7f36eec37" providerId="ADAL" clId="{FBA6FE06-7FDD-4672-BDCA-B25C421464F9}" dt="2022-11-08T21:09:34.429" v="2953"/>
          <ac:spMkLst>
            <pc:docMk/>
            <pc:sldMk cId="1711253324" sldId="578"/>
            <ac:spMk id="53" creationId="{2A55C7FB-97CC-4C8E-B46E-51DE53B39094}"/>
          </ac:spMkLst>
        </pc:spChg>
        <pc:spChg chg="add del mod">
          <ac:chgData name="Thiago Ciodaro" userId="19956564-4993-4e39-b2fd-52b7f36eec37" providerId="ADAL" clId="{FBA6FE06-7FDD-4672-BDCA-B25C421464F9}" dt="2022-11-08T21:09:34.429" v="2953"/>
          <ac:spMkLst>
            <pc:docMk/>
            <pc:sldMk cId="1711253324" sldId="578"/>
            <ac:spMk id="54" creationId="{6CAC1D0F-6EE1-4E34-9043-D48309F4AF0F}"/>
          </ac:spMkLst>
        </pc:spChg>
        <pc:spChg chg="add del mod">
          <ac:chgData name="Thiago Ciodaro" userId="19956564-4993-4e39-b2fd-52b7f36eec37" providerId="ADAL" clId="{FBA6FE06-7FDD-4672-BDCA-B25C421464F9}" dt="2022-11-08T21:09:34.429" v="2953"/>
          <ac:spMkLst>
            <pc:docMk/>
            <pc:sldMk cId="1711253324" sldId="578"/>
            <ac:spMk id="55" creationId="{F1BF6B03-E5D7-426E-8E0E-8E93F51EA99F}"/>
          </ac:spMkLst>
        </pc:spChg>
        <pc:spChg chg="add mod">
          <ac:chgData name="Thiago Ciodaro" userId="19956564-4993-4e39-b2fd-52b7f36eec37" providerId="ADAL" clId="{FBA6FE06-7FDD-4672-BDCA-B25C421464F9}" dt="2022-11-08T22:07:57.292" v="5841" actId="1076"/>
          <ac:spMkLst>
            <pc:docMk/>
            <pc:sldMk cId="1711253324" sldId="578"/>
            <ac:spMk id="56" creationId="{0B465DA6-5D5E-40DF-B993-71287A906F47}"/>
          </ac:spMkLst>
        </pc:spChg>
        <pc:spChg chg="add mod">
          <ac:chgData name="Thiago Ciodaro" userId="19956564-4993-4e39-b2fd-52b7f36eec37" providerId="ADAL" clId="{FBA6FE06-7FDD-4672-BDCA-B25C421464F9}" dt="2022-11-08T22:08:01.392" v="5842" actId="1076"/>
          <ac:spMkLst>
            <pc:docMk/>
            <pc:sldMk cId="1711253324" sldId="578"/>
            <ac:spMk id="57" creationId="{91C505BC-2724-4F3D-B0EC-7E002F6E920C}"/>
          </ac:spMkLst>
        </pc:spChg>
        <pc:spChg chg="add mod">
          <ac:chgData name="Thiago Ciodaro" userId="19956564-4993-4e39-b2fd-52b7f36eec37" providerId="ADAL" clId="{FBA6FE06-7FDD-4672-BDCA-B25C421464F9}" dt="2022-12-06T19:24:11.877" v="6823" actId="1076"/>
          <ac:spMkLst>
            <pc:docMk/>
            <pc:sldMk cId="1711253324" sldId="578"/>
            <ac:spMk id="58" creationId="{F128808E-0F88-42FF-A1D0-0C0F203F3D9E}"/>
          </ac:spMkLst>
        </pc:spChg>
        <pc:spChg chg="add mod">
          <ac:chgData name="Thiago Ciodaro" userId="19956564-4993-4e39-b2fd-52b7f36eec37" providerId="ADAL" clId="{FBA6FE06-7FDD-4672-BDCA-B25C421464F9}" dt="2022-11-08T22:10:31.956" v="5880" actId="20577"/>
          <ac:spMkLst>
            <pc:docMk/>
            <pc:sldMk cId="1711253324" sldId="578"/>
            <ac:spMk id="59" creationId="{0036E648-8612-4909-8D8A-D773969C265E}"/>
          </ac:spMkLst>
        </pc:spChg>
        <pc:spChg chg="add mod">
          <ac:chgData name="Thiago Ciodaro" userId="19956564-4993-4e39-b2fd-52b7f36eec37" providerId="ADAL" clId="{FBA6FE06-7FDD-4672-BDCA-B25C421464F9}" dt="2022-11-08T22:12:09.528" v="5888" actId="2085"/>
          <ac:spMkLst>
            <pc:docMk/>
            <pc:sldMk cId="1711253324" sldId="578"/>
            <ac:spMk id="61" creationId="{4591A7C6-8BE9-471D-981D-F7ABBA0F184F}"/>
          </ac:spMkLst>
        </pc:spChg>
        <pc:spChg chg="add del mod">
          <ac:chgData name="Thiago Ciodaro" userId="19956564-4993-4e39-b2fd-52b7f36eec37" providerId="ADAL" clId="{FBA6FE06-7FDD-4672-BDCA-B25C421464F9}" dt="2022-11-08T22:14:05.662" v="5897" actId="478"/>
          <ac:spMkLst>
            <pc:docMk/>
            <pc:sldMk cId="1711253324" sldId="578"/>
            <ac:spMk id="62" creationId="{AE06E91D-69F7-4B55-B8D4-22ED718BE95B}"/>
          </ac:spMkLst>
        </pc:spChg>
        <pc:spChg chg="mod">
          <ac:chgData name="Thiago Ciodaro" userId="19956564-4993-4e39-b2fd-52b7f36eec37" providerId="ADAL" clId="{FBA6FE06-7FDD-4672-BDCA-B25C421464F9}" dt="2022-11-08T22:08:48.874" v="5850" actId="14100"/>
          <ac:spMkLst>
            <pc:docMk/>
            <pc:sldMk cId="1711253324" sldId="578"/>
            <ac:spMk id="66" creationId="{D3D1B17F-4DCB-48DD-BEC8-46F0B0367317}"/>
          </ac:spMkLst>
        </pc:spChg>
        <pc:spChg chg="mod">
          <ac:chgData name="Thiago Ciodaro" userId="19956564-4993-4e39-b2fd-52b7f36eec37" providerId="ADAL" clId="{FBA6FE06-7FDD-4672-BDCA-B25C421464F9}" dt="2022-11-07T16:32:11.222" v="1543" actId="1076"/>
          <ac:spMkLst>
            <pc:docMk/>
            <pc:sldMk cId="1711253324" sldId="578"/>
            <ac:spMk id="67" creationId="{52205A4B-2263-4A85-87C7-A1F4CB2F9B3C}"/>
          </ac:spMkLst>
        </pc:spChg>
        <pc:spChg chg="mod">
          <ac:chgData name="Thiago Ciodaro" userId="19956564-4993-4e39-b2fd-52b7f36eec37" providerId="ADAL" clId="{FBA6FE06-7FDD-4672-BDCA-B25C421464F9}" dt="2022-11-07T16:32:00.597" v="1542" actId="1076"/>
          <ac:spMkLst>
            <pc:docMk/>
            <pc:sldMk cId="1711253324" sldId="578"/>
            <ac:spMk id="69" creationId="{967BB13A-966D-4D0D-ACD5-13FB993F5912}"/>
          </ac:spMkLst>
        </pc:spChg>
        <pc:spChg chg="mod">
          <ac:chgData name="Thiago Ciodaro" userId="19956564-4993-4e39-b2fd-52b7f36eec37" providerId="ADAL" clId="{FBA6FE06-7FDD-4672-BDCA-B25C421464F9}" dt="2022-11-08T22:08:55.234" v="5851" actId="403"/>
          <ac:spMkLst>
            <pc:docMk/>
            <pc:sldMk cId="1711253324" sldId="578"/>
            <ac:spMk id="70" creationId="{C71E7684-1A99-4579-99FF-6819B2286FC5}"/>
          </ac:spMkLst>
        </pc:spChg>
        <pc:spChg chg="mod">
          <ac:chgData name="Thiago Ciodaro" userId="19956564-4993-4e39-b2fd-52b7f36eec37" providerId="ADAL" clId="{FBA6FE06-7FDD-4672-BDCA-B25C421464F9}" dt="2022-11-07T16:32:56.824" v="1550" actId="1076"/>
          <ac:spMkLst>
            <pc:docMk/>
            <pc:sldMk cId="1711253324" sldId="578"/>
            <ac:spMk id="71" creationId="{5752BCE8-65B0-4DA7-83BA-6A3E6F83DD74}"/>
          </ac:spMkLst>
        </pc:spChg>
        <pc:spChg chg="mod">
          <ac:chgData name="Thiago Ciodaro" userId="19956564-4993-4e39-b2fd-52b7f36eec37" providerId="ADAL" clId="{FBA6FE06-7FDD-4672-BDCA-B25C421464F9}" dt="2022-11-08T22:08:41.034" v="5848" actId="403"/>
          <ac:spMkLst>
            <pc:docMk/>
            <pc:sldMk cId="1711253324" sldId="578"/>
            <ac:spMk id="73" creationId="{C44D4607-010C-44F9-B0C9-9AD229A09124}"/>
          </ac:spMkLst>
        </pc:spChg>
        <pc:spChg chg="mod">
          <ac:chgData name="Thiago Ciodaro" userId="19956564-4993-4e39-b2fd-52b7f36eec37" providerId="ADAL" clId="{FBA6FE06-7FDD-4672-BDCA-B25C421464F9}" dt="2022-11-08T22:08:35.329" v="5845" actId="404"/>
          <ac:spMkLst>
            <pc:docMk/>
            <pc:sldMk cId="1711253324" sldId="578"/>
            <ac:spMk id="74" creationId="{1494355A-13FE-4450-8E42-37946B2179DF}"/>
          </ac:spMkLst>
        </pc:spChg>
        <pc:spChg chg="mod">
          <ac:chgData name="Thiago Ciodaro" userId="19956564-4993-4e39-b2fd-52b7f36eec37" providerId="ADAL" clId="{FBA6FE06-7FDD-4672-BDCA-B25C421464F9}" dt="2022-11-08T22:08:35.802" v="5846" actId="404"/>
          <ac:spMkLst>
            <pc:docMk/>
            <pc:sldMk cId="1711253324" sldId="578"/>
            <ac:spMk id="75" creationId="{95BC415A-585F-49A1-9AE0-3BBC8D6505AF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77" creationId="{440DFA70-6EBD-4C94-B737-72AADCBC028D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78" creationId="{1B8EA052-13FA-47E4-9244-99C171F39B47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0" creationId="{5876718C-F707-4B33-A5F3-CB5D0B956E39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2" creationId="{764C52E6-2061-466C-8799-DB88E65DCCDA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4" creationId="{D3958602-6AA0-42B1-A682-DEE86FFAE038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5" creationId="{E9C6DF5E-4210-4125-B9AD-2195E7B56648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7" creationId="{9C0D7AE2-7392-4D06-9677-F69D83BC1C3F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89" creationId="{DE337E1C-D6D3-4F64-8767-17EB540A5428}"/>
          </ac:spMkLst>
        </pc:spChg>
        <pc:spChg chg="del mod">
          <ac:chgData name="Thiago Ciodaro" userId="19956564-4993-4e39-b2fd-52b7f36eec37" providerId="ADAL" clId="{FBA6FE06-7FDD-4672-BDCA-B25C421464F9}" dt="2022-11-08T21:08:50.072" v="2944" actId="478"/>
          <ac:spMkLst>
            <pc:docMk/>
            <pc:sldMk cId="1711253324" sldId="578"/>
            <ac:spMk id="90" creationId="{0F05CD4D-47A3-4F5D-A940-72C367C6942A}"/>
          </ac:spMkLst>
        </pc:spChg>
        <pc:spChg chg="del mod">
          <ac:chgData name="Thiago Ciodaro" userId="19956564-4993-4e39-b2fd-52b7f36eec37" providerId="ADAL" clId="{FBA6FE06-7FDD-4672-BDCA-B25C421464F9}" dt="2022-11-08T21:08:53.733" v="2946" actId="478"/>
          <ac:spMkLst>
            <pc:docMk/>
            <pc:sldMk cId="1711253324" sldId="578"/>
            <ac:spMk id="91" creationId="{EB2B1EEF-543B-4BFC-BDE6-93061CA7EFCE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93" creationId="{A175212A-45E4-43B1-9B3A-C4D229CF2CA5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94" creationId="{5B440193-214B-42EA-8510-EA894A297EBF}"/>
          </ac:spMkLst>
        </pc:spChg>
        <pc:spChg chg="mod">
          <ac:chgData name="Thiago Ciodaro" userId="19956564-4993-4e39-b2fd-52b7f36eec37" providerId="ADAL" clId="{FBA6FE06-7FDD-4672-BDCA-B25C421464F9}" dt="2022-11-08T21:51:49.010" v="5440" actId="1076"/>
          <ac:spMkLst>
            <pc:docMk/>
            <pc:sldMk cId="1711253324" sldId="578"/>
            <ac:spMk id="96" creationId="{37A90A1F-FAC8-48CD-A965-2FFC3748D0F4}"/>
          </ac:spMkLst>
        </pc:spChg>
        <pc:spChg chg="mod">
          <ac:chgData name="Thiago Ciodaro" userId="19956564-4993-4e39-b2fd-52b7f36eec37" providerId="ADAL" clId="{FBA6FE06-7FDD-4672-BDCA-B25C421464F9}" dt="2022-11-08T21:09:09.973" v="2951" actId="1076"/>
          <ac:spMkLst>
            <pc:docMk/>
            <pc:sldMk cId="1711253324" sldId="578"/>
            <ac:spMk id="109" creationId="{EA54AD8E-2A04-400C-AC9D-54773BF2B3A9}"/>
          </ac:spMkLst>
        </pc:spChg>
        <pc:spChg chg="mod">
          <ac:chgData name="Thiago Ciodaro" userId="19956564-4993-4e39-b2fd-52b7f36eec37" providerId="ADAL" clId="{FBA6FE06-7FDD-4672-BDCA-B25C421464F9}" dt="2022-11-08T21:09:07.056" v="2950" actId="1076"/>
          <ac:spMkLst>
            <pc:docMk/>
            <pc:sldMk cId="1711253324" sldId="578"/>
            <ac:spMk id="110" creationId="{070A8353-AC62-411F-8E9A-92DF5D7A2ED9}"/>
          </ac:spMkLst>
        </pc:spChg>
        <pc:picChg chg="mod">
          <ac:chgData name="Thiago Ciodaro" userId="19956564-4993-4e39-b2fd-52b7f36eec37" providerId="ADAL" clId="{FBA6FE06-7FDD-4672-BDCA-B25C421464F9}" dt="2022-11-07T15:13:03.021" v="1484" actId="14100"/>
          <ac:picMkLst>
            <pc:docMk/>
            <pc:sldMk cId="1711253324" sldId="578"/>
            <ac:picMk id="25" creationId="{FDDE1CED-2FB3-4E18-BEAC-42392751FD37}"/>
          </ac:picMkLst>
        </pc:picChg>
        <pc:picChg chg="mod">
          <ac:chgData name="Thiago Ciodaro" userId="19956564-4993-4e39-b2fd-52b7f36eec37" providerId="ADAL" clId="{FBA6FE06-7FDD-4672-BDCA-B25C421464F9}" dt="2022-11-07T16:33:07.329" v="1552" actId="1076"/>
          <ac:picMkLst>
            <pc:docMk/>
            <pc:sldMk cId="1711253324" sldId="578"/>
            <ac:picMk id="26" creationId="{764AD87F-6A01-4B5C-83C6-7C60FACB8267}"/>
          </ac:picMkLst>
        </pc:picChg>
        <pc:picChg chg="mod">
          <ac:chgData name="Thiago Ciodaro" userId="19956564-4993-4e39-b2fd-52b7f36eec37" providerId="ADAL" clId="{FBA6FE06-7FDD-4672-BDCA-B25C421464F9}" dt="2022-11-07T16:32:28.991" v="1546" actId="1076"/>
          <ac:picMkLst>
            <pc:docMk/>
            <pc:sldMk cId="1711253324" sldId="578"/>
            <ac:picMk id="27" creationId="{5AA06352-0D42-4CDD-A94A-2FCFE6D39CA1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76" creationId="{2C98C274-8009-4284-8B8B-C84902AE14B7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79" creationId="{E7253158-048C-4F46-A030-760CE7C95D64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81" creationId="{B1F7243E-414A-4C3D-BCB9-0387A872DC07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83" creationId="{E78601EE-75C0-4AD5-8421-4CA368DDEE93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86" creationId="{A3EF4D0D-C656-4EAF-AFB1-DF5AF33DA492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88" creationId="{1AD24001-CB49-4082-B1B9-6824A8244CAB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92" creationId="{997D8AE4-25F9-4A0C-931A-CDB339D9AD6F}"/>
          </ac:picMkLst>
        </pc:picChg>
        <pc:picChg chg="mod">
          <ac:chgData name="Thiago Ciodaro" userId="19956564-4993-4e39-b2fd-52b7f36eec37" providerId="ADAL" clId="{FBA6FE06-7FDD-4672-BDCA-B25C421464F9}" dt="2022-11-08T21:51:49.010" v="5440" actId="1076"/>
          <ac:picMkLst>
            <pc:docMk/>
            <pc:sldMk cId="1711253324" sldId="578"/>
            <ac:picMk id="95" creationId="{6C691EC3-8B8E-4E4C-B38E-324446D41458}"/>
          </ac:picMkLst>
        </pc:picChg>
      </pc:sldChg>
      <pc:sldChg chg="add mod modShow">
        <pc:chgData name="Thiago Ciodaro" userId="19956564-4993-4e39-b2fd-52b7f36eec37" providerId="ADAL" clId="{FBA6FE06-7FDD-4672-BDCA-B25C421464F9}" dt="2022-11-08T21:20:21.543" v="3114" actId="729"/>
        <pc:sldMkLst>
          <pc:docMk/>
          <pc:sldMk cId="3120722615" sldId="581"/>
        </pc:sldMkLst>
      </pc:sldChg>
      <pc:sldChg chg="addSp delSp modSp del mod ord">
        <pc:chgData name="Thiago Ciodaro" userId="19956564-4993-4e39-b2fd-52b7f36eec37" providerId="ADAL" clId="{FBA6FE06-7FDD-4672-BDCA-B25C421464F9}" dt="2022-11-08T21:10:47.969" v="2965" actId="2696"/>
        <pc:sldMkLst>
          <pc:docMk/>
          <pc:sldMk cId="3321819688" sldId="581"/>
        </pc:sldMkLst>
        <pc:spChg chg="add del mod">
          <ac:chgData name="Thiago Ciodaro" userId="19956564-4993-4e39-b2fd-52b7f36eec37" providerId="ADAL" clId="{FBA6FE06-7FDD-4672-BDCA-B25C421464F9}" dt="2022-11-08T20:37:04.348" v="1792" actId="478"/>
          <ac:spMkLst>
            <pc:docMk/>
            <pc:sldMk cId="3321819688" sldId="581"/>
            <ac:spMk id="3" creationId="{A633817F-D0CD-4193-B563-A4C5C09D0F26}"/>
          </ac:spMkLst>
        </pc:spChg>
        <pc:spChg chg="add del">
          <ac:chgData name="Thiago Ciodaro" userId="19956564-4993-4e39-b2fd-52b7f36eec37" providerId="ADAL" clId="{FBA6FE06-7FDD-4672-BDCA-B25C421464F9}" dt="2022-11-08T20:37:02.058" v="1791" actId="478"/>
          <ac:spMkLst>
            <pc:docMk/>
            <pc:sldMk cId="3321819688" sldId="581"/>
            <ac:spMk id="15" creationId="{F0DBD456-9152-4F25-96D2-02254082E0A0}"/>
          </ac:spMkLst>
        </pc:spChg>
        <pc:spChg chg="mod">
          <ac:chgData name="Thiago Ciodaro" userId="19956564-4993-4e39-b2fd-52b7f36eec37" providerId="ADAL" clId="{FBA6FE06-7FDD-4672-BDCA-B25C421464F9}" dt="2022-11-08T20:44:07.872" v="2063" actId="20577"/>
          <ac:spMkLst>
            <pc:docMk/>
            <pc:sldMk cId="3321819688" sldId="581"/>
            <ac:spMk id="22" creationId="{37C50BCA-AE80-43CB-BD6F-236EF9F8E039}"/>
          </ac:spMkLst>
        </pc:spChg>
        <pc:spChg chg="mod">
          <ac:chgData name="Thiago Ciodaro" userId="19956564-4993-4e39-b2fd-52b7f36eec37" providerId="ADAL" clId="{FBA6FE06-7FDD-4672-BDCA-B25C421464F9}" dt="2022-11-08T20:37:44.959" v="1827" actId="20577"/>
          <ac:spMkLst>
            <pc:docMk/>
            <pc:sldMk cId="3321819688" sldId="581"/>
            <ac:spMk id="58" creationId="{C99F7A5D-EFCD-4056-9E7C-AC5FEFCFC09C}"/>
          </ac:spMkLst>
        </pc:spChg>
      </pc:sldChg>
      <pc:sldChg chg="add del">
        <pc:chgData name="Thiago Ciodaro" userId="19956564-4993-4e39-b2fd-52b7f36eec37" providerId="ADAL" clId="{FBA6FE06-7FDD-4672-BDCA-B25C421464F9}" dt="2022-11-08T21:20:09.871" v="3110" actId="2696"/>
        <pc:sldMkLst>
          <pc:docMk/>
          <pc:sldMk cId="3360579493" sldId="581"/>
        </pc:sldMkLst>
      </pc:sldChg>
      <pc:sldChg chg="add del">
        <pc:chgData name="Thiago Ciodaro" userId="19956564-4993-4e39-b2fd-52b7f36eec37" providerId="ADAL" clId="{FBA6FE06-7FDD-4672-BDCA-B25C421464F9}" dt="2022-11-08T21:20:09.871" v="3110" actId="2696"/>
        <pc:sldMkLst>
          <pc:docMk/>
          <pc:sldMk cId="2350309225" sldId="582"/>
        </pc:sldMkLst>
      </pc:sldChg>
      <pc:sldChg chg="add mod modShow">
        <pc:chgData name="Thiago Ciodaro" userId="19956564-4993-4e39-b2fd-52b7f36eec37" providerId="ADAL" clId="{FBA6FE06-7FDD-4672-BDCA-B25C421464F9}" dt="2022-11-08T21:20:21.543" v="3114" actId="729"/>
        <pc:sldMkLst>
          <pc:docMk/>
          <pc:sldMk cId="3241535166" sldId="582"/>
        </pc:sldMkLst>
      </pc:sldChg>
      <pc:sldChg chg="addSp delSp modSp del mod ord">
        <pc:chgData name="Thiago Ciodaro" userId="19956564-4993-4e39-b2fd-52b7f36eec37" providerId="ADAL" clId="{FBA6FE06-7FDD-4672-BDCA-B25C421464F9}" dt="2022-11-08T21:10:47.969" v="2965" actId="2696"/>
        <pc:sldMkLst>
          <pc:docMk/>
          <pc:sldMk cId="3548500492" sldId="582"/>
        </pc:sldMkLst>
        <pc:spChg chg="add del mod">
          <ac:chgData name="Thiago Ciodaro" userId="19956564-4993-4e39-b2fd-52b7f36eec37" providerId="ADAL" clId="{FBA6FE06-7FDD-4672-BDCA-B25C421464F9}" dt="2022-11-08T20:36:57.266" v="1789" actId="478"/>
          <ac:spMkLst>
            <pc:docMk/>
            <pc:sldMk cId="3548500492" sldId="582"/>
            <ac:spMk id="29" creationId="{2D0AD772-E7FC-4367-93B4-F83EB7357797}"/>
          </ac:spMkLst>
        </pc:spChg>
        <pc:spChg chg="mod">
          <ac:chgData name="Thiago Ciodaro" userId="19956564-4993-4e39-b2fd-52b7f36eec37" providerId="ADAL" clId="{FBA6FE06-7FDD-4672-BDCA-B25C421464F9}" dt="2022-11-08T20:38:02.696" v="1840" actId="20577"/>
          <ac:spMkLst>
            <pc:docMk/>
            <pc:sldMk cId="3548500492" sldId="582"/>
            <ac:spMk id="31" creationId="{00BBD809-C111-4D1D-84F8-699E180798B4}"/>
          </ac:spMkLst>
        </pc:spChg>
      </pc:sldChg>
      <pc:sldChg chg="modSp add mod modShow">
        <pc:chgData name="Thiago Ciodaro" userId="19956564-4993-4e39-b2fd-52b7f36eec37" providerId="ADAL" clId="{FBA6FE06-7FDD-4672-BDCA-B25C421464F9}" dt="2022-11-08T22:17:45.218" v="6026" actId="403"/>
        <pc:sldMkLst>
          <pc:docMk/>
          <pc:sldMk cId="95501604" sldId="583"/>
        </pc:sldMkLst>
        <pc:spChg chg="mod">
          <ac:chgData name="Thiago Ciodaro" userId="19956564-4993-4e39-b2fd-52b7f36eec37" providerId="ADAL" clId="{FBA6FE06-7FDD-4672-BDCA-B25C421464F9}" dt="2022-11-08T22:16:16.622" v="5965" actId="20577"/>
          <ac:spMkLst>
            <pc:docMk/>
            <pc:sldMk cId="95501604" sldId="583"/>
            <ac:spMk id="15" creationId="{F0DBD456-9152-4F25-96D2-02254082E0A0}"/>
          </ac:spMkLst>
        </pc:spChg>
        <pc:spChg chg="mod">
          <ac:chgData name="Thiago Ciodaro" userId="19956564-4993-4e39-b2fd-52b7f36eec37" providerId="ADAL" clId="{FBA6FE06-7FDD-4672-BDCA-B25C421464F9}" dt="2022-11-08T22:16:55.921" v="6008" actId="403"/>
          <ac:spMkLst>
            <pc:docMk/>
            <pc:sldMk cId="95501604" sldId="583"/>
            <ac:spMk id="21" creationId="{963E8A5C-4CE9-41BE-BE06-A42064D2E620}"/>
          </ac:spMkLst>
        </pc:spChg>
        <pc:spChg chg="mod">
          <ac:chgData name="Thiago Ciodaro" userId="19956564-4993-4e39-b2fd-52b7f36eec37" providerId="ADAL" clId="{FBA6FE06-7FDD-4672-BDCA-B25C421464F9}" dt="2022-11-08T22:17:00.771" v="6010" actId="403"/>
          <ac:spMkLst>
            <pc:docMk/>
            <pc:sldMk cId="95501604" sldId="583"/>
            <ac:spMk id="22" creationId="{37C50BCA-AE80-43CB-BD6F-236EF9F8E039}"/>
          </ac:spMkLst>
        </pc:spChg>
        <pc:spChg chg="mod">
          <ac:chgData name="Thiago Ciodaro" userId="19956564-4993-4e39-b2fd-52b7f36eec37" providerId="ADAL" clId="{FBA6FE06-7FDD-4672-BDCA-B25C421464F9}" dt="2022-11-08T22:17:45.218" v="6026" actId="403"/>
          <ac:spMkLst>
            <pc:docMk/>
            <pc:sldMk cId="95501604" sldId="583"/>
            <ac:spMk id="43" creationId="{0C39A8EC-0878-4839-AF2B-67ACC7AD8584}"/>
          </ac:spMkLst>
        </pc:spChg>
        <pc:spChg chg="mod">
          <ac:chgData name="Thiago Ciodaro" userId="19956564-4993-4e39-b2fd-52b7f36eec37" providerId="ADAL" clId="{FBA6FE06-7FDD-4672-BDCA-B25C421464F9}" dt="2022-11-08T22:17:36.520" v="6021" actId="403"/>
          <ac:spMkLst>
            <pc:docMk/>
            <pc:sldMk cId="95501604" sldId="583"/>
            <ac:spMk id="44" creationId="{4CF3C2B5-E694-41E3-BED6-81DED02F5213}"/>
          </ac:spMkLst>
        </pc:spChg>
        <pc:spChg chg="mod">
          <ac:chgData name="Thiago Ciodaro" userId="19956564-4993-4e39-b2fd-52b7f36eec37" providerId="ADAL" clId="{FBA6FE06-7FDD-4672-BDCA-B25C421464F9}" dt="2022-11-08T22:17:23.856" v="6017" actId="404"/>
          <ac:spMkLst>
            <pc:docMk/>
            <pc:sldMk cId="95501604" sldId="583"/>
            <ac:spMk id="54" creationId="{852A4528-4BBC-4B6F-ACDF-AD01EDC77F03}"/>
          </ac:spMkLst>
        </pc:spChg>
        <pc:spChg chg="mod">
          <ac:chgData name="Thiago Ciodaro" userId="19956564-4993-4e39-b2fd-52b7f36eec37" providerId="ADAL" clId="{FBA6FE06-7FDD-4672-BDCA-B25C421464F9}" dt="2022-11-08T22:17:32.268" v="6019" actId="403"/>
          <ac:spMkLst>
            <pc:docMk/>
            <pc:sldMk cId="95501604" sldId="583"/>
            <ac:spMk id="55" creationId="{3705CEBD-BAA5-4870-B8BB-7E7A26F87A9F}"/>
          </ac:spMkLst>
        </pc:spChg>
      </pc:sldChg>
      <pc:sldChg chg="add del">
        <pc:chgData name="Thiago Ciodaro" userId="19956564-4993-4e39-b2fd-52b7f36eec37" providerId="ADAL" clId="{FBA6FE06-7FDD-4672-BDCA-B25C421464F9}" dt="2022-11-08T21:20:09.871" v="3110" actId="2696"/>
        <pc:sldMkLst>
          <pc:docMk/>
          <pc:sldMk cId="2125397080" sldId="583"/>
        </pc:sldMkLst>
      </pc:sldChg>
      <pc:sldChg chg="delSp modSp add del mod ord">
        <pc:chgData name="Thiago Ciodaro" userId="19956564-4993-4e39-b2fd-52b7f36eec37" providerId="ADAL" clId="{FBA6FE06-7FDD-4672-BDCA-B25C421464F9}" dt="2022-11-08T21:10:47.969" v="2965" actId="2696"/>
        <pc:sldMkLst>
          <pc:docMk/>
          <pc:sldMk cId="4282537028" sldId="583"/>
        </pc:sldMkLst>
        <pc:spChg chg="mod">
          <ac:chgData name="Thiago Ciodaro" userId="19956564-4993-4e39-b2fd-52b7f36eec37" providerId="ADAL" clId="{FBA6FE06-7FDD-4672-BDCA-B25C421464F9}" dt="2022-11-08T20:36:27.335" v="1741" actId="20577"/>
          <ac:spMkLst>
            <pc:docMk/>
            <pc:sldMk cId="4282537028" sldId="583"/>
            <ac:spMk id="15" creationId="{F0DBD456-9152-4F25-96D2-02254082E0A0}"/>
          </ac:spMkLst>
        </pc:spChg>
        <pc:spChg chg="del">
          <ac:chgData name="Thiago Ciodaro" userId="19956564-4993-4e39-b2fd-52b7f36eec37" providerId="ADAL" clId="{FBA6FE06-7FDD-4672-BDCA-B25C421464F9}" dt="2022-11-08T20:36:30.519" v="1742" actId="478"/>
          <ac:spMkLst>
            <pc:docMk/>
            <pc:sldMk cId="4282537028" sldId="583"/>
            <ac:spMk id="29" creationId="{2D0AD772-E7FC-4367-93B4-F83EB7357797}"/>
          </ac:spMkLst>
        </pc:spChg>
        <pc:spChg chg="mod">
          <ac:chgData name="Thiago Ciodaro" userId="19956564-4993-4e39-b2fd-52b7f36eec37" providerId="ADAL" clId="{FBA6FE06-7FDD-4672-BDCA-B25C421464F9}" dt="2022-11-08T20:38:08.484" v="1853" actId="20577"/>
          <ac:spMkLst>
            <pc:docMk/>
            <pc:sldMk cId="4282537028" sldId="583"/>
            <ac:spMk id="31" creationId="{00BBD809-C111-4D1D-84F8-699E180798B4}"/>
          </ac:spMkLst>
        </pc:spChg>
        <pc:grpChg chg="del">
          <ac:chgData name="Thiago Ciodaro" userId="19956564-4993-4e39-b2fd-52b7f36eec37" providerId="ADAL" clId="{FBA6FE06-7FDD-4672-BDCA-B25C421464F9}" dt="2022-11-08T20:43:16.196" v="2023" actId="478"/>
          <ac:grpSpMkLst>
            <pc:docMk/>
            <pc:sldMk cId="4282537028" sldId="583"/>
            <ac:grpSpMk id="48" creationId="{B9633575-8FD3-4BD2-B32E-273AD524A78F}"/>
          </ac:grpSpMkLst>
        </pc:grpChg>
        <pc:grpChg chg="mod">
          <ac:chgData name="Thiago Ciodaro" userId="19956564-4993-4e39-b2fd-52b7f36eec37" providerId="ADAL" clId="{FBA6FE06-7FDD-4672-BDCA-B25C421464F9}" dt="2022-11-08T20:43:21.589" v="2024" actId="1076"/>
          <ac:grpSpMkLst>
            <pc:docMk/>
            <pc:sldMk cId="4282537028" sldId="583"/>
            <ac:grpSpMk id="53" creationId="{5ABE721C-3733-4454-AE3E-695386BCFE05}"/>
          </ac:grpSpMkLst>
        </pc:grpChg>
        <pc:picChg chg="del">
          <ac:chgData name="Thiago Ciodaro" userId="19956564-4993-4e39-b2fd-52b7f36eec37" providerId="ADAL" clId="{FBA6FE06-7FDD-4672-BDCA-B25C421464F9}" dt="2022-11-08T20:43:16.196" v="2023" actId="478"/>
          <ac:picMkLst>
            <pc:docMk/>
            <pc:sldMk cId="4282537028" sldId="583"/>
            <ac:picMk id="30" creationId="{F86CA056-42DE-46CA-B4A2-8D6B4E63EC3F}"/>
          </ac:picMkLst>
        </pc:picChg>
      </pc:sldChg>
      <pc:sldChg chg="addSp delSp modSp add mod">
        <pc:chgData name="Thiago Ciodaro" userId="19956564-4993-4e39-b2fd-52b7f36eec37" providerId="ADAL" clId="{FBA6FE06-7FDD-4672-BDCA-B25C421464F9}" dt="2022-11-09T16:51:07.978" v="6435" actId="1037"/>
        <pc:sldMkLst>
          <pc:docMk/>
          <pc:sldMk cId="1559262723" sldId="584"/>
        </pc:sldMkLst>
        <pc:spChg chg="add del mod">
          <ac:chgData name="Thiago Ciodaro" userId="19956564-4993-4e39-b2fd-52b7f36eec37" providerId="ADAL" clId="{FBA6FE06-7FDD-4672-BDCA-B25C421464F9}" dt="2022-11-08T20:55:05.774" v="2499" actId="478"/>
          <ac:spMkLst>
            <pc:docMk/>
            <pc:sldMk cId="1559262723" sldId="584"/>
            <ac:spMk id="2" creationId="{67CCC095-61E7-43D2-BC46-690A08767211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4" creationId="{D94F505A-B34A-4709-8A85-2A4FD1439859}"/>
          </ac:spMkLst>
        </pc:spChg>
        <pc:spChg chg="mod">
          <ac:chgData name="Thiago Ciodaro" userId="19956564-4993-4e39-b2fd-52b7f36eec37" providerId="ADAL" clId="{FBA6FE06-7FDD-4672-BDCA-B25C421464F9}" dt="2022-11-08T20:55:12.952" v="2510" actId="14100"/>
          <ac:spMkLst>
            <pc:docMk/>
            <pc:sldMk cId="1559262723" sldId="584"/>
            <ac:spMk id="15" creationId="{F0DBD456-9152-4F25-96D2-02254082E0A0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28" creationId="{0B5A0C37-7C28-456F-8052-6DC36655696E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29" creationId="{D72CA733-A457-4128-ADDB-5C46629EB797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30" creationId="{0438225E-70DD-44C8-870B-F995F79ED69A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47" creationId="{31D79E5C-227F-4140-B8EB-283568960257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48" creationId="{35398B9B-1445-4803-98A9-8EAFBC08218B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49" creationId="{1F82A99D-7F8E-46D1-AE9B-1BA45A362351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51" creationId="{27C8BE75-7200-489D-A377-168F9475BF34}"/>
          </ac:spMkLst>
        </pc:spChg>
        <pc:spChg chg="add del mod">
          <ac:chgData name="Thiago Ciodaro" userId="19956564-4993-4e39-b2fd-52b7f36eec37" providerId="ADAL" clId="{FBA6FE06-7FDD-4672-BDCA-B25C421464F9}" dt="2022-11-08T20:51:35.502" v="2227" actId="478"/>
          <ac:spMkLst>
            <pc:docMk/>
            <pc:sldMk cId="1559262723" sldId="584"/>
            <ac:spMk id="52" creationId="{AE9F8D80-0AFF-46DE-BCF4-9C905E53CEB8}"/>
          </ac:spMkLst>
        </pc:spChg>
        <pc:spChg chg="mod">
          <ac:chgData name="Thiago Ciodaro" userId="19956564-4993-4e39-b2fd-52b7f36eec37" providerId="ADAL" clId="{FBA6FE06-7FDD-4672-BDCA-B25C421464F9}" dt="2022-11-08T20:49:09.226" v="2169" actId="5793"/>
          <ac:spMkLst>
            <pc:docMk/>
            <pc:sldMk cId="1559262723" sldId="584"/>
            <ac:spMk id="54" creationId="{5D12C6DE-2797-4954-B826-8C0FCB3B6475}"/>
          </ac:spMkLst>
        </pc:spChg>
        <pc:spChg chg="mod">
          <ac:chgData name="Thiago Ciodaro" userId="19956564-4993-4e39-b2fd-52b7f36eec37" providerId="ADAL" clId="{FBA6FE06-7FDD-4672-BDCA-B25C421464F9}" dt="2022-11-08T20:44:30.955" v="2078" actId="20577"/>
          <ac:spMkLst>
            <pc:docMk/>
            <pc:sldMk cId="1559262723" sldId="584"/>
            <ac:spMk id="55" creationId="{B5D870B6-D2EB-4740-A0D7-491D6D592262}"/>
          </ac:spMkLst>
        </pc:spChg>
        <pc:spChg chg="mod">
          <ac:chgData name="Thiago Ciodaro" userId="19956564-4993-4e39-b2fd-52b7f36eec37" providerId="ADAL" clId="{FBA6FE06-7FDD-4672-BDCA-B25C421464F9}" dt="2022-11-08T20:44:21.235" v="2064"/>
          <ac:spMkLst>
            <pc:docMk/>
            <pc:sldMk cId="1559262723" sldId="584"/>
            <ac:spMk id="56" creationId="{92F533FD-534E-44E7-A8EE-E12DA8BAC723}"/>
          </ac:spMkLst>
        </pc:spChg>
        <pc:spChg chg="add mod">
          <ac:chgData name="Thiago Ciodaro" userId="19956564-4993-4e39-b2fd-52b7f36eec37" providerId="ADAL" clId="{FBA6FE06-7FDD-4672-BDCA-B25C421464F9}" dt="2022-11-08T20:51:08.357" v="2207" actId="571"/>
          <ac:spMkLst>
            <pc:docMk/>
            <pc:sldMk cId="1559262723" sldId="584"/>
            <ac:spMk id="59" creationId="{CD03D5ED-4D5A-4703-9EC1-97B2574CEBC6}"/>
          </ac:spMkLst>
        </pc:spChg>
        <pc:spChg chg="mod">
          <ac:chgData name="Thiago Ciodaro" userId="19956564-4993-4e39-b2fd-52b7f36eec37" providerId="ADAL" clId="{FBA6FE06-7FDD-4672-BDCA-B25C421464F9}" dt="2022-11-08T20:51:08.357" v="2207" actId="571"/>
          <ac:spMkLst>
            <pc:docMk/>
            <pc:sldMk cId="1559262723" sldId="584"/>
            <ac:spMk id="61" creationId="{9A817F89-3A20-4A5A-9596-75BBDB252B13}"/>
          </ac:spMkLst>
        </pc:spChg>
        <pc:spChg chg="mod">
          <ac:chgData name="Thiago Ciodaro" userId="19956564-4993-4e39-b2fd-52b7f36eec37" providerId="ADAL" clId="{FBA6FE06-7FDD-4672-BDCA-B25C421464F9}" dt="2022-11-08T20:51:08.357" v="2207" actId="571"/>
          <ac:spMkLst>
            <pc:docMk/>
            <pc:sldMk cId="1559262723" sldId="584"/>
            <ac:spMk id="62" creationId="{2424656B-D880-426C-AC82-0F654C4747A5}"/>
          </ac:spMkLst>
        </pc:spChg>
        <pc:spChg chg="mod">
          <ac:chgData name="Thiago Ciodaro" userId="19956564-4993-4e39-b2fd-52b7f36eec37" providerId="ADAL" clId="{FBA6FE06-7FDD-4672-BDCA-B25C421464F9}" dt="2022-11-08T20:51:08.357" v="2207" actId="571"/>
          <ac:spMkLst>
            <pc:docMk/>
            <pc:sldMk cId="1559262723" sldId="584"/>
            <ac:spMk id="63" creationId="{8E588656-212A-4C0B-B509-1E21CB6A25FA}"/>
          </ac:spMkLst>
        </pc:spChg>
        <pc:spChg chg="add del mod">
          <ac:chgData name="Thiago Ciodaro" userId="19956564-4993-4e39-b2fd-52b7f36eec37" providerId="ADAL" clId="{FBA6FE06-7FDD-4672-BDCA-B25C421464F9}" dt="2022-11-08T20:51:35.502" v="2227" actId="478"/>
          <ac:spMkLst>
            <pc:docMk/>
            <pc:sldMk cId="1559262723" sldId="584"/>
            <ac:spMk id="65" creationId="{A3289862-C648-4C20-AF51-42FF7A95F50A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66" creationId="{D3D1B17F-4DCB-48DD-BEC8-46F0B0367317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67" creationId="{52205A4B-2263-4A85-87C7-A1F4CB2F9B3C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69" creationId="{967BB13A-966D-4D0D-ACD5-13FB993F5912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0" creationId="{C71E7684-1A99-4579-99FF-6819B2286FC5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1" creationId="{5752BCE8-65B0-4DA7-83BA-6A3E6F83DD74}"/>
          </ac:spMkLst>
        </pc:spChg>
        <pc:spChg chg="mod">
          <ac:chgData name="Thiago Ciodaro" userId="19956564-4993-4e39-b2fd-52b7f36eec37" providerId="ADAL" clId="{FBA6FE06-7FDD-4672-BDCA-B25C421464F9}" dt="2022-11-08T20:55:23.960" v="2512" actId="403"/>
          <ac:spMkLst>
            <pc:docMk/>
            <pc:sldMk cId="1559262723" sldId="584"/>
            <ac:spMk id="72" creationId="{3051E500-9BFB-4DF8-97C3-A45E381BF637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3" creationId="{C44D4607-010C-44F9-B0C9-9AD229A09124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4" creationId="{1494355A-13FE-4450-8E42-37946B2179DF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5" creationId="{95BC415A-585F-49A1-9AE0-3BBC8D6505AF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7" creationId="{440DFA70-6EBD-4C94-B737-72AADCBC028D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78" creationId="{1B8EA052-13FA-47E4-9244-99C171F39B47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0" creationId="{5876718C-F707-4B33-A5F3-CB5D0B956E39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2" creationId="{764C52E6-2061-466C-8799-DB88E65DCCDA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4" creationId="{D3958602-6AA0-42B1-A682-DEE86FFAE038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5" creationId="{E9C6DF5E-4210-4125-B9AD-2195E7B56648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7" creationId="{9C0D7AE2-7392-4D06-9677-F69D83BC1C3F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89" creationId="{DE337E1C-D6D3-4F64-8767-17EB540A5428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90" creationId="{0F05CD4D-47A3-4F5D-A940-72C367C6942A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91" creationId="{EB2B1EEF-543B-4BFC-BDE6-93061CA7EFCE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93" creationId="{A175212A-45E4-43B1-9B3A-C4D229CF2CA5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94" creationId="{5B440193-214B-42EA-8510-EA894A297EBF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96" creationId="{37A90A1F-FAC8-48CD-A965-2FFC3748D0F4}"/>
          </ac:spMkLst>
        </pc:spChg>
        <pc:spChg chg="mod">
          <ac:chgData name="Thiago Ciodaro" userId="19956564-4993-4e39-b2fd-52b7f36eec37" providerId="ADAL" clId="{FBA6FE06-7FDD-4672-BDCA-B25C421464F9}" dt="2022-11-08T22:15:16.889" v="5928" actId="20577"/>
          <ac:spMkLst>
            <pc:docMk/>
            <pc:sldMk cId="1559262723" sldId="584"/>
            <ac:spMk id="97" creationId="{0DEA9D4D-3035-4B7D-90E0-C1C085DB97C9}"/>
          </ac:spMkLst>
        </pc:spChg>
        <pc:spChg chg="mod">
          <ac:chgData name="Thiago Ciodaro" userId="19956564-4993-4e39-b2fd-52b7f36eec37" providerId="ADAL" clId="{FBA6FE06-7FDD-4672-BDCA-B25C421464F9}" dt="2022-11-08T20:51:42.333" v="2228"/>
          <ac:spMkLst>
            <pc:docMk/>
            <pc:sldMk cId="1559262723" sldId="584"/>
            <ac:spMk id="98" creationId="{5B49E6AE-0851-486A-8D4E-4AA8525FBB0C}"/>
          </ac:spMkLst>
        </pc:spChg>
        <pc:spChg chg="mod">
          <ac:chgData name="Thiago Ciodaro" userId="19956564-4993-4e39-b2fd-52b7f36eec37" providerId="ADAL" clId="{FBA6FE06-7FDD-4672-BDCA-B25C421464F9}" dt="2022-11-08T20:55:50.967" v="2533" actId="20577"/>
          <ac:spMkLst>
            <pc:docMk/>
            <pc:sldMk cId="1559262723" sldId="584"/>
            <ac:spMk id="101" creationId="{E0F6F4F0-53F9-45C9-BDAB-8CAA87DEAACE}"/>
          </ac:spMkLst>
        </pc:spChg>
        <pc:spChg chg="mod">
          <ac:chgData name="Thiago Ciodaro" userId="19956564-4993-4e39-b2fd-52b7f36eec37" providerId="ADAL" clId="{FBA6FE06-7FDD-4672-BDCA-B25C421464F9}" dt="2022-11-08T20:55:32.555" v="2516" actId="403"/>
          <ac:spMkLst>
            <pc:docMk/>
            <pc:sldMk cId="1559262723" sldId="584"/>
            <ac:spMk id="102" creationId="{B846E7CB-90A6-4E0F-9E01-48E88EFE3092}"/>
          </ac:spMkLst>
        </pc:spChg>
        <pc:spChg chg="mod">
          <ac:chgData name="Thiago Ciodaro" userId="19956564-4993-4e39-b2fd-52b7f36eec37" providerId="ADAL" clId="{FBA6FE06-7FDD-4672-BDCA-B25C421464F9}" dt="2022-11-08T20:51:42.333" v="2228"/>
          <ac:spMkLst>
            <pc:docMk/>
            <pc:sldMk cId="1559262723" sldId="584"/>
            <ac:spMk id="103" creationId="{52831434-D759-4C88-8EE5-09CA6CE1D989}"/>
          </ac:spMkLst>
        </pc:spChg>
        <pc:spChg chg="mod">
          <ac:chgData name="Thiago Ciodaro" userId="19956564-4993-4e39-b2fd-52b7f36eec37" providerId="ADAL" clId="{FBA6FE06-7FDD-4672-BDCA-B25C421464F9}" dt="2022-11-08T20:55:40.050" v="2520" actId="403"/>
          <ac:spMkLst>
            <pc:docMk/>
            <pc:sldMk cId="1559262723" sldId="584"/>
            <ac:spMk id="106" creationId="{16914597-28B3-4423-86BA-73AF948A6426}"/>
          </ac:spMkLst>
        </pc:spChg>
        <pc:spChg chg="mod">
          <ac:chgData name="Thiago Ciodaro" userId="19956564-4993-4e39-b2fd-52b7f36eec37" providerId="ADAL" clId="{FBA6FE06-7FDD-4672-BDCA-B25C421464F9}" dt="2022-11-08T22:14:59.128" v="5910" actId="20577"/>
          <ac:spMkLst>
            <pc:docMk/>
            <pc:sldMk cId="1559262723" sldId="584"/>
            <ac:spMk id="107" creationId="{7A3EDAB0-3557-4884-87CD-0662922A8AE6}"/>
          </ac:spMkLst>
        </pc:spChg>
        <pc:spChg chg="mod">
          <ac:chgData name="Thiago Ciodaro" userId="19956564-4993-4e39-b2fd-52b7f36eec37" providerId="ADAL" clId="{FBA6FE06-7FDD-4672-BDCA-B25C421464F9}" dt="2022-11-08T20:51:42.333" v="2228"/>
          <ac:spMkLst>
            <pc:docMk/>
            <pc:sldMk cId="1559262723" sldId="584"/>
            <ac:spMk id="108" creationId="{85C3128F-FBAB-4B3A-B1F1-0A25E13A9DCC}"/>
          </ac:spMkLst>
        </pc:spChg>
        <pc:spChg chg="del">
          <ac:chgData name="Thiago Ciodaro" userId="19956564-4993-4e39-b2fd-52b7f36eec37" providerId="ADAL" clId="{FBA6FE06-7FDD-4672-BDCA-B25C421464F9}" dt="2022-11-08T20:39:53.427" v="1861" actId="478"/>
          <ac:spMkLst>
            <pc:docMk/>
            <pc:sldMk cId="1559262723" sldId="584"/>
            <ac:spMk id="109" creationId="{EA54AD8E-2A04-400C-AC9D-54773BF2B3A9}"/>
          </ac:spMkLst>
        </pc:spChg>
        <pc:grpChg chg="add del mod">
          <ac:chgData name="Thiago Ciodaro" userId="19956564-4993-4e39-b2fd-52b7f36eec37" providerId="ADAL" clId="{FBA6FE06-7FDD-4672-BDCA-B25C421464F9}" dt="2022-11-08T20:51:35.502" v="2227" actId="478"/>
          <ac:grpSpMkLst>
            <pc:docMk/>
            <pc:sldMk cId="1559262723" sldId="584"/>
            <ac:grpSpMk id="53" creationId="{08A2CA9F-40ED-40FE-B8E4-1EDA45A9D30C}"/>
          </ac:grpSpMkLst>
        </pc:grpChg>
        <pc:grpChg chg="add mod">
          <ac:chgData name="Thiago Ciodaro" userId="19956564-4993-4e39-b2fd-52b7f36eec37" providerId="ADAL" clId="{FBA6FE06-7FDD-4672-BDCA-B25C421464F9}" dt="2022-11-08T20:51:08.357" v="2207" actId="571"/>
          <ac:grpSpMkLst>
            <pc:docMk/>
            <pc:sldMk cId="1559262723" sldId="584"/>
            <ac:grpSpMk id="60" creationId="{0945F965-E1EF-48B8-BF26-70166A15251D}"/>
          </ac:grpSpMkLst>
        </pc:grpChg>
        <pc:grpChg chg="add mod">
          <ac:chgData name="Thiago Ciodaro" userId="19956564-4993-4e39-b2fd-52b7f36eec37" providerId="ADAL" clId="{FBA6FE06-7FDD-4672-BDCA-B25C421464F9}" dt="2022-11-08T20:54:57.343" v="2496" actId="14100"/>
          <ac:grpSpMkLst>
            <pc:docMk/>
            <pc:sldMk cId="1559262723" sldId="584"/>
            <ac:grpSpMk id="68" creationId="{CDAC6A36-6132-43AA-92EF-18585165C32A}"/>
          </ac:grpSpMkLst>
        </pc:grpChg>
        <pc:grpChg chg="add del mod">
          <ac:chgData name="Thiago Ciodaro" userId="19956564-4993-4e39-b2fd-52b7f36eec37" providerId="ADAL" clId="{FBA6FE06-7FDD-4672-BDCA-B25C421464F9}" dt="2022-11-09T16:50:04.426" v="6383" actId="478"/>
          <ac:grpSpMkLst>
            <pc:docMk/>
            <pc:sldMk cId="1559262723" sldId="584"/>
            <ac:grpSpMk id="100" creationId="{4D4CABFB-0C37-4942-95A5-D53A1C3AF1D7}"/>
          </ac:grpSpMkLst>
        </pc:grpChg>
        <pc:grpChg chg="add mod">
          <ac:chgData name="Thiago Ciodaro" userId="19956564-4993-4e39-b2fd-52b7f36eec37" providerId="ADAL" clId="{FBA6FE06-7FDD-4672-BDCA-B25C421464F9}" dt="2022-11-08T20:54:58.142" v="2498" actId="14100"/>
          <ac:grpSpMkLst>
            <pc:docMk/>
            <pc:sldMk cId="1559262723" sldId="584"/>
            <ac:grpSpMk id="105" creationId="{25AF93D2-CA04-44A9-AA4D-8005F720C5FE}"/>
          </ac:grpSpMkLst>
        </pc:grp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25" creationId="{FDDE1CED-2FB3-4E18-BEAC-42392751FD37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26" creationId="{764AD87F-6A01-4B5C-83C6-7C60FACB8267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27" creationId="{5AA06352-0D42-4CDD-A94A-2FCFE6D39CA1}"/>
          </ac:picMkLst>
        </pc:picChg>
        <pc:picChg chg="mod">
          <ac:chgData name="Thiago Ciodaro" userId="19956564-4993-4e39-b2fd-52b7f36eec37" providerId="ADAL" clId="{FBA6FE06-7FDD-4672-BDCA-B25C421464F9}" dt="2022-11-08T20:44:21.235" v="2064"/>
          <ac:picMkLst>
            <pc:docMk/>
            <pc:sldMk cId="1559262723" sldId="584"/>
            <ac:picMk id="57" creationId="{98719F5E-CD8B-42F8-B19C-C1DF4B62953A}"/>
          </ac:picMkLst>
        </pc:picChg>
        <pc:picChg chg="add del mod">
          <ac:chgData name="Thiago Ciodaro" userId="19956564-4993-4e39-b2fd-52b7f36eec37" providerId="ADAL" clId="{FBA6FE06-7FDD-4672-BDCA-B25C421464F9}" dt="2022-11-08T20:49:35.754" v="2172" actId="478"/>
          <ac:picMkLst>
            <pc:docMk/>
            <pc:sldMk cId="1559262723" sldId="584"/>
            <ac:picMk id="58" creationId="{8C2B2B51-C164-4E85-BAF6-A5D119BC9F45}"/>
          </ac:picMkLst>
        </pc:picChg>
        <pc:picChg chg="mod">
          <ac:chgData name="Thiago Ciodaro" userId="19956564-4993-4e39-b2fd-52b7f36eec37" providerId="ADAL" clId="{FBA6FE06-7FDD-4672-BDCA-B25C421464F9}" dt="2022-11-08T20:51:08.357" v="2207" actId="571"/>
          <ac:picMkLst>
            <pc:docMk/>
            <pc:sldMk cId="1559262723" sldId="584"/>
            <ac:picMk id="64" creationId="{199239BD-0122-442A-942F-6A8D694A2C93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76" creationId="{2C98C274-8009-4284-8B8B-C84902AE14B7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79" creationId="{E7253158-048C-4F46-A030-760CE7C95D64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81" creationId="{B1F7243E-414A-4C3D-BCB9-0387A872DC07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83" creationId="{E78601EE-75C0-4AD5-8421-4CA368DDEE93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86" creationId="{A3EF4D0D-C656-4EAF-AFB1-DF5AF33DA492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88" creationId="{1AD24001-CB49-4082-B1B9-6824A8244CAB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92" creationId="{997D8AE4-25F9-4A0C-931A-CDB339D9AD6F}"/>
          </ac:picMkLst>
        </pc:picChg>
        <pc:picChg chg="del">
          <ac:chgData name="Thiago Ciodaro" userId="19956564-4993-4e39-b2fd-52b7f36eec37" providerId="ADAL" clId="{FBA6FE06-7FDD-4672-BDCA-B25C421464F9}" dt="2022-11-08T20:39:53.427" v="1861" actId="478"/>
          <ac:picMkLst>
            <pc:docMk/>
            <pc:sldMk cId="1559262723" sldId="584"/>
            <ac:picMk id="95" creationId="{6C691EC3-8B8E-4E4C-B38E-324446D41458}"/>
          </ac:picMkLst>
        </pc:picChg>
        <pc:picChg chg="del mod">
          <ac:chgData name="Thiago Ciodaro" userId="19956564-4993-4e39-b2fd-52b7f36eec37" providerId="ADAL" clId="{FBA6FE06-7FDD-4672-BDCA-B25C421464F9}" dt="2022-11-09T16:49:38.585" v="6373" actId="478"/>
          <ac:picMkLst>
            <pc:docMk/>
            <pc:sldMk cId="1559262723" sldId="584"/>
            <ac:picMk id="99" creationId="{FB7A3F3A-3042-4793-8A67-008360169451}"/>
          </ac:picMkLst>
        </pc:picChg>
        <pc:picChg chg="del mod">
          <ac:chgData name="Thiago Ciodaro" userId="19956564-4993-4e39-b2fd-52b7f36eec37" providerId="ADAL" clId="{FBA6FE06-7FDD-4672-BDCA-B25C421464F9}" dt="2022-11-09T16:50:06.056" v="6384" actId="478"/>
          <ac:picMkLst>
            <pc:docMk/>
            <pc:sldMk cId="1559262723" sldId="584"/>
            <ac:picMk id="104" creationId="{460F09A1-53FF-4A96-8A45-3B332FBA1415}"/>
          </ac:picMkLst>
        </pc:picChg>
        <pc:picChg chg="del mod">
          <ac:chgData name="Thiago Ciodaro" userId="19956564-4993-4e39-b2fd-52b7f36eec37" providerId="ADAL" clId="{FBA6FE06-7FDD-4672-BDCA-B25C421464F9}" dt="2022-11-09T16:49:52.398" v="6378" actId="478"/>
          <ac:picMkLst>
            <pc:docMk/>
            <pc:sldMk cId="1559262723" sldId="584"/>
            <ac:picMk id="111" creationId="{EA359CA7-D0E9-4062-B4CD-E572138C35C9}"/>
          </ac:picMkLst>
        </pc:picChg>
        <pc:picChg chg="add mod">
          <ac:chgData name="Thiago Ciodaro" userId="19956564-4993-4e39-b2fd-52b7f36eec37" providerId="ADAL" clId="{FBA6FE06-7FDD-4672-BDCA-B25C421464F9}" dt="2022-11-09T16:51:07.978" v="6435" actId="1037"/>
          <ac:picMkLst>
            <pc:docMk/>
            <pc:sldMk cId="1559262723" sldId="584"/>
            <ac:picMk id="112" creationId="{810E00A6-7527-4CB8-962A-43339F02E596}"/>
          </ac:picMkLst>
        </pc:picChg>
        <pc:picChg chg="add mod">
          <ac:chgData name="Thiago Ciodaro" userId="19956564-4993-4e39-b2fd-52b7f36eec37" providerId="ADAL" clId="{FBA6FE06-7FDD-4672-BDCA-B25C421464F9}" dt="2022-11-09T16:49:48.581" v="6377" actId="14100"/>
          <ac:picMkLst>
            <pc:docMk/>
            <pc:sldMk cId="1559262723" sldId="584"/>
            <ac:picMk id="113" creationId="{970F2FD2-B384-40E8-A4BE-91D9AAB3B7AB}"/>
          </ac:picMkLst>
        </pc:picChg>
        <pc:picChg chg="add mod">
          <ac:chgData name="Thiago Ciodaro" userId="19956564-4993-4e39-b2fd-52b7f36eec37" providerId="ADAL" clId="{FBA6FE06-7FDD-4672-BDCA-B25C421464F9}" dt="2022-11-09T16:50:46.543" v="6426" actId="1037"/>
          <ac:picMkLst>
            <pc:docMk/>
            <pc:sldMk cId="1559262723" sldId="584"/>
            <ac:picMk id="114" creationId="{8A6194DC-D73B-4F4D-B588-1EF4F60744AD}"/>
          </ac:picMkLst>
        </pc:picChg>
      </pc:sldChg>
      <pc:sldChg chg="modSp add mod ord">
        <pc:chgData name="Thiago Ciodaro" userId="19956564-4993-4e39-b2fd-52b7f36eec37" providerId="ADAL" clId="{FBA6FE06-7FDD-4672-BDCA-B25C421464F9}" dt="2022-11-08T22:16:06.605" v="5951" actId="20577"/>
        <pc:sldMkLst>
          <pc:docMk/>
          <pc:sldMk cId="846172225" sldId="585"/>
        </pc:sldMkLst>
        <pc:spChg chg="mod">
          <ac:chgData name="Thiago Ciodaro" userId="19956564-4993-4e39-b2fd-52b7f36eec37" providerId="ADAL" clId="{FBA6FE06-7FDD-4672-BDCA-B25C421464F9}" dt="2022-11-08T22:16:06.605" v="5951" actId="20577"/>
          <ac:spMkLst>
            <pc:docMk/>
            <pc:sldMk cId="846172225" sldId="585"/>
            <ac:spMk id="29" creationId="{D72CA733-A457-4128-ADDB-5C46629EB797}"/>
          </ac:spMkLst>
        </pc:spChg>
      </pc:sldChg>
      <pc:sldChg chg="add del mod modShow">
        <pc:chgData name="Thiago Ciodaro" userId="19956564-4993-4e39-b2fd-52b7f36eec37" providerId="ADAL" clId="{FBA6FE06-7FDD-4672-BDCA-B25C421464F9}" dt="2022-11-08T21:10:47.969" v="2965" actId="2696"/>
        <pc:sldMkLst>
          <pc:docMk/>
          <pc:sldMk cId="2894000703" sldId="585"/>
        </pc:sldMkLst>
      </pc:sldChg>
      <pc:sldChg chg="addSp modSp mod">
        <pc:chgData name="Thiago Ciodaro" userId="19956564-4993-4e39-b2fd-52b7f36eec37" providerId="ADAL" clId="{FBA6FE06-7FDD-4672-BDCA-B25C421464F9}" dt="2022-11-09T17:01:27.944" v="6822" actId="20577"/>
        <pc:sldMkLst>
          <pc:docMk/>
          <pc:sldMk cId="2576903424" sldId="586"/>
        </pc:sldMkLst>
        <pc:spChg chg="mod">
          <ac:chgData name="Thiago Ciodaro" userId="19956564-4993-4e39-b2fd-52b7f36eec37" providerId="ADAL" clId="{FBA6FE06-7FDD-4672-BDCA-B25C421464F9}" dt="2022-11-09T17:00:07.284" v="6749" actId="14100"/>
          <ac:spMkLst>
            <pc:docMk/>
            <pc:sldMk cId="2576903424" sldId="586"/>
            <ac:spMk id="15" creationId="{F0DBD456-9152-4F25-96D2-02254082E0A0}"/>
          </ac:spMkLst>
        </pc:spChg>
        <pc:spChg chg="mod">
          <ac:chgData name="Thiago Ciodaro" userId="19956564-4993-4e39-b2fd-52b7f36eec37" providerId="ADAL" clId="{FBA6FE06-7FDD-4672-BDCA-B25C421464F9}" dt="2022-11-09T16:54:58.699" v="6494" actId="20577"/>
          <ac:spMkLst>
            <pc:docMk/>
            <pc:sldMk cId="2576903424" sldId="586"/>
            <ac:spMk id="33" creationId="{971D7994-2030-40B1-B8D5-F74DA08A36E2}"/>
          </ac:spMkLst>
        </pc:spChg>
        <pc:spChg chg="mod">
          <ac:chgData name="Thiago Ciodaro" userId="19956564-4993-4e39-b2fd-52b7f36eec37" providerId="ADAL" clId="{FBA6FE06-7FDD-4672-BDCA-B25C421464F9}" dt="2022-11-09T17:01:03.453" v="6792" actId="20577"/>
          <ac:spMkLst>
            <pc:docMk/>
            <pc:sldMk cId="2576903424" sldId="586"/>
            <ac:spMk id="37" creationId="{E1F799A5-E0C2-4494-AF1A-CA8D2F2F7DB2}"/>
          </ac:spMkLst>
        </pc:spChg>
        <pc:spChg chg="add mod">
          <ac:chgData name="Thiago Ciodaro" userId="19956564-4993-4e39-b2fd-52b7f36eec37" providerId="ADAL" clId="{FBA6FE06-7FDD-4672-BDCA-B25C421464F9}" dt="2022-11-09T16:54:27.443" v="6488" actId="1076"/>
          <ac:spMkLst>
            <pc:docMk/>
            <pc:sldMk cId="2576903424" sldId="586"/>
            <ac:spMk id="45" creationId="{768B09C9-AB3F-4BDA-ABED-46134BAFCAD1}"/>
          </ac:spMkLst>
        </pc:spChg>
        <pc:spChg chg="mod">
          <ac:chgData name="Thiago Ciodaro" userId="19956564-4993-4e39-b2fd-52b7f36eec37" providerId="ADAL" clId="{FBA6FE06-7FDD-4672-BDCA-B25C421464F9}" dt="2022-11-09T17:01:27.944" v="6822" actId="20577"/>
          <ac:spMkLst>
            <pc:docMk/>
            <pc:sldMk cId="2576903424" sldId="586"/>
            <ac:spMk id="58" creationId="{DDDFEA9E-C550-4C97-B16B-753B51E2BA36}"/>
          </ac:spMkLst>
        </pc:spChg>
      </pc:sldChg>
    </pc:docChg>
  </pc:docChgLst>
  <pc:docChgLst>
    <pc:chgData name="Carolina Teixeira" userId="0cd8dd60-a884-4881-aaa9-c3353cad900f" providerId="ADAL" clId="{14831117-4ACA-44BF-A02B-C942D2303CDE}"/>
    <pc:docChg chg="undo custSel addSld delSld modSld sldOrd">
      <pc:chgData name="Carolina Teixeira" userId="0cd8dd60-a884-4881-aaa9-c3353cad900f" providerId="ADAL" clId="{14831117-4ACA-44BF-A02B-C942D2303CDE}" dt="2022-07-19T12:31:00.514" v="316" actId="1076"/>
      <pc:docMkLst>
        <pc:docMk/>
      </pc:docMkLst>
      <pc:sldChg chg="ord">
        <pc:chgData name="Carolina Teixeira" userId="0cd8dd60-a884-4881-aaa9-c3353cad900f" providerId="ADAL" clId="{14831117-4ACA-44BF-A02B-C942D2303CDE}" dt="2022-07-19T12:18:33.597" v="287"/>
        <pc:sldMkLst>
          <pc:docMk/>
          <pc:sldMk cId="4142010839" sldId="265"/>
        </pc:sldMkLst>
      </pc:sldChg>
      <pc:sldChg chg="ord">
        <pc:chgData name="Carolina Teixeira" userId="0cd8dd60-a884-4881-aaa9-c3353cad900f" providerId="ADAL" clId="{14831117-4ACA-44BF-A02B-C942D2303CDE}" dt="2022-07-19T12:17:27.884" v="285"/>
        <pc:sldMkLst>
          <pc:docMk/>
          <pc:sldMk cId="2705908701" sldId="533"/>
        </pc:sldMkLst>
      </pc:sldChg>
      <pc:sldChg chg="addSp delSp modSp mod">
        <pc:chgData name="Carolina Teixeira" userId="0cd8dd60-a884-4881-aaa9-c3353cad900f" providerId="ADAL" clId="{14831117-4ACA-44BF-A02B-C942D2303CDE}" dt="2022-07-18T19:54:37.281" v="231" actId="20577"/>
        <pc:sldMkLst>
          <pc:docMk/>
          <pc:sldMk cId="3049596885" sldId="560"/>
        </pc:sldMkLst>
        <pc:spChg chg="add del mod">
          <ac:chgData name="Carolina Teixeira" userId="0cd8dd60-a884-4881-aaa9-c3353cad900f" providerId="ADAL" clId="{14831117-4ACA-44BF-A02B-C942D2303CDE}" dt="2022-07-18T19:53:34.660" v="162"/>
          <ac:spMkLst>
            <pc:docMk/>
            <pc:sldMk cId="3049596885" sldId="560"/>
            <ac:spMk id="2" creationId="{10B14DF9-5B5E-4498-9E09-875BED4029D4}"/>
          </ac:spMkLst>
        </pc:spChg>
        <pc:spChg chg="del">
          <ac:chgData name="Carolina Teixeira" userId="0cd8dd60-a884-4881-aaa9-c3353cad900f" providerId="ADAL" clId="{14831117-4ACA-44BF-A02B-C942D2303CDE}" dt="2022-07-18T19:46:11.353" v="46" actId="478"/>
          <ac:spMkLst>
            <pc:docMk/>
            <pc:sldMk cId="3049596885" sldId="560"/>
            <ac:spMk id="3" creationId="{923F215D-2888-4D34-944C-10B82F0123F4}"/>
          </ac:spMkLst>
        </pc:spChg>
        <pc:spChg chg="add mod">
          <ac:chgData name="Carolina Teixeira" userId="0cd8dd60-a884-4881-aaa9-c3353cad900f" providerId="ADAL" clId="{14831117-4ACA-44BF-A02B-C942D2303CDE}" dt="2022-07-18T19:54:37.281" v="231" actId="20577"/>
          <ac:spMkLst>
            <pc:docMk/>
            <pc:sldMk cId="3049596885" sldId="560"/>
            <ac:spMk id="13" creationId="{62617476-CEF6-4D6D-B6FB-4C919D68CCDE}"/>
          </ac:spMkLst>
        </pc:spChg>
        <pc:spChg chg="mod">
          <ac:chgData name="Carolina Teixeira" userId="0cd8dd60-a884-4881-aaa9-c3353cad900f" providerId="ADAL" clId="{14831117-4ACA-44BF-A02B-C942D2303CDE}" dt="2022-07-18T19:50:54.864" v="110" actId="113"/>
          <ac:spMkLst>
            <pc:docMk/>
            <pc:sldMk cId="3049596885" sldId="560"/>
            <ac:spMk id="28" creationId="{C927ADA5-B4CD-4C2A-8F86-96966925C3F1}"/>
          </ac:spMkLst>
        </pc:spChg>
        <pc:spChg chg="mod">
          <ac:chgData name="Carolina Teixeira" userId="0cd8dd60-a884-4881-aaa9-c3353cad900f" providerId="ADAL" clId="{14831117-4ACA-44BF-A02B-C942D2303CDE}" dt="2022-07-18T19:50:52.015" v="109" actId="113"/>
          <ac:spMkLst>
            <pc:docMk/>
            <pc:sldMk cId="3049596885" sldId="560"/>
            <ac:spMk id="29" creationId="{747A4ECE-12B2-471B-9E20-95DD7B71C212}"/>
          </ac:spMkLst>
        </pc:spChg>
        <pc:spChg chg="mod">
          <ac:chgData name="Carolina Teixeira" userId="0cd8dd60-a884-4881-aaa9-c3353cad900f" providerId="ADAL" clId="{14831117-4ACA-44BF-A02B-C942D2303CDE}" dt="2022-07-18T19:50:48.551" v="108" actId="113"/>
          <ac:spMkLst>
            <pc:docMk/>
            <pc:sldMk cId="3049596885" sldId="560"/>
            <ac:spMk id="30" creationId="{1593AA64-C14A-432F-BD7C-F87C3F59E332}"/>
          </ac:spMkLst>
        </pc:spChg>
        <pc:spChg chg="mod">
          <ac:chgData name="Carolina Teixeira" userId="0cd8dd60-a884-4881-aaa9-c3353cad900f" providerId="ADAL" clId="{14831117-4ACA-44BF-A02B-C942D2303CDE}" dt="2022-07-18T19:51:30.391" v="127" actId="113"/>
          <ac:spMkLst>
            <pc:docMk/>
            <pc:sldMk cId="3049596885" sldId="560"/>
            <ac:spMk id="31" creationId="{2C7B79F5-C739-4440-B465-99D85EB3B400}"/>
          </ac:spMkLst>
        </pc:spChg>
        <pc:spChg chg="mod">
          <ac:chgData name="Carolina Teixeira" userId="0cd8dd60-a884-4881-aaa9-c3353cad900f" providerId="ADAL" clId="{14831117-4ACA-44BF-A02B-C942D2303CDE}" dt="2022-07-18T19:53:08.716" v="159" actId="1076"/>
          <ac:spMkLst>
            <pc:docMk/>
            <pc:sldMk cId="3049596885" sldId="560"/>
            <ac:spMk id="32" creationId="{9DDF184C-FDCA-4A55-AFD5-8C60A655BC01}"/>
          </ac:spMkLst>
        </pc:spChg>
        <pc:spChg chg="mod">
          <ac:chgData name="Carolina Teixeira" userId="0cd8dd60-a884-4881-aaa9-c3353cad900f" providerId="ADAL" clId="{14831117-4ACA-44BF-A02B-C942D2303CDE}" dt="2022-07-18T19:46:50.357" v="56" actId="14100"/>
          <ac:spMkLst>
            <pc:docMk/>
            <pc:sldMk cId="3049596885" sldId="560"/>
            <ac:spMk id="33" creationId="{AEF7B45C-FBF6-44A9-9769-A32CE713B2DF}"/>
          </ac:spMkLst>
        </pc:spChg>
        <pc:spChg chg="mod">
          <ac:chgData name="Carolina Teixeira" userId="0cd8dd60-a884-4881-aaa9-c3353cad900f" providerId="ADAL" clId="{14831117-4ACA-44BF-A02B-C942D2303CDE}" dt="2022-07-18T19:48:05.572" v="72" actId="14100"/>
          <ac:spMkLst>
            <pc:docMk/>
            <pc:sldMk cId="3049596885" sldId="560"/>
            <ac:spMk id="34" creationId="{F68CC4BB-FAE9-4833-A8DC-479760853DDC}"/>
          </ac:spMkLst>
        </pc:spChg>
        <pc:spChg chg="mod">
          <ac:chgData name="Carolina Teixeira" userId="0cd8dd60-a884-4881-aaa9-c3353cad900f" providerId="ADAL" clId="{14831117-4ACA-44BF-A02B-C942D2303CDE}" dt="2022-07-18T19:48:25.771" v="79" actId="1076"/>
          <ac:spMkLst>
            <pc:docMk/>
            <pc:sldMk cId="3049596885" sldId="560"/>
            <ac:spMk id="35" creationId="{8C2545B1-16A0-4FCE-BF4A-003B764DFA56}"/>
          </ac:spMkLst>
        </pc:spChg>
        <pc:spChg chg="mod">
          <ac:chgData name="Carolina Teixeira" userId="0cd8dd60-a884-4881-aaa9-c3353cad900f" providerId="ADAL" clId="{14831117-4ACA-44BF-A02B-C942D2303CDE}" dt="2022-07-18T19:49:42.305" v="94" actId="1582"/>
          <ac:spMkLst>
            <pc:docMk/>
            <pc:sldMk cId="3049596885" sldId="560"/>
            <ac:spMk id="36" creationId="{441DDC44-42DB-4A65-B879-4210F115C452}"/>
          </ac:spMkLst>
        </pc:spChg>
        <pc:grpChg chg="mod">
          <ac:chgData name="Carolina Teixeira" userId="0cd8dd60-a884-4881-aaa9-c3353cad900f" providerId="ADAL" clId="{14831117-4ACA-44BF-A02B-C942D2303CDE}" dt="2022-07-18T19:53:02.169" v="158"/>
          <ac:grpSpMkLst>
            <pc:docMk/>
            <pc:sldMk cId="3049596885" sldId="560"/>
            <ac:grpSpMk id="10" creationId="{FE9347AA-26E6-4A0A-8B96-9AD5A42C57F0}"/>
          </ac:grpSpMkLst>
        </pc:grpChg>
        <pc:picChg chg="mod">
          <ac:chgData name="Carolina Teixeira" userId="0cd8dd60-a884-4881-aaa9-c3353cad900f" providerId="ADAL" clId="{14831117-4ACA-44BF-A02B-C942D2303CDE}" dt="2022-07-18T19:48:45.315" v="83" actId="1076"/>
          <ac:picMkLst>
            <pc:docMk/>
            <pc:sldMk cId="3049596885" sldId="560"/>
            <ac:picMk id="14" creationId="{BFC95CF3-C83B-4352-8CA4-7CA10315CC3F}"/>
          </ac:picMkLst>
        </pc:picChg>
        <pc:picChg chg="mod">
          <ac:chgData name="Carolina Teixeira" userId="0cd8dd60-a884-4881-aaa9-c3353cad900f" providerId="ADAL" clId="{14831117-4ACA-44BF-A02B-C942D2303CDE}" dt="2022-07-18T19:48:47.356" v="84" actId="1076"/>
          <ac:picMkLst>
            <pc:docMk/>
            <pc:sldMk cId="3049596885" sldId="560"/>
            <ac:picMk id="19" creationId="{958B1DA8-AF64-4902-ABD4-8B4CEC589459}"/>
          </ac:picMkLst>
        </pc:picChg>
        <pc:picChg chg="mod">
          <ac:chgData name="Carolina Teixeira" userId="0cd8dd60-a884-4881-aaa9-c3353cad900f" providerId="ADAL" clId="{14831117-4ACA-44BF-A02B-C942D2303CDE}" dt="2022-07-18T19:48:55.692" v="87" actId="1076"/>
          <ac:picMkLst>
            <pc:docMk/>
            <pc:sldMk cId="3049596885" sldId="560"/>
            <ac:picMk id="21" creationId="{23824AAA-14ED-4B47-84C1-41701203EC20}"/>
          </ac:picMkLst>
        </pc:picChg>
        <pc:picChg chg="mod ord">
          <ac:chgData name="Carolina Teixeira" userId="0cd8dd60-a884-4881-aaa9-c3353cad900f" providerId="ADAL" clId="{14831117-4ACA-44BF-A02B-C942D2303CDE}" dt="2022-07-18T19:49:04.020" v="90" actId="1076"/>
          <ac:picMkLst>
            <pc:docMk/>
            <pc:sldMk cId="3049596885" sldId="560"/>
            <ac:picMk id="27" creationId="{F4E90DBB-55A9-4518-9182-D14C8DCF6477}"/>
          </ac:picMkLst>
        </pc:picChg>
      </pc:sldChg>
      <pc:sldChg chg="modSp mod ord modShow">
        <pc:chgData name="Carolina Teixeira" userId="0cd8dd60-a884-4881-aaa9-c3353cad900f" providerId="ADAL" clId="{14831117-4ACA-44BF-A02B-C942D2303CDE}" dt="2022-07-18T19:55:02.664" v="233"/>
        <pc:sldMkLst>
          <pc:docMk/>
          <pc:sldMk cId="2757293240" sldId="561"/>
        </pc:sldMkLst>
        <pc:picChg chg="mod">
          <ac:chgData name="Carolina Teixeira" userId="0cd8dd60-a884-4881-aaa9-c3353cad900f" providerId="ADAL" clId="{14831117-4ACA-44BF-A02B-C942D2303CDE}" dt="2022-07-18T19:20:35.670" v="16" actId="1076"/>
          <ac:picMkLst>
            <pc:docMk/>
            <pc:sldMk cId="2757293240" sldId="561"/>
            <ac:picMk id="5" creationId="{EFD47173-0D0F-4039-833C-07B25C9022A7}"/>
          </ac:picMkLst>
        </pc:picChg>
      </pc:sldChg>
      <pc:sldChg chg="addSp delSp modSp add mod">
        <pc:chgData name="Carolina Teixeira" userId="0cd8dd60-a884-4881-aaa9-c3353cad900f" providerId="ADAL" clId="{14831117-4ACA-44BF-A02B-C942D2303CDE}" dt="2022-07-18T19:55:21.889" v="236" actId="166"/>
        <pc:sldMkLst>
          <pc:docMk/>
          <pc:sldMk cId="2471180793" sldId="565"/>
        </pc:sldMkLst>
        <pc:spChg chg="del">
          <ac:chgData name="Carolina Teixeira" userId="0cd8dd60-a884-4881-aaa9-c3353cad900f" providerId="ADAL" clId="{14831117-4ACA-44BF-A02B-C942D2303CDE}" dt="2022-07-18T19:17:54.187" v="1" actId="478"/>
          <ac:spMkLst>
            <pc:docMk/>
            <pc:sldMk cId="2471180793" sldId="565"/>
            <ac:spMk id="9" creationId="{D531F6D0-0ED9-432A-AFD9-9F31106C5F7F}"/>
          </ac:spMkLst>
        </pc:spChg>
        <pc:spChg chg="add del mod ord">
          <ac:chgData name="Carolina Teixeira" userId="0cd8dd60-a884-4881-aaa9-c3353cad900f" providerId="ADAL" clId="{14831117-4ACA-44BF-A02B-C942D2303CDE}" dt="2022-07-18T19:21:14.700" v="26" actId="478"/>
          <ac:spMkLst>
            <pc:docMk/>
            <pc:sldMk cId="2471180793" sldId="565"/>
            <ac:spMk id="43" creationId="{4EB51DCD-D444-481D-9EAF-D84ABAE68AE4}"/>
          </ac:spMkLst>
        </pc:spChg>
        <pc:spChg chg="del">
          <ac:chgData name="Carolina Teixeira" userId="0cd8dd60-a884-4881-aaa9-c3353cad900f" providerId="ADAL" clId="{14831117-4ACA-44BF-A02B-C942D2303CDE}" dt="2022-07-18T19:17:54.187" v="1" actId="478"/>
          <ac:spMkLst>
            <pc:docMk/>
            <pc:sldMk cId="2471180793" sldId="565"/>
            <ac:spMk id="62" creationId="{FF056D9A-E52E-4206-9669-42D5AB6A9648}"/>
          </ac:spMkLst>
        </pc:spChg>
        <pc:spChg chg="del">
          <ac:chgData name="Carolina Teixeira" userId="0cd8dd60-a884-4881-aaa9-c3353cad900f" providerId="ADAL" clId="{14831117-4ACA-44BF-A02B-C942D2303CDE}" dt="2022-07-18T19:17:54.187" v="1" actId="478"/>
          <ac:spMkLst>
            <pc:docMk/>
            <pc:sldMk cId="2471180793" sldId="565"/>
            <ac:spMk id="64" creationId="{9A7C5FAE-E7D6-4C88-8C4D-F344F1073A42}"/>
          </ac:spMkLst>
        </pc:spChg>
        <pc:spChg chg="del">
          <ac:chgData name="Carolina Teixeira" userId="0cd8dd60-a884-4881-aaa9-c3353cad900f" providerId="ADAL" clId="{14831117-4ACA-44BF-A02B-C942D2303CDE}" dt="2022-07-18T19:17:57.370" v="2" actId="478"/>
          <ac:spMkLst>
            <pc:docMk/>
            <pc:sldMk cId="2471180793" sldId="565"/>
            <ac:spMk id="66" creationId="{B950D172-7FE2-483F-8A9D-BDED04BBF9B4}"/>
          </ac:spMkLst>
        </pc:spChg>
        <pc:spChg chg="del">
          <ac:chgData name="Carolina Teixeira" userId="0cd8dd60-a884-4881-aaa9-c3353cad900f" providerId="ADAL" clId="{14831117-4ACA-44BF-A02B-C942D2303CDE}" dt="2022-07-18T19:17:54.187" v="1" actId="478"/>
          <ac:spMkLst>
            <pc:docMk/>
            <pc:sldMk cId="2471180793" sldId="565"/>
            <ac:spMk id="71" creationId="{206655FF-2D4C-4A43-91B9-94EFA9046EFC}"/>
          </ac:spMkLst>
        </pc:spChg>
        <pc:grpChg chg="mod">
          <ac:chgData name="Carolina Teixeira" userId="0cd8dd60-a884-4881-aaa9-c3353cad900f" providerId="ADAL" clId="{14831117-4ACA-44BF-A02B-C942D2303CDE}" dt="2022-07-18T19:20:11.366" v="11" actId="1076"/>
          <ac:grpSpMkLst>
            <pc:docMk/>
            <pc:sldMk cId="2471180793" sldId="565"/>
            <ac:grpSpMk id="44" creationId="{24D07026-CB39-4425-BC2D-66E73BED2CA8}"/>
          </ac:grpSpMkLst>
        </pc:grpChg>
        <pc:grpChg chg="mod">
          <ac:chgData name="Carolina Teixeira" userId="0cd8dd60-a884-4881-aaa9-c3353cad900f" providerId="ADAL" clId="{14831117-4ACA-44BF-A02B-C942D2303CDE}" dt="2022-07-18T19:55:16.172" v="235" actId="1076"/>
          <ac:grpSpMkLst>
            <pc:docMk/>
            <pc:sldMk cId="2471180793" sldId="565"/>
            <ac:grpSpMk id="48" creationId="{89597D68-03D1-45AF-9A07-975CC2F0B84A}"/>
          </ac:grpSpMkLst>
        </pc:grpChg>
        <pc:grpChg chg="mod ord">
          <ac:chgData name="Carolina Teixeira" userId="0cd8dd60-a884-4881-aaa9-c3353cad900f" providerId="ADAL" clId="{14831117-4ACA-44BF-A02B-C942D2303CDE}" dt="2022-07-18T19:55:21.889" v="236" actId="166"/>
          <ac:grpSpMkLst>
            <pc:docMk/>
            <pc:sldMk cId="2471180793" sldId="565"/>
            <ac:grpSpMk id="52" creationId="{A168C983-6DC8-438C-B8B0-3B2BC08CBADD}"/>
          </ac:grpSpMkLst>
        </pc:grpChg>
        <pc:picChg chg="add del mod ord">
          <ac:chgData name="Carolina Teixeira" userId="0cd8dd60-a884-4881-aaa9-c3353cad900f" providerId="ADAL" clId="{14831117-4ACA-44BF-A02B-C942D2303CDE}" dt="2022-07-18T19:24:26.560" v="34" actId="478"/>
          <ac:picMkLst>
            <pc:docMk/>
            <pc:sldMk cId="2471180793" sldId="565"/>
            <ac:picMk id="3" creationId="{4E889362-50F5-4795-AAA6-5FDC63F29D7E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5" creationId="{EFD47173-0D0F-4039-833C-07B25C9022A7}"/>
          </ac:picMkLst>
        </pc:picChg>
        <pc:picChg chg="add mod">
          <ac:chgData name="Carolina Teixeira" userId="0cd8dd60-a884-4881-aaa9-c3353cad900f" providerId="ADAL" clId="{14831117-4ACA-44BF-A02B-C942D2303CDE}" dt="2022-07-18T19:45:42.292" v="45" actId="1076"/>
          <ac:picMkLst>
            <pc:docMk/>
            <pc:sldMk cId="2471180793" sldId="565"/>
            <ac:picMk id="7" creationId="{FBB86FDB-DC70-45BA-8FF7-07C27B1D8530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8" creationId="{0F10B5D7-2220-473A-9F11-D1DA7443E535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12" creationId="{3F5A885A-C8A6-4C8F-A841-47783A69A97C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18" creationId="{EA9B3DF6-F0EE-45FC-A60B-5AD5B98261FC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20" creationId="{24569EF8-1588-4F9A-8FCD-70AA57E1AC65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63" creationId="{D5CA2FB8-E024-45BD-B99A-30BE2192615D}"/>
          </ac:picMkLst>
        </pc:picChg>
        <pc:picChg chg="del">
          <ac:chgData name="Carolina Teixeira" userId="0cd8dd60-a884-4881-aaa9-c3353cad900f" providerId="ADAL" clId="{14831117-4ACA-44BF-A02B-C942D2303CDE}" dt="2022-07-18T19:17:54.187" v="1" actId="478"/>
          <ac:picMkLst>
            <pc:docMk/>
            <pc:sldMk cId="2471180793" sldId="565"/>
            <ac:picMk id="65" creationId="{3F12C5B4-7B9F-4A81-9DF3-7AACFFFFB21A}"/>
          </ac:picMkLst>
        </pc:picChg>
        <pc:cxnChg chg="del mod">
          <ac:chgData name="Carolina Teixeira" userId="0cd8dd60-a884-4881-aaa9-c3353cad900f" providerId="ADAL" clId="{14831117-4ACA-44BF-A02B-C942D2303CDE}" dt="2022-07-18T19:17:54.187" v="1" actId="478"/>
          <ac:cxnSpMkLst>
            <pc:docMk/>
            <pc:sldMk cId="2471180793" sldId="565"/>
            <ac:cxnSpMk id="22" creationId="{65E0C3DD-7402-4AFA-AAFD-B6538125CEF4}"/>
          </ac:cxnSpMkLst>
        </pc:cxnChg>
        <pc:cxnChg chg="del mod">
          <ac:chgData name="Carolina Teixeira" userId="0cd8dd60-a884-4881-aaa9-c3353cad900f" providerId="ADAL" clId="{14831117-4ACA-44BF-A02B-C942D2303CDE}" dt="2022-07-18T19:17:54.187" v="1" actId="478"/>
          <ac:cxnSpMkLst>
            <pc:docMk/>
            <pc:sldMk cId="2471180793" sldId="565"/>
            <ac:cxnSpMk id="25" creationId="{EA3C1503-ABB5-405A-A66E-9BE55BF8C8A1}"/>
          </ac:cxnSpMkLst>
        </pc:cxnChg>
        <pc:cxnChg chg="del">
          <ac:chgData name="Carolina Teixeira" userId="0cd8dd60-a884-4881-aaa9-c3353cad900f" providerId="ADAL" clId="{14831117-4ACA-44BF-A02B-C942D2303CDE}" dt="2022-07-18T19:17:54.187" v="1" actId="478"/>
          <ac:cxnSpMkLst>
            <pc:docMk/>
            <pc:sldMk cId="2471180793" sldId="565"/>
            <ac:cxnSpMk id="67" creationId="{DC6BDEF1-45B6-4097-8CD9-D7D8806D1013}"/>
          </ac:cxnSpMkLst>
        </pc:cxnChg>
        <pc:cxnChg chg="del">
          <ac:chgData name="Carolina Teixeira" userId="0cd8dd60-a884-4881-aaa9-c3353cad900f" providerId="ADAL" clId="{14831117-4ACA-44BF-A02B-C942D2303CDE}" dt="2022-07-18T19:17:54.187" v="1" actId="478"/>
          <ac:cxnSpMkLst>
            <pc:docMk/>
            <pc:sldMk cId="2471180793" sldId="565"/>
            <ac:cxnSpMk id="68" creationId="{C99A6D6F-5E41-4BFB-AE3B-B47E73E6065C}"/>
          </ac:cxnSpMkLst>
        </pc:cxnChg>
        <pc:cxnChg chg="del">
          <ac:chgData name="Carolina Teixeira" userId="0cd8dd60-a884-4881-aaa9-c3353cad900f" providerId="ADAL" clId="{14831117-4ACA-44BF-A02B-C942D2303CDE}" dt="2022-07-18T19:17:54.187" v="1" actId="478"/>
          <ac:cxnSpMkLst>
            <pc:docMk/>
            <pc:sldMk cId="2471180793" sldId="565"/>
            <ac:cxnSpMk id="70" creationId="{7F432B26-6A9B-4557-8A76-ED7EF09C1742}"/>
          </ac:cxnSpMkLst>
        </pc:cxnChg>
      </pc:sldChg>
      <pc:sldChg chg="addSp modSp add mod">
        <pc:chgData name="Carolina Teixeira" userId="0cd8dd60-a884-4881-aaa9-c3353cad900f" providerId="ADAL" clId="{14831117-4ACA-44BF-A02B-C942D2303CDE}" dt="2022-07-18T20:08:54.977" v="281" actId="207"/>
        <pc:sldMkLst>
          <pc:docMk/>
          <pc:sldMk cId="493812238" sldId="566"/>
        </pc:sldMkLst>
        <pc:spChg chg="add mod">
          <ac:chgData name="Carolina Teixeira" userId="0cd8dd60-a884-4881-aaa9-c3353cad900f" providerId="ADAL" clId="{14831117-4ACA-44BF-A02B-C942D2303CDE}" dt="2022-07-18T20:08:54.977" v="281" actId="207"/>
          <ac:spMkLst>
            <pc:docMk/>
            <pc:sldMk cId="493812238" sldId="566"/>
            <ac:spMk id="3" creationId="{D4D72471-A1A6-443D-AF3C-5C131EECDC5B}"/>
          </ac:spMkLst>
        </pc:spChg>
      </pc:sldChg>
      <pc:sldChg chg="addSp delSp add del mod">
        <pc:chgData name="Carolina Teixeira" userId="0cd8dd60-a884-4881-aaa9-c3353cad900f" providerId="ADAL" clId="{14831117-4ACA-44BF-A02B-C942D2303CDE}" dt="2022-07-18T19:22:02.165" v="33" actId="2890"/>
        <pc:sldMkLst>
          <pc:docMk/>
          <pc:sldMk cId="2977413133" sldId="566"/>
        </pc:sldMkLst>
        <pc:spChg chg="add del">
          <ac:chgData name="Carolina Teixeira" userId="0cd8dd60-a884-4881-aaa9-c3353cad900f" providerId="ADAL" clId="{14831117-4ACA-44BF-A02B-C942D2303CDE}" dt="2022-07-18T19:21:57.570" v="31" actId="22"/>
          <ac:spMkLst>
            <pc:docMk/>
            <pc:sldMk cId="2977413133" sldId="566"/>
            <ac:spMk id="26" creationId="{9B06C9EE-82BC-4ECD-B845-AD60DC521754}"/>
          </ac:spMkLst>
        </pc:spChg>
        <pc:picChg chg="add del">
          <ac:chgData name="Carolina Teixeira" userId="0cd8dd60-a884-4881-aaa9-c3353cad900f" providerId="ADAL" clId="{14831117-4ACA-44BF-A02B-C942D2303CDE}" dt="2022-07-18T19:22:00.705" v="32" actId="478"/>
          <ac:picMkLst>
            <pc:docMk/>
            <pc:sldMk cId="2977413133" sldId="566"/>
            <ac:picMk id="3" creationId="{4E889362-50F5-4795-AAA6-5FDC63F29D7E}"/>
          </ac:picMkLst>
        </pc:picChg>
      </pc:sldChg>
      <pc:sldChg chg="modSp mod ord modShow">
        <pc:chgData name="Carolina Teixeira" userId="0cd8dd60-a884-4881-aaa9-c3353cad900f" providerId="ADAL" clId="{14831117-4ACA-44BF-A02B-C942D2303CDE}" dt="2022-07-19T12:27:33.247" v="297"/>
        <pc:sldMkLst>
          <pc:docMk/>
          <pc:sldMk cId="2532188802" sldId="567"/>
        </pc:sldMkLst>
        <pc:grpChg chg="mod">
          <ac:chgData name="Carolina Teixeira" userId="0cd8dd60-a884-4881-aaa9-c3353cad900f" providerId="ADAL" clId="{14831117-4ACA-44BF-A02B-C942D2303CDE}" dt="2022-07-19T12:22:28.530" v="293" actId="1076"/>
          <ac:grpSpMkLst>
            <pc:docMk/>
            <pc:sldMk cId="2532188802" sldId="567"/>
            <ac:grpSpMk id="10" creationId="{FE9347AA-26E6-4A0A-8B96-9AD5A42C57F0}"/>
          </ac:grpSpMkLst>
        </pc:grpChg>
      </pc:sldChg>
      <pc:sldChg chg="addSp delSp modSp add mod">
        <pc:chgData name="Carolina Teixeira" userId="0cd8dd60-a884-4881-aaa9-c3353cad900f" providerId="ADAL" clId="{14831117-4ACA-44BF-A02B-C942D2303CDE}" dt="2022-07-19T12:31:00.514" v="316" actId="1076"/>
        <pc:sldMkLst>
          <pc:docMk/>
          <pc:sldMk cId="1938019810" sldId="568"/>
        </pc:sldMkLst>
        <pc:spChg chg="del">
          <ac:chgData name="Carolina Teixeira" userId="0cd8dd60-a884-4881-aaa9-c3353cad900f" providerId="ADAL" clId="{14831117-4ACA-44BF-A02B-C942D2303CDE}" dt="2022-07-19T12:30:52.600" v="315" actId="478"/>
          <ac:spMkLst>
            <pc:docMk/>
            <pc:sldMk cId="1938019810" sldId="568"/>
            <ac:spMk id="13" creationId="{62617476-CEF6-4D6D-B6FB-4C919D68CCDE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28" creationId="{C927ADA5-B4CD-4C2A-8F86-96966925C3F1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29" creationId="{747A4ECE-12B2-471B-9E20-95DD7B71C212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30" creationId="{1593AA64-C14A-432F-BD7C-F87C3F59E332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31" creationId="{2C7B79F5-C739-4440-B465-99D85EB3B400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32" creationId="{9DDF184C-FDCA-4A55-AFD5-8C60A655BC01}"/>
          </ac:spMkLst>
        </pc:spChg>
        <pc:spChg chg="del">
          <ac:chgData name="Carolina Teixeira" userId="0cd8dd60-a884-4881-aaa9-c3353cad900f" providerId="ADAL" clId="{14831117-4ACA-44BF-A02B-C942D2303CDE}" dt="2022-07-19T12:27:41.233" v="298" actId="478"/>
          <ac:spMkLst>
            <pc:docMk/>
            <pc:sldMk cId="1938019810" sldId="568"/>
            <ac:spMk id="36" creationId="{441DDC44-42DB-4A65-B879-4210F115C452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41" creationId="{8DC3683D-3C6C-46EE-87DD-5FA993EABA53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43" creationId="{4D283DE3-BB91-434F-8034-19D565B1FFA5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44" creationId="{1A4A5DD3-7932-4A10-ACE5-BF40F61F7D26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45" creationId="{30AB18FA-12DD-4897-ABE7-01A0D589CFEC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46" creationId="{7A75D5AC-994C-49DF-8AD8-7CCA376F2FAD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56" creationId="{01F5931B-8DA1-4452-8F6E-988FFD00DA3D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57" creationId="{B97F05A3-DF75-4C9D-91C4-6DF41F9840A9}"/>
          </ac:spMkLst>
        </pc:spChg>
        <pc:spChg chg="add del mod">
          <ac:chgData name="Carolina Teixeira" userId="0cd8dd60-a884-4881-aaa9-c3353cad900f" providerId="ADAL" clId="{14831117-4ACA-44BF-A02B-C942D2303CDE}" dt="2022-07-19T12:30:16.310" v="306" actId="478"/>
          <ac:spMkLst>
            <pc:docMk/>
            <pc:sldMk cId="1938019810" sldId="568"/>
            <ac:spMk id="60" creationId="{93A9D6C5-1122-4F75-94F7-81D21357B685}"/>
          </ac:spMkLst>
        </pc:spChg>
        <pc:spChg chg="mod">
          <ac:chgData name="Carolina Teixeira" userId="0cd8dd60-a884-4881-aaa9-c3353cad900f" providerId="ADAL" clId="{14831117-4ACA-44BF-A02B-C942D2303CDE}" dt="2022-07-19T12:30:49.200" v="314" actId="1076"/>
          <ac:spMkLst>
            <pc:docMk/>
            <pc:sldMk cId="1938019810" sldId="568"/>
            <ac:spMk id="110" creationId="{070A8353-AC62-411F-8E9A-92DF5D7A2ED9}"/>
          </ac:spMkLst>
        </pc:spChg>
        <pc:grpChg chg="del">
          <ac:chgData name="Carolina Teixeira" userId="0cd8dd60-a884-4881-aaa9-c3353cad900f" providerId="ADAL" clId="{14831117-4ACA-44BF-A02B-C942D2303CDE}" dt="2022-07-19T12:27:42.985" v="299" actId="478"/>
          <ac:grpSpMkLst>
            <pc:docMk/>
            <pc:sldMk cId="1938019810" sldId="568"/>
            <ac:grpSpMk id="10" creationId="{FE9347AA-26E6-4A0A-8B96-9AD5A42C57F0}"/>
          </ac:grpSpMkLst>
        </pc:grpChg>
        <pc:picChg chg="add mod ord">
          <ac:chgData name="Carolina Teixeira" userId="0cd8dd60-a884-4881-aaa9-c3353cad900f" providerId="ADAL" clId="{14831117-4ACA-44BF-A02B-C942D2303CDE}" dt="2022-07-19T12:31:00.514" v="316" actId="1076"/>
          <ac:picMkLst>
            <pc:docMk/>
            <pc:sldMk cId="1938019810" sldId="568"/>
            <ac:picMk id="3" creationId="{7F58B099-79BA-4E32-A247-B20F0B1090BC}"/>
          </ac:picMkLst>
        </pc:picChg>
        <pc:picChg chg="del">
          <ac:chgData name="Carolina Teixeira" userId="0cd8dd60-a884-4881-aaa9-c3353cad900f" providerId="ADAL" clId="{14831117-4ACA-44BF-A02B-C942D2303CDE}" dt="2022-07-19T12:27:41.233" v="298" actId="478"/>
          <ac:picMkLst>
            <pc:docMk/>
            <pc:sldMk cId="1938019810" sldId="568"/>
            <ac:picMk id="14" creationId="{BFC95CF3-C83B-4352-8CA4-7CA10315CC3F}"/>
          </ac:picMkLst>
        </pc:picChg>
        <pc:picChg chg="del">
          <ac:chgData name="Carolina Teixeira" userId="0cd8dd60-a884-4881-aaa9-c3353cad900f" providerId="ADAL" clId="{14831117-4ACA-44BF-A02B-C942D2303CDE}" dt="2022-07-19T12:27:41.233" v="298" actId="478"/>
          <ac:picMkLst>
            <pc:docMk/>
            <pc:sldMk cId="1938019810" sldId="568"/>
            <ac:picMk id="19" creationId="{958B1DA8-AF64-4902-ABD4-8B4CEC589459}"/>
          </ac:picMkLst>
        </pc:picChg>
        <pc:picChg chg="del">
          <ac:chgData name="Carolina Teixeira" userId="0cd8dd60-a884-4881-aaa9-c3353cad900f" providerId="ADAL" clId="{14831117-4ACA-44BF-A02B-C942D2303CDE}" dt="2022-07-19T12:27:41.233" v="298" actId="478"/>
          <ac:picMkLst>
            <pc:docMk/>
            <pc:sldMk cId="1938019810" sldId="568"/>
            <ac:picMk id="21" creationId="{23824AAA-14ED-4B47-84C1-41701203EC20}"/>
          </ac:picMkLst>
        </pc:picChg>
        <pc:picChg chg="del">
          <ac:chgData name="Carolina Teixeira" userId="0cd8dd60-a884-4881-aaa9-c3353cad900f" providerId="ADAL" clId="{14831117-4ACA-44BF-A02B-C942D2303CDE}" dt="2022-07-19T12:27:41.233" v="298" actId="478"/>
          <ac:picMkLst>
            <pc:docMk/>
            <pc:sldMk cId="1938019810" sldId="568"/>
            <ac:picMk id="27" creationId="{F4E90DBB-55A9-4518-9182-D14C8DCF6477}"/>
          </ac:picMkLst>
        </pc:picChg>
        <pc:picChg chg="add del mod">
          <ac:chgData name="Carolina Teixeira" userId="0cd8dd60-a884-4881-aaa9-c3353cad900f" providerId="ADAL" clId="{14831117-4ACA-44BF-A02B-C942D2303CDE}" dt="2022-07-19T12:30:19.288" v="307" actId="478"/>
          <ac:picMkLst>
            <pc:docMk/>
            <pc:sldMk cId="1938019810" sldId="568"/>
            <ac:picMk id="47" creationId="{6050F430-CDD7-4B47-8E0B-6C78A236AD8F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48" creationId="{C8BE68C2-2522-4A03-9071-01D2CC362330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49" creationId="{9B2FB696-192B-48E4-B66E-AB517A5D8019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0" creationId="{C1D104E4-87DD-4A76-80A1-B967D0C9C2E6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1" creationId="{E07CF877-4FCC-4180-92D8-168F0AAB43D9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2" creationId="{4B6E1361-783C-43A3-887E-3A5DC679DF19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3" creationId="{FA3ACC7B-284F-45CC-AD5E-FB707162C962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4" creationId="{5857282E-8628-4575-9DBE-CDCD2D2C2D14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5" creationId="{37A382C5-5A99-4196-A4D2-9D5AA208FE16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8" creationId="{DABA2E11-D151-4CD2-AFE3-A678188EB707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59" creationId="{69C7FB27-B040-4F80-9E70-ABA405C49808}"/>
          </ac:picMkLst>
        </pc:picChg>
        <pc:picChg chg="add del mod">
          <ac:chgData name="Carolina Teixeira" userId="0cd8dd60-a884-4881-aaa9-c3353cad900f" providerId="ADAL" clId="{14831117-4ACA-44BF-A02B-C942D2303CDE}" dt="2022-07-19T12:30:16.310" v="306" actId="478"/>
          <ac:picMkLst>
            <pc:docMk/>
            <pc:sldMk cId="1938019810" sldId="568"/>
            <ac:picMk id="61" creationId="{04850580-DDDF-4707-8EB6-CD0F73E4B8FD}"/>
          </ac:picMkLst>
        </pc:picChg>
      </pc:sldChg>
    </pc:docChg>
  </pc:docChgLst>
  <pc:docChgLst>
    <pc:chgData name="Beatriz Gazzo" userId="S::beatriz.gazzo@br.ey.com::737d92e2-b8a4-44f9-bc67-6648803358ca" providerId="AD" clId="Web-{F3E7435B-ACE2-5AE3-5A03-034E8CE28A24}"/>
    <pc:docChg chg="modSld">
      <pc:chgData name="Beatriz Gazzo" userId="S::beatriz.gazzo@br.ey.com::737d92e2-b8a4-44f9-bc67-6648803358ca" providerId="AD" clId="Web-{F3E7435B-ACE2-5AE3-5A03-034E8CE28A24}" dt="2023-09-11T13:05:08.270" v="102"/>
      <pc:docMkLst>
        <pc:docMk/>
      </pc:docMkLst>
      <pc:sldChg chg="modSp">
        <pc:chgData name="Beatriz Gazzo" userId="S::beatriz.gazzo@br.ey.com::737d92e2-b8a4-44f9-bc67-6648803358ca" providerId="AD" clId="Web-{F3E7435B-ACE2-5AE3-5A03-034E8CE28A24}" dt="2023-09-11T13:05:08.270" v="102"/>
        <pc:sldMkLst>
          <pc:docMk/>
          <pc:sldMk cId="1559262723" sldId="584"/>
        </pc:sldMkLst>
        <pc:spChg chg="mod">
          <ac:chgData name="Beatriz Gazzo" userId="S::beatriz.gazzo@br.ey.com::737d92e2-b8a4-44f9-bc67-6648803358ca" providerId="AD" clId="Web-{F3E7435B-ACE2-5AE3-5A03-034E8CE28A24}" dt="2023-09-11T12:38:26.021" v="6" actId="20577"/>
          <ac:spMkLst>
            <pc:docMk/>
            <pc:sldMk cId="1559262723" sldId="584"/>
            <ac:spMk id="3" creationId="{46A89CC7-AE45-35A1-968B-29A7A23DA2F6}"/>
          </ac:spMkLst>
        </pc:spChg>
        <pc:spChg chg="mod">
          <ac:chgData name="Beatriz Gazzo" userId="S::beatriz.gazzo@br.ey.com::737d92e2-b8a4-44f9-bc67-6648803358ca" providerId="AD" clId="Web-{F3E7435B-ACE2-5AE3-5A03-034E8CE28A24}" dt="2023-09-11T12:38:58.162" v="9" actId="20577"/>
          <ac:spMkLst>
            <pc:docMk/>
            <pc:sldMk cId="1559262723" sldId="584"/>
            <ac:spMk id="26" creationId="{A58099A2-F61F-5F90-3181-A01DC138BB57}"/>
          </ac:spMkLst>
        </pc:spChg>
        <pc:spChg chg="mod">
          <ac:chgData name="Beatriz Gazzo" userId="S::beatriz.gazzo@br.ey.com::737d92e2-b8a4-44f9-bc67-6648803358ca" providerId="AD" clId="Web-{F3E7435B-ACE2-5AE3-5A03-034E8CE28A24}" dt="2023-09-11T13:01:18.247" v="59" actId="20577"/>
          <ac:spMkLst>
            <pc:docMk/>
            <pc:sldMk cId="1559262723" sldId="584"/>
            <ac:spMk id="27" creationId="{43258FF5-76ED-C30F-3DBB-086CB96953A1}"/>
          </ac:spMkLst>
        </pc:spChg>
        <pc:spChg chg="mod">
          <ac:chgData name="Beatriz Gazzo" userId="S::beatriz.gazzo@br.ey.com::737d92e2-b8a4-44f9-bc67-6648803358ca" providerId="AD" clId="Web-{F3E7435B-ACE2-5AE3-5A03-034E8CE28A24}" dt="2023-09-11T12:39:07.444" v="13" actId="20577"/>
          <ac:spMkLst>
            <pc:docMk/>
            <pc:sldMk cId="1559262723" sldId="584"/>
            <ac:spMk id="28" creationId="{28E7DEA7-08DA-1F1C-BC87-FA738F44602A}"/>
          </ac:spMkLst>
        </pc:spChg>
        <pc:spChg chg="mod">
          <ac:chgData name="Beatriz Gazzo" userId="S::beatriz.gazzo@br.ey.com::737d92e2-b8a4-44f9-bc67-6648803358ca" providerId="AD" clId="Web-{F3E7435B-ACE2-5AE3-5A03-034E8CE28A24}" dt="2023-09-11T13:00:39.183" v="39" actId="20577"/>
          <ac:spMkLst>
            <pc:docMk/>
            <pc:sldMk cId="1559262723" sldId="584"/>
            <ac:spMk id="29" creationId="{EEEE8FF0-6395-25D4-2A9D-F446D8B9F676}"/>
          </ac:spMkLst>
        </pc:spChg>
        <pc:graphicFrameChg chg="mod modGraphic">
          <ac:chgData name="Beatriz Gazzo" userId="S::beatriz.gazzo@br.ey.com::737d92e2-b8a4-44f9-bc67-6648803358ca" providerId="AD" clId="Web-{F3E7435B-ACE2-5AE3-5A03-034E8CE28A24}" dt="2023-09-11T13:05:08.270" v="102"/>
          <ac:graphicFrameMkLst>
            <pc:docMk/>
            <pc:sldMk cId="1559262723" sldId="584"/>
            <ac:graphicFrameMk id="31" creationId="{63BB241F-2405-A3F5-4A43-88224752385C}"/>
          </ac:graphicFrameMkLst>
        </pc:graphicFrameChg>
        <pc:graphicFrameChg chg="mod modGraphic">
          <ac:chgData name="Beatriz Gazzo" userId="S::beatriz.gazzo@br.ey.com::737d92e2-b8a4-44f9-bc67-6648803358ca" providerId="AD" clId="Web-{F3E7435B-ACE2-5AE3-5A03-034E8CE28A24}" dt="2023-09-11T13:05:01.708" v="97"/>
          <ac:graphicFrameMkLst>
            <pc:docMk/>
            <pc:sldMk cId="1559262723" sldId="584"/>
            <ac:graphicFrameMk id="32" creationId="{5FBB7D77-46EC-E8B4-3A2A-7BF8DC2C29CF}"/>
          </ac:graphicFrameMkLst>
        </pc:graphicFrameChg>
        <pc:graphicFrameChg chg="mod modGraphic">
          <ac:chgData name="Beatriz Gazzo" userId="S::beatriz.gazzo@br.ey.com::737d92e2-b8a4-44f9-bc67-6648803358ca" providerId="AD" clId="Web-{F3E7435B-ACE2-5AE3-5A03-034E8CE28A24}" dt="2023-09-11T13:04:47.754" v="92"/>
          <ac:graphicFrameMkLst>
            <pc:docMk/>
            <pc:sldMk cId="1559262723" sldId="584"/>
            <ac:graphicFrameMk id="33" creationId="{5A769DAE-8B44-9803-1DC3-A0907AA6B6F3}"/>
          </ac:graphicFrameMkLst>
        </pc:graphicFrameChg>
      </pc:sldChg>
    </pc:docChg>
  </pc:docChgLst>
  <pc:docChgLst>
    <pc:chgData name="Beatriz Gazzo" userId="S::beatriz.gazzo@br.ey.com::737d92e2-b8a4-44f9-bc67-6648803358ca" providerId="AD" clId="Web-{E042EC3A-18F2-EB63-B1B7-29A014A7866A}"/>
    <pc:docChg chg="modSld">
      <pc:chgData name="Beatriz Gazzo" userId="S::beatriz.gazzo@br.ey.com::737d92e2-b8a4-44f9-bc67-6648803358ca" providerId="AD" clId="Web-{E042EC3A-18F2-EB63-B1B7-29A014A7866A}" dt="2023-09-06T20:52:57.612" v="251" actId="1076"/>
      <pc:docMkLst>
        <pc:docMk/>
      </pc:docMkLst>
      <pc:sldChg chg="addSp delSp modSp">
        <pc:chgData name="Beatriz Gazzo" userId="S::beatriz.gazzo@br.ey.com::737d92e2-b8a4-44f9-bc67-6648803358ca" providerId="AD" clId="Web-{E042EC3A-18F2-EB63-B1B7-29A014A7866A}" dt="2023-09-06T20:52:57.612" v="251" actId="1076"/>
        <pc:sldMkLst>
          <pc:docMk/>
          <pc:sldMk cId="1559262723" sldId="584"/>
        </pc:sldMkLst>
        <pc:spChg chg="mod">
          <ac:chgData name="Beatriz Gazzo" userId="S::beatriz.gazzo@br.ey.com::737d92e2-b8a4-44f9-bc67-6648803358ca" providerId="AD" clId="Web-{E042EC3A-18F2-EB63-B1B7-29A014A7866A}" dt="2023-09-06T20:30:33.556" v="127" actId="1076"/>
          <ac:spMkLst>
            <pc:docMk/>
            <pc:sldMk cId="1559262723" sldId="584"/>
            <ac:spMk id="2" creationId="{9C4F3329-9A63-774B-E72F-15D12F395A34}"/>
          </ac:spMkLst>
        </pc:spChg>
        <pc:spChg chg="add del mod">
          <ac:chgData name="Beatriz Gazzo" userId="S::beatriz.gazzo@br.ey.com::737d92e2-b8a4-44f9-bc67-6648803358ca" providerId="AD" clId="Web-{E042EC3A-18F2-EB63-B1B7-29A014A7866A}" dt="2023-09-06T20:31:36.011" v="149"/>
          <ac:spMkLst>
            <pc:docMk/>
            <pc:sldMk cId="1559262723" sldId="584"/>
            <ac:spMk id="4" creationId="{DDFB9270-F7BB-2CB3-2D2C-C6DFBA58F861}"/>
          </ac:spMkLst>
        </pc:spChg>
        <pc:spChg chg="add del mod">
          <ac:chgData name="Beatriz Gazzo" userId="S::beatriz.gazzo@br.ey.com::737d92e2-b8a4-44f9-bc67-6648803358ca" providerId="AD" clId="Web-{E042EC3A-18F2-EB63-B1B7-29A014A7866A}" dt="2023-09-06T20:31:32.026" v="145"/>
          <ac:spMkLst>
            <pc:docMk/>
            <pc:sldMk cId="1559262723" sldId="584"/>
            <ac:spMk id="9" creationId="{57AC1EC8-466E-5C4E-5D0D-6F086A7B0A5C}"/>
          </ac:spMkLst>
        </pc:spChg>
        <pc:spChg chg="add del mod">
          <ac:chgData name="Beatriz Gazzo" userId="S::beatriz.gazzo@br.ey.com::737d92e2-b8a4-44f9-bc67-6648803358ca" providerId="AD" clId="Web-{E042EC3A-18F2-EB63-B1B7-29A014A7866A}" dt="2023-09-06T20:31:29.745" v="144"/>
          <ac:spMkLst>
            <pc:docMk/>
            <pc:sldMk cId="1559262723" sldId="584"/>
            <ac:spMk id="17" creationId="{FEEF47AF-260F-1B88-6B7D-5A5EABF35BBA}"/>
          </ac:spMkLst>
        </pc:spChg>
        <pc:spChg chg="add del mod ord">
          <ac:chgData name="Beatriz Gazzo" userId="S::beatriz.gazzo@br.ey.com::737d92e2-b8a4-44f9-bc67-6648803358ca" providerId="AD" clId="Web-{E042EC3A-18F2-EB63-B1B7-29A014A7866A}" dt="2023-09-06T20:31:38.620" v="151"/>
          <ac:spMkLst>
            <pc:docMk/>
            <pc:sldMk cId="1559262723" sldId="584"/>
            <ac:spMk id="23" creationId="{B176DB02-C3E0-016C-E1B0-9B48C7F72793}"/>
          </ac:spMkLst>
        </pc:spChg>
        <pc:spChg chg="add del mod">
          <ac:chgData name="Beatriz Gazzo" userId="S::beatriz.gazzo@br.ey.com::737d92e2-b8a4-44f9-bc67-6648803358ca" providerId="AD" clId="Web-{E042EC3A-18F2-EB63-B1B7-29A014A7866A}" dt="2023-09-06T20:31:37.386" v="150"/>
          <ac:spMkLst>
            <pc:docMk/>
            <pc:sldMk cId="1559262723" sldId="584"/>
            <ac:spMk id="24" creationId="{2E042F5B-BAF2-3129-5D6C-26E8D18966B5}"/>
          </ac:spMkLst>
        </pc:spChg>
        <pc:spChg chg="add mod">
          <ac:chgData name="Beatriz Gazzo" userId="S::beatriz.gazzo@br.ey.com::737d92e2-b8a4-44f9-bc67-6648803358ca" providerId="AD" clId="Web-{E042EC3A-18F2-EB63-B1B7-29A014A7866A}" dt="2023-09-06T20:52:27.533" v="243" actId="1076"/>
          <ac:spMkLst>
            <pc:docMk/>
            <pc:sldMk cId="1559262723" sldId="584"/>
            <ac:spMk id="26" creationId="{A58099A2-F61F-5F90-3181-A01DC138BB57}"/>
          </ac:spMkLst>
        </pc:spChg>
        <pc:spChg chg="add mod">
          <ac:chgData name="Beatriz Gazzo" userId="S::beatriz.gazzo@br.ey.com::737d92e2-b8a4-44f9-bc67-6648803358ca" providerId="AD" clId="Web-{E042EC3A-18F2-EB63-B1B7-29A014A7866A}" dt="2023-09-06T20:52:09.798" v="239" actId="1076"/>
          <ac:spMkLst>
            <pc:docMk/>
            <pc:sldMk cId="1559262723" sldId="584"/>
            <ac:spMk id="27" creationId="{43258FF5-76ED-C30F-3DBB-086CB96953A1}"/>
          </ac:spMkLst>
        </pc:spChg>
        <pc:spChg chg="add mod">
          <ac:chgData name="Beatriz Gazzo" userId="S::beatriz.gazzo@br.ey.com::737d92e2-b8a4-44f9-bc67-6648803358ca" providerId="AD" clId="Web-{E042EC3A-18F2-EB63-B1B7-29A014A7866A}" dt="2023-09-06T20:52:09.845" v="240" actId="1076"/>
          <ac:spMkLst>
            <pc:docMk/>
            <pc:sldMk cId="1559262723" sldId="584"/>
            <ac:spMk id="28" creationId="{28E7DEA7-08DA-1F1C-BC87-FA738F44602A}"/>
          </ac:spMkLst>
        </pc:spChg>
        <pc:spChg chg="add mod">
          <ac:chgData name="Beatriz Gazzo" userId="S::beatriz.gazzo@br.ey.com::737d92e2-b8a4-44f9-bc67-6648803358ca" providerId="AD" clId="Web-{E042EC3A-18F2-EB63-B1B7-29A014A7866A}" dt="2023-09-06T20:52:19.627" v="242" actId="1076"/>
          <ac:spMkLst>
            <pc:docMk/>
            <pc:sldMk cId="1559262723" sldId="584"/>
            <ac:spMk id="29" creationId="{EEEE8FF0-6395-25D4-2A9D-F446D8B9F676}"/>
          </ac:spMkLst>
        </pc:spChg>
        <pc:spChg chg="add mod">
          <ac:chgData name="Beatriz Gazzo" userId="S::beatriz.gazzo@br.ey.com::737d92e2-b8a4-44f9-bc67-6648803358ca" providerId="AD" clId="Web-{E042EC3A-18F2-EB63-B1B7-29A014A7866A}" dt="2023-09-06T20:52:57.612" v="251" actId="1076"/>
          <ac:spMkLst>
            <pc:docMk/>
            <pc:sldMk cId="1559262723" sldId="584"/>
            <ac:spMk id="35" creationId="{274BC924-150B-B400-33FF-23892539B1A2}"/>
          </ac:spMkLst>
        </pc:spChg>
        <pc:graphicFrameChg chg="add mod modGraphic">
          <ac:chgData name="Beatriz Gazzo" userId="S::beatriz.gazzo@br.ey.com::737d92e2-b8a4-44f9-bc67-6648803358ca" providerId="AD" clId="Web-{E042EC3A-18F2-EB63-B1B7-29A014A7866A}" dt="2023-09-06T20:50:41.218" v="229"/>
          <ac:graphicFrameMkLst>
            <pc:docMk/>
            <pc:sldMk cId="1559262723" sldId="584"/>
            <ac:graphicFrameMk id="31" creationId="{63BB241F-2405-A3F5-4A43-88224752385C}"/>
          </ac:graphicFrameMkLst>
        </pc:graphicFrameChg>
        <pc:graphicFrameChg chg="add mod">
          <ac:chgData name="Beatriz Gazzo" userId="S::beatriz.gazzo@br.ey.com::737d92e2-b8a4-44f9-bc67-6648803358ca" providerId="AD" clId="Web-{E042EC3A-18F2-EB63-B1B7-29A014A7866A}" dt="2023-09-06T20:51:15.390" v="235" actId="1076"/>
          <ac:graphicFrameMkLst>
            <pc:docMk/>
            <pc:sldMk cId="1559262723" sldId="584"/>
            <ac:graphicFrameMk id="32" creationId="{5FBB7D77-46EC-E8B4-3A2A-7BF8DC2C29CF}"/>
          </ac:graphicFrameMkLst>
        </pc:graphicFrameChg>
        <pc:graphicFrameChg chg="add mod">
          <ac:chgData name="Beatriz Gazzo" userId="S::beatriz.gazzo@br.ey.com::737d92e2-b8a4-44f9-bc67-6648803358ca" providerId="AD" clId="Web-{E042EC3A-18F2-EB63-B1B7-29A014A7866A}" dt="2023-09-06T20:51:11.906" v="234" actId="1076"/>
          <ac:graphicFrameMkLst>
            <pc:docMk/>
            <pc:sldMk cId="1559262723" sldId="584"/>
            <ac:graphicFrameMk id="33" creationId="{5A769DAE-8B44-9803-1DC3-A0907AA6B6F3}"/>
          </ac:graphicFrameMkLst>
        </pc:graphicFrameChg>
        <pc:graphicFrameChg chg="add mod">
          <ac:chgData name="Beatriz Gazzo" userId="S::beatriz.gazzo@br.ey.com::737d92e2-b8a4-44f9-bc67-6648803358ca" providerId="AD" clId="Web-{E042EC3A-18F2-EB63-B1B7-29A014A7866A}" dt="2023-09-06T20:51:08.484" v="233" actId="1076"/>
          <ac:graphicFrameMkLst>
            <pc:docMk/>
            <pc:sldMk cId="1559262723" sldId="584"/>
            <ac:graphicFrameMk id="34" creationId="{FAE85A1F-8C08-5149-D217-9E1857941AA5}"/>
          </ac:graphicFrameMkLst>
        </pc:graphicFrameChg>
        <pc:cxnChg chg="mod">
          <ac:chgData name="Beatriz Gazzo" userId="S::beatriz.gazzo@br.ey.com::737d92e2-b8a4-44f9-bc67-6648803358ca" providerId="AD" clId="Web-{E042EC3A-18F2-EB63-B1B7-29A014A7866A}" dt="2023-09-06T20:19:07.410" v="14"/>
          <ac:cxnSpMkLst>
            <pc:docMk/>
            <pc:sldMk cId="1559262723" sldId="584"/>
            <ac:cxnSpMk id="5" creationId="{0634A4F4-2014-BB3F-5808-BE5939578B58}"/>
          </ac:cxnSpMkLst>
        </pc:cxnChg>
        <pc:cxnChg chg="add del mod">
          <ac:chgData name="Beatriz Gazzo" userId="S::beatriz.gazzo@br.ey.com::737d92e2-b8a4-44f9-bc67-6648803358ca" providerId="AD" clId="Web-{E042EC3A-18F2-EB63-B1B7-29A014A7866A}" dt="2023-09-06T20:22:25.885" v="35"/>
          <ac:cxnSpMkLst>
            <pc:docMk/>
            <pc:sldMk cId="1559262723" sldId="584"/>
            <ac:cxnSpMk id="7" creationId="{D20FF9DA-EA88-814D-F1D2-62075E837299}"/>
          </ac:cxnSpMkLst>
        </pc:cxnChg>
        <pc:cxnChg chg="add del mod ord">
          <ac:chgData name="Beatriz Gazzo" userId="S::beatriz.gazzo@br.ey.com::737d92e2-b8a4-44f9-bc67-6648803358ca" providerId="AD" clId="Web-{E042EC3A-18F2-EB63-B1B7-29A014A7866A}" dt="2023-09-06T20:31:34.526" v="146"/>
          <ac:cxnSpMkLst>
            <pc:docMk/>
            <pc:sldMk cId="1559262723" sldId="584"/>
            <ac:cxnSpMk id="18" creationId="{A962854E-2B08-5E2F-A1B9-24142D5041E7}"/>
          </ac:cxnSpMkLst>
        </pc:cxnChg>
        <pc:cxnChg chg="add del mod ord">
          <ac:chgData name="Beatriz Gazzo" userId="S::beatriz.gazzo@br.ey.com::737d92e2-b8a4-44f9-bc67-6648803358ca" providerId="AD" clId="Web-{E042EC3A-18F2-EB63-B1B7-29A014A7866A}" dt="2023-09-06T20:31:34.636" v="147"/>
          <ac:cxnSpMkLst>
            <pc:docMk/>
            <pc:sldMk cId="1559262723" sldId="584"/>
            <ac:cxnSpMk id="21" creationId="{E2983B42-9D80-F63F-2FB0-1042D155BC9A}"/>
          </ac:cxnSpMkLst>
        </pc:cxnChg>
        <pc:cxnChg chg="add del mod">
          <ac:chgData name="Beatriz Gazzo" userId="S::beatriz.gazzo@br.ey.com::737d92e2-b8a4-44f9-bc67-6648803358ca" providerId="AD" clId="Web-{E042EC3A-18F2-EB63-B1B7-29A014A7866A}" dt="2023-09-06T20:31:28.495" v="143"/>
          <ac:cxnSpMkLst>
            <pc:docMk/>
            <pc:sldMk cId="1559262723" sldId="584"/>
            <ac:cxnSpMk id="22" creationId="{8371AFBB-2C7E-A86C-58E3-D325F0B7B9D3}"/>
          </ac:cxnSpMkLst>
        </pc:cxnChg>
        <pc:cxnChg chg="add del mod">
          <ac:chgData name="Beatriz Gazzo" userId="S::beatriz.gazzo@br.ey.com::737d92e2-b8a4-44f9-bc67-6648803358ca" providerId="AD" clId="Web-{E042EC3A-18F2-EB63-B1B7-29A014A7866A}" dt="2023-09-06T20:31:34.745" v="148"/>
          <ac:cxnSpMkLst>
            <pc:docMk/>
            <pc:sldMk cId="1559262723" sldId="584"/>
            <ac:cxnSpMk id="25" creationId="{00CA945A-4BDE-A295-3C6C-61C455D6185E}"/>
          </ac:cxnSpMkLst>
        </pc:cxnChg>
      </pc:sldChg>
      <pc:sldChg chg="addSp delSp modSp">
        <pc:chgData name="Beatriz Gazzo" userId="S::beatriz.gazzo@br.ey.com::737d92e2-b8a4-44f9-bc67-6648803358ca" providerId="AD" clId="Web-{E042EC3A-18F2-EB63-B1B7-29A014A7866A}" dt="2023-09-06T18:35:30.339" v="9" actId="1076"/>
        <pc:sldMkLst>
          <pc:docMk/>
          <pc:sldMk cId="2381661587" sldId="586"/>
        </pc:sldMkLst>
        <pc:picChg chg="mod">
          <ac:chgData name="Beatriz Gazzo" userId="S::beatriz.gazzo@br.ey.com::737d92e2-b8a4-44f9-bc67-6648803358ca" providerId="AD" clId="Web-{E042EC3A-18F2-EB63-B1B7-29A014A7866A}" dt="2023-09-06T18:35:30.339" v="9" actId="1076"/>
          <ac:picMkLst>
            <pc:docMk/>
            <pc:sldMk cId="2381661587" sldId="586"/>
            <ac:picMk id="2" creationId="{FF391179-2043-A6B3-4201-8BABD702C159}"/>
          </ac:picMkLst>
        </pc:picChg>
        <pc:picChg chg="mod">
          <ac:chgData name="Beatriz Gazzo" userId="S::beatriz.gazzo@br.ey.com::737d92e2-b8a4-44f9-bc67-6648803358ca" providerId="AD" clId="Web-{E042EC3A-18F2-EB63-B1B7-29A014A7866A}" dt="2023-09-06T18:35:30.339" v="8" actId="1076"/>
          <ac:picMkLst>
            <pc:docMk/>
            <pc:sldMk cId="2381661587" sldId="586"/>
            <ac:picMk id="3" creationId="{5825EE83-E1EB-C3EE-8B98-0E7CDDE6ED30}"/>
          </ac:picMkLst>
        </pc:picChg>
        <pc:picChg chg="add mod">
          <ac:chgData name="Beatriz Gazzo" userId="S::beatriz.gazzo@br.ey.com::737d92e2-b8a4-44f9-bc67-6648803358ca" providerId="AD" clId="Web-{E042EC3A-18F2-EB63-B1B7-29A014A7866A}" dt="2023-09-06T18:35:16.510" v="5" actId="1076"/>
          <ac:picMkLst>
            <pc:docMk/>
            <pc:sldMk cId="2381661587" sldId="586"/>
            <ac:picMk id="5" creationId="{55E5EA6A-EC84-04D9-EB62-54B17FF89AF4}"/>
          </ac:picMkLst>
        </pc:picChg>
        <pc:picChg chg="del">
          <ac:chgData name="Beatriz Gazzo" userId="S::beatriz.gazzo@br.ey.com::737d92e2-b8a4-44f9-bc67-6648803358ca" providerId="AD" clId="Web-{E042EC3A-18F2-EB63-B1B7-29A014A7866A}" dt="2023-09-06T18:33:53.523" v="0"/>
          <ac:picMkLst>
            <pc:docMk/>
            <pc:sldMk cId="2381661587" sldId="586"/>
            <ac:picMk id="10" creationId="{BBC7DD04-CB4C-20BF-62DE-009FC27A5326}"/>
          </ac:picMkLst>
        </pc:picChg>
      </pc:sldChg>
    </pc:docChg>
  </pc:docChgLst>
  <pc:docChgLst>
    <pc:chgData name="Giovana Abreu" userId="S::giovana.abreu@br.ey.com::ded9de78-bc97-4995-afff-e402926e9768" providerId="AD" clId="Web-{F8662065-BF9B-AE0D-56D9-1E85E5201542}"/>
    <pc:docChg chg="modSld">
      <pc:chgData name="Giovana Abreu" userId="S::giovana.abreu@br.ey.com::ded9de78-bc97-4995-afff-e402926e9768" providerId="AD" clId="Web-{F8662065-BF9B-AE0D-56D9-1E85E5201542}" dt="2023-09-01T17:04:42.748" v="3" actId="1076"/>
      <pc:docMkLst>
        <pc:docMk/>
      </pc:docMkLst>
      <pc:sldChg chg="modSp">
        <pc:chgData name="Giovana Abreu" userId="S::giovana.abreu@br.ey.com::ded9de78-bc97-4995-afff-e402926e9768" providerId="AD" clId="Web-{F8662065-BF9B-AE0D-56D9-1E85E5201542}" dt="2023-09-01T17:04:18.309" v="2" actId="1076"/>
        <pc:sldMkLst>
          <pc:docMk/>
          <pc:sldMk cId="1559262723" sldId="584"/>
        </pc:sldMkLst>
        <pc:spChg chg="mod">
          <ac:chgData name="Giovana Abreu" userId="S::giovana.abreu@br.ey.com::ded9de78-bc97-4995-afff-e402926e9768" providerId="AD" clId="Web-{F8662065-BF9B-AE0D-56D9-1E85E5201542}" dt="2023-09-01T17:04:18.309" v="2" actId="1076"/>
          <ac:spMkLst>
            <pc:docMk/>
            <pc:sldMk cId="1559262723" sldId="584"/>
            <ac:spMk id="3" creationId="{46A89CC7-AE45-35A1-968B-29A7A23DA2F6}"/>
          </ac:spMkLst>
        </pc:spChg>
        <pc:spChg chg="mod">
          <ac:chgData name="Giovana Abreu" userId="S::giovana.abreu@br.ey.com::ded9de78-bc97-4995-afff-e402926e9768" providerId="AD" clId="Web-{F8662065-BF9B-AE0D-56D9-1E85E5201542}" dt="2023-09-01T17:04:06.683" v="0" actId="1076"/>
          <ac:spMkLst>
            <pc:docMk/>
            <pc:sldMk cId="1559262723" sldId="584"/>
            <ac:spMk id="5" creationId="{7C6D757C-B9FD-DEAE-B442-BCDED63608CA}"/>
          </ac:spMkLst>
        </pc:spChg>
      </pc:sldChg>
      <pc:sldChg chg="modSp">
        <pc:chgData name="Giovana Abreu" userId="S::giovana.abreu@br.ey.com::ded9de78-bc97-4995-afff-e402926e9768" providerId="AD" clId="Web-{F8662065-BF9B-AE0D-56D9-1E85E5201542}" dt="2023-09-01T17:04:42.748" v="3" actId="1076"/>
        <pc:sldMkLst>
          <pc:docMk/>
          <pc:sldMk cId="2130524639" sldId="585"/>
        </pc:sldMkLst>
        <pc:spChg chg="mod">
          <ac:chgData name="Giovana Abreu" userId="S::giovana.abreu@br.ey.com::ded9de78-bc97-4995-afff-e402926e9768" providerId="AD" clId="Web-{F8662065-BF9B-AE0D-56D9-1E85E5201542}" dt="2023-09-01T17:04:42.748" v="3" actId="1076"/>
          <ac:spMkLst>
            <pc:docMk/>
            <pc:sldMk cId="2130524639" sldId="585"/>
            <ac:spMk id="7" creationId="{FF618A8C-27DF-A99A-4900-15E9ADCBDB97}"/>
          </ac:spMkLst>
        </pc:spChg>
      </pc:sldChg>
    </pc:docChg>
  </pc:docChgLst>
  <pc:docChgLst>
    <pc:chgData name="Thiago Ciodaro" userId="19956564-4993-4e39-b2fd-52b7f36eec37" providerId="ADAL" clId="{A8B1027D-76BA-4DC4-BA59-9BAF1980A4B4}"/>
    <pc:docChg chg="custSel modSld">
      <pc:chgData name="Thiago Ciodaro" userId="19956564-4993-4e39-b2fd-52b7f36eec37" providerId="ADAL" clId="{A8B1027D-76BA-4DC4-BA59-9BAF1980A4B4}" dt="2022-08-23T18:14:37.025" v="155" actId="20577"/>
      <pc:docMkLst>
        <pc:docMk/>
      </pc:docMkLst>
      <pc:sldChg chg="modSp mod">
        <pc:chgData name="Thiago Ciodaro" userId="19956564-4993-4e39-b2fd-52b7f36eec37" providerId="ADAL" clId="{A8B1027D-76BA-4DC4-BA59-9BAF1980A4B4}" dt="2022-08-23T18:14:37.025" v="155" actId="20577"/>
        <pc:sldMkLst>
          <pc:docMk/>
          <pc:sldMk cId="1938019810" sldId="568"/>
        </pc:sldMkLst>
        <pc:spChg chg="mod">
          <ac:chgData name="Thiago Ciodaro" userId="19956564-4993-4e39-b2fd-52b7f36eec37" providerId="ADAL" clId="{A8B1027D-76BA-4DC4-BA59-9BAF1980A4B4}" dt="2022-08-23T18:13:08.664" v="18" actId="20577"/>
          <ac:spMkLst>
            <pc:docMk/>
            <pc:sldMk cId="1938019810" sldId="568"/>
            <ac:spMk id="17" creationId="{484C032A-B3E2-4D58-B9F6-650FEAA01C14}"/>
          </ac:spMkLst>
        </pc:spChg>
        <pc:spChg chg="mod">
          <ac:chgData name="Thiago Ciodaro" userId="19956564-4993-4e39-b2fd-52b7f36eec37" providerId="ADAL" clId="{A8B1027D-76BA-4DC4-BA59-9BAF1980A4B4}" dt="2022-08-23T18:14:37.025" v="155" actId="20577"/>
          <ac:spMkLst>
            <pc:docMk/>
            <pc:sldMk cId="1938019810" sldId="568"/>
            <ac:spMk id="42" creationId="{33CCBE42-651C-4FEA-8B43-FF030AD6E9B2}"/>
          </ac:spMkLst>
        </pc:spChg>
      </pc:sldChg>
    </pc:docChg>
  </pc:docChgLst>
  <pc:docChgLst>
    <pc:chgData name="Lucas Almeida" userId="d6c9d896-08c0-447c-939c-b78316386bff" providerId="ADAL" clId="{8DC91241-D85B-4C3F-BCC7-62581C7D519A}"/>
    <pc:docChg chg="custSel delSld modSld">
      <pc:chgData name="Lucas Almeida" userId="d6c9d896-08c0-447c-939c-b78316386bff" providerId="ADAL" clId="{8DC91241-D85B-4C3F-BCC7-62581C7D519A}" dt="2022-07-18T22:36:31.426" v="79" actId="20577"/>
      <pc:docMkLst>
        <pc:docMk/>
      </pc:docMkLst>
      <pc:sldChg chg="del">
        <pc:chgData name="Lucas Almeida" userId="d6c9d896-08c0-447c-939c-b78316386bff" providerId="ADAL" clId="{8DC91241-D85B-4C3F-BCC7-62581C7D519A}" dt="2022-07-18T20:49:59.577" v="0" actId="47"/>
        <pc:sldMkLst>
          <pc:docMk/>
          <pc:sldMk cId="1298770243" sldId="270"/>
        </pc:sldMkLst>
      </pc:sldChg>
      <pc:sldChg chg="del">
        <pc:chgData name="Lucas Almeida" userId="d6c9d896-08c0-447c-939c-b78316386bff" providerId="ADAL" clId="{8DC91241-D85B-4C3F-BCC7-62581C7D519A}" dt="2022-07-18T20:50:22.575" v="4" actId="2696"/>
        <pc:sldMkLst>
          <pc:docMk/>
          <pc:sldMk cId="1678407846" sldId="551"/>
        </pc:sldMkLst>
      </pc:sldChg>
      <pc:sldChg chg="delSp modSp mod">
        <pc:chgData name="Lucas Almeida" userId="d6c9d896-08c0-447c-939c-b78316386bff" providerId="ADAL" clId="{8DC91241-D85B-4C3F-BCC7-62581C7D519A}" dt="2022-07-18T22:34:57.728" v="21" actId="20577"/>
        <pc:sldMkLst>
          <pc:docMk/>
          <pc:sldMk cId="3353946492" sldId="559"/>
        </pc:sldMkLst>
        <pc:spChg chg="del">
          <ac:chgData name="Lucas Almeida" userId="d6c9d896-08c0-447c-939c-b78316386bff" providerId="ADAL" clId="{8DC91241-D85B-4C3F-BCC7-62581C7D519A}" dt="2022-07-18T22:34:47.270" v="12" actId="478"/>
          <ac:spMkLst>
            <pc:docMk/>
            <pc:sldMk cId="3353946492" sldId="559"/>
            <ac:spMk id="22" creationId="{1084DF9C-9D43-46F8-8BD1-D38DE45375B9}"/>
          </ac:spMkLst>
        </pc:spChg>
        <pc:spChg chg="mod">
          <ac:chgData name="Lucas Almeida" userId="d6c9d896-08c0-447c-939c-b78316386bff" providerId="ADAL" clId="{8DC91241-D85B-4C3F-BCC7-62581C7D519A}" dt="2022-07-18T22:34:57.728" v="21" actId="20577"/>
          <ac:spMkLst>
            <pc:docMk/>
            <pc:sldMk cId="3353946492" sldId="559"/>
            <ac:spMk id="25" creationId="{0FA4A5C9-54B7-4FC4-A49C-293A3D53DE72}"/>
          </ac:spMkLst>
        </pc:spChg>
      </pc:sldChg>
      <pc:sldChg chg="modSp mod">
        <pc:chgData name="Lucas Almeida" userId="d6c9d896-08c0-447c-939c-b78316386bff" providerId="ADAL" clId="{8DC91241-D85B-4C3F-BCC7-62581C7D519A}" dt="2022-07-18T22:34:23.036" v="11" actId="20577"/>
        <pc:sldMkLst>
          <pc:docMk/>
          <pc:sldMk cId="3049596885" sldId="560"/>
        </pc:sldMkLst>
        <pc:spChg chg="mod">
          <ac:chgData name="Lucas Almeida" userId="d6c9d896-08c0-447c-939c-b78316386bff" providerId="ADAL" clId="{8DC91241-D85B-4C3F-BCC7-62581C7D519A}" dt="2022-07-18T22:34:23.036" v="11" actId="20577"/>
          <ac:spMkLst>
            <pc:docMk/>
            <pc:sldMk cId="3049596885" sldId="560"/>
            <ac:spMk id="17" creationId="{484C032A-B3E2-4D58-B9F6-650FEAA01C14}"/>
          </ac:spMkLst>
        </pc:spChg>
      </pc:sldChg>
      <pc:sldChg chg="modSp mod">
        <pc:chgData name="Lucas Almeida" userId="d6c9d896-08c0-447c-939c-b78316386bff" providerId="ADAL" clId="{8DC91241-D85B-4C3F-BCC7-62581C7D519A}" dt="2022-07-18T22:36:31.426" v="79" actId="20577"/>
        <pc:sldMkLst>
          <pc:docMk/>
          <pc:sldMk cId="48505681" sldId="562"/>
        </pc:sldMkLst>
        <pc:spChg chg="mod">
          <ac:chgData name="Lucas Almeida" userId="d6c9d896-08c0-447c-939c-b78316386bff" providerId="ADAL" clId="{8DC91241-D85B-4C3F-BCC7-62581C7D519A}" dt="2022-07-18T22:36:31.426" v="79" actId="20577"/>
          <ac:spMkLst>
            <pc:docMk/>
            <pc:sldMk cId="48505681" sldId="562"/>
            <ac:spMk id="59" creationId="{BA7F615F-80AE-4511-B0CC-57141D3FB70A}"/>
          </ac:spMkLst>
        </pc:spChg>
      </pc:sldChg>
      <pc:sldChg chg="addSp delSp modSp mod">
        <pc:chgData name="Lucas Almeida" userId="d6c9d896-08c0-447c-939c-b78316386bff" providerId="ADAL" clId="{8DC91241-D85B-4C3F-BCC7-62581C7D519A}" dt="2022-07-18T20:50:16.646" v="3"/>
        <pc:sldMkLst>
          <pc:docMk/>
          <pc:sldMk cId="493812238" sldId="566"/>
        </pc:sldMkLst>
        <pc:spChg chg="del">
          <ac:chgData name="Lucas Almeida" userId="d6c9d896-08c0-447c-939c-b78316386bff" providerId="ADAL" clId="{8DC91241-D85B-4C3F-BCC7-62581C7D519A}" dt="2022-07-18T20:50:03.220" v="1" actId="478"/>
          <ac:spMkLst>
            <pc:docMk/>
            <pc:sldMk cId="493812238" sldId="566"/>
            <ac:spMk id="3" creationId="{D4D72471-A1A6-443D-AF3C-5C131EECDC5B}"/>
          </ac:spMkLst>
        </pc:spChg>
        <pc:spChg chg="del">
          <ac:chgData name="Lucas Almeida" userId="d6c9d896-08c0-447c-939c-b78316386bff" providerId="ADAL" clId="{8DC91241-D85B-4C3F-BCC7-62581C7D519A}" dt="2022-07-18T20:50:16.108" v="2" actId="478"/>
          <ac:spMkLst>
            <pc:docMk/>
            <pc:sldMk cId="493812238" sldId="566"/>
            <ac:spMk id="12" creationId="{E9647CD7-8156-4C8F-B2DB-84D66556BBF8}"/>
          </ac:spMkLst>
        </pc:spChg>
        <pc:spChg chg="add mod">
          <ac:chgData name="Lucas Almeida" userId="d6c9d896-08c0-447c-939c-b78316386bff" providerId="ADAL" clId="{8DC91241-D85B-4C3F-BCC7-62581C7D519A}" dt="2022-07-18T20:50:16.646" v="3"/>
          <ac:spMkLst>
            <pc:docMk/>
            <pc:sldMk cId="493812238" sldId="566"/>
            <ac:spMk id="60" creationId="{96BB5DC0-A508-49E9-B49B-8704996B12A5}"/>
          </ac:spMkLst>
        </pc:spChg>
      </pc:sldChg>
    </pc:docChg>
  </pc:docChgLst>
  <pc:docChgLst>
    <pc:chgData name="Beatriz Gazzo" userId="S::beatriz.gazzo@br.ey.com::737d92e2-b8a4-44f9-bc67-6648803358ca" providerId="AD" clId="Web-{83446704-46A5-2CC4-643B-0AC9D65CE0B9}"/>
    <pc:docChg chg="addSld delSld modSld sldOrd">
      <pc:chgData name="Beatriz Gazzo" userId="S::beatriz.gazzo@br.ey.com::737d92e2-b8a4-44f9-bc67-6648803358ca" providerId="AD" clId="Web-{83446704-46A5-2CC4-643B-0AC9D65CE0B9}" dt="2023-09-01T16:47:28.582" v="190"/>
      <pc:docMkLst>
        <pc:docMk/>
      </pc:docMkLst>
      <pc:sldChg chg="del">
        <pc:chgData name="Beatriz Gazzo" userId="S::beatriz.gazzo@br.ey.com::737d92e2-b8a4-44f9-bc67-6648803358ca" providerId="AD" clId="Web-{83446704-46A5-2CC4-643B-0AC9D65CE0B9}" dt="2023-09-01T16:47:23.801" v="188"/>
        <pc:sldMkLst>
          <pc:docMk/>
          <pc:sldMk cId="2471180793" sldId="565"/>
        </pc:sldMkLst>
      </pc:sldChg>
      <pc:sldChg chg="del">
        <pc:chgData name="Beatriz Gazzo" userId="S::beatriz.gazzo@br.ey.com::737d92e2-b8a4-44f9-bc67-6648803358ca" providerId="AD" clId="Web-{83446704-46A5-2CC4-643B-0AC9D65CE0B9}" dt="2023-09-01T16:47:26.004" v="189"/>
        <pc:sldMkLst>
          <pc:docMk/>
          <pc:sldMk cId="1424510554" sldId="574"/>
        </pc:sldMkLst>
      </pc:sldChg>
      <pc:sldChg chg="del">
        <pc:chgData name="Beatriz Gazzo" userId="S::beatriz.gazzo@br.ey.com::737d92e2-b8a4-44f9-bc67-6648803358ca" providerId="AD" clId="Web-{83446704-46A5-2CC4-643B-0AC9D65CE0B9}" dt="2023-09-01T16:47:28.582" v="190"/>
        <pc:sldMkLst>
          <pc:docMk/>
          <pc:sldMk cId="1711253324" sldId="578"/>
        </pc:sldMkLst>
      </pc:sldChg>
      <pc:sldChg chg="addSp delSp modSp ord">
        <pc:chgData name="Beatriz Gazzo" userId="S::beatriz.gazzo@br.ey.com::737d92e2-b8a4-44f9-bc67-6648803358ca" providerId="AD" clId="Web-{83446704-46A5-2CC4-643B-0AC9D65CE0B9}" dt="2023-09-01T16:37:56.746" v="124"/>
        <pc:sldMkLst>
          <pc:docMk/>
          <pc:sldMk cId="1559262723" sldId="584"/>
        </pc:sldMkLst>
        <pc:spChg chg="add del mod">
          <ac:chgData name="Beatriz Gazzo" userId="S::beatriz.gazzo@br.ey.com::737d92e2-b8a4-44f9-bc67-6648803358ca" providerId="AD" clId="Web-{83446704-46A5-2CC4-643B-0AC9D65CE0B9}" dt="2023-09-01T16:21:05.971" v="18"/>
          <ac:spMkLst>
            <pc:docMk/>
            <pc:sldMk cId="1559262723" sldId="584"/>
            <ac:spMk id="2" creationId="{54318635-2C65-09B5-ADCC-AAD9934A3A8C}"/>
          </ac:spMkLst>
        </pc:spChg>
        <pc:spChg chg="mod">
          <ac:chgData name="Beatriz Gazzo" userId="S::beatriz.gazzo@br.ey.com::737d92e2-b8a4-44f9-bc67-6648803358ca" providerId="AD" clId="Web-{83446704-46A5-2CC4-643B-0AC9D65CE0B9}" dt="2023-09-01T16:37:32.355" v="123" actId="20577"/>
          <ac:spMkLst>
            <pc:docMk/>
            <pc:sldMk cId="1559262723" sldId="584"/>
            <ac:spMk id="3" creationId="{46A89CC7-AE45-35A1-968B-29A7A23DA2F6}"/>
          </ac:spMkLst>
        </pc:spChg>
        <pc:spChg chg="add mod">
          <ac:chgData name="Beatriz Gazzo" userId="S::beatriz.gazzo@br.ey.com::737d92e2-b8a4-44f9-bc67-6648803358ca" providerId="AD" clId="Web-{83446704-46A5-2CC4-643B-0AC9D65CE0B9}" dt="2023-09-01T16:22:15.520" v="81" actId="20577"/>
          <ac:spMkLst>
            <pc:docMk/>
            <pc:sldMk cId="1559262723" sldId="584"/>
            <ac:spMk id="5" creationId="{7C6D757C-B9FD-DEAE-B442-BCDED63608CA}"/>
          </ac:spMkLst>
        </pc:spChg>
        <pc:spChg chg="add mod">
          <ac:chgData name="Beatriz Gazzo" userId="S::beatriz.gazzo@br.ey.com::737d92e2-b8a4-44f9-bc67-6648803358ca" providerId="AD" clId="Web-{83446704-46A5-2CC4-643B-0AC9D65CE0B9}" dt="2023-09-01T16:26:42.250" v="121" actId="1076"/>
          <ac:spMkLst>
            <pc:docMk/>
            <pc:sldMk cId="1559262723" sldId="584"/>
            <ac:spMk id="7" creationId="{7C4C0DBD-C7D3-4B23-F4AF-1FE5630A4E36}"/>
          </ac:spMkLst>
        </pc:spChg>
        <pc:spChg chg="add mod ord">
          <ac:chgData name="Beatriz Gazzo" userId="S::beatriz.gazzo@br.ey.com::737d92e2-b8a4-44f9-bc67-6648803358ca" providerId="AD" clId="Web-{83446704-46A5-2CC4-643B-0AC9D65CE0B9}" dt="2023-09-01T16:26:34.734" v="119"/>
          <ac:spMkLst>
            <pc:docMk/>
            <pc:sldMk cId="1559262723" sldId="584"/>
            <ac:spMk id="9" creationId="{FD33FE43-35C6-8760-4DCF-3438334CB7DB}"/>
          </ac:spMkLst>
        </pc:spChg>
        <pc:spChg chg="del topLvl">
          <ac:chgData name="Beatriz Gazzo" userId="S::beatriz.gazzo@br.ey.com::737d92e2-b8a4-44f9-bc67-6648803358ca" providerId="AD" clId="Web-{83446704-46A5-2CC4-643B-0AC9D65CE0B9}" dt="2023-09-01T16:20:43.141" v="11"/>
          <ac:spMkLst>
            <pc:docMk/>
            <pc:sldMk cId="1559262723" sldId="584"/>
            <ac:spMk id="107" creationId="{7A3EDAB0-3557-4884-87CD-0662922A8AE6}"/>
          </ac:spMkLst>
        </pc:spChg>
        <pc:spChg chg="del topLvl">
          <ac:chgData name="Beatriz Gazzo" userId="S::beatriz.gazzo@br.ey.com::737d92e2-b8a4-44f9-bc67-6648803358ca" providerId="AD" clId="Web-{83446704-46A5-2CC4-643B-0AC9D65CE0B9}" dt="2023-09-01T16:20:45.798" v="12"/>
          <ac:spMkLst>
            <pc:docMk/>
            <pc:sldMk cId="1559262723" sldId="584"/>
            <ac:spMk id="108" creationId="{85C3128F-FBAB-4B3A-B1F1-0A25E13A9DCC}"/>
          </ac:spMkLst>
        </pc:spChg>
        <pc:grpChg chg="del mod">
          <ac:chgData name="Beatriz Gazzo" userId="S::beatriz.gazzo@br.ey.com::737d92e2-b8a4-44f9-bc67-6648803358ca" providerId="AD" clId="Web-{83446704-46A5-2CC4-643B-0AC9D65CE0B9}" dt="2023-09-01T16:25:21.965" v="103"/>
          <ac:grpSpMkLst>
            <pc:docMk/>
            <pc:sldMk cId="1559262723" sldId="584"/>
            <ac:grpSpMk id="68" creationId="{CDAC6A36-6132-43AA-92EF-18585165C32A}"/>
          </ac:grpSpMkLst>
        </pc:grpChg>
        <pc:grpChg chg="del">
          <ac:chgData name="Beatriz Gazzo" userId="S::beatriz.gazzo@br.ey.com::737d92e2-b8a4-44f9-bc67-6648803358ca" providerId="AD" clId="Web-{83446704-46A5-2CC4-643B-0AC9D65CE0B9}" dt="2023-09-01T16:20:46.563" v="13"/>
          <ac:grpSpMkLst>
            <pc:docMk/>
            <pc:sldMk cId="1559262723" sldId="584"/>
            <ac:grpSpMk id="100" creationId="{4D4CABFB-0C37-4942-95A5-D53A1C3AF1D7}"/>
          </ac:grpSpMkLst>
        </pc:grpChg>
        <pc:grpChg chg="del">
          <ac:chgData name="Beatriz Gazzo" userId="S::beatriz.gazzo@br.ey.com::737d92e2-b8a4-44f9-bc67-6648803358ca" providerId="AD" clId="Web-{83446704-46A5-2CC4-643B-0AC9D65CE0B9}" dt="2023-09-01T16:20:43.141" v="11"/>
          <ac:grpSpMkLst>
            <pc:docMk/>
            <pc:sldMk cId="1559262723" sldId="584"/>
            <ac:grpSpMk id="105" creationId="{25AF93D2-CA04-44A9-AA4D-8005F720C5FE}"/>
          </ac:grpSpMkLst>
        </pc:grpChg>
      </pc:sldChg>
      <pc:sldChg chg="addSp delSp modSp">
        <pc:chgData name="Beatriz Gazzo" userId="S::beatriz.gazzo@br.ey.com::737d92e2-b8a4-44f9-bc67-6648803358ca" providerId="AD" clId="Web-{83446704-46A5-2CC4-643B-0AC9D65CE0B9}" dt="2023-09-01T14:47:06.387" v="10" actId="1076"/>
        <pc:sldMkLst>
          <pc:docMk/>
          <pc:sldMk cId="2381661587" sldId="586"/>
        </pc:sldMkLst>
        <pc:picChg chg="add del mod">
          <ac:chgData name="Beatriz Gazzo" userId="S::beatriz.gazzo@br.ey.com::737d92e2-b8a4-44f9-bc67-6648803358ca" providerId="AD" clId="Web-{83446704-46A5-2CC4-643B-0AC9D65CE0B9}" dt="2023-09-01T14:44:18.445" v="1"/>
          <ac:picMkLst>
            <pc:docMk/>
            <pc:sldMk cId="2381661587" sldId="586"/>
            <ac:picMk id="5" creationId="{6E2EE355-83B7-4611-1FBA-63F0DFEFE2F2}"/>
          </ac:picMkLst>
        </pc:picChg>
        <pc:picChg chg="add del mod">
          <ac:chgData name="Beatriz Gazzo" userId="S::beatriz.gazzo@br.ey.com::737d92e2-b8a4-44f9-bc67-6648803358ca" providerId="AD" clId="Web-{83446704-46A5-2CC4-643B-0AC9D65CE0B9}" dt="2023-09-01T14:45:36.744" v="3"/>
          <ac:picMkLst>
            <pc:docMk/>
            <pc:sldMk cId="2381661587" sldId="586"/>
            <ac:picMk id="9" creationId="{158D66D6-2108-5B92-61E9-BEBF145D3A70}"/>
          </ac:picMkLst>
        </pc:picChg>
        <pc:picChg chg="add mod">
          <ac:chgData name="Beatriz Gazzo" userId="S::beatriz.gazzo@br.ey.com::737d92e2-b8a4-44f9-bc67-6648803358ca" providerId="AD" clId="Web-{83446704-46A5-2CC4-643B-0AC9D65CE0B9}" dt="2023-09-01T14:47:06.387" v="10" actId="1076"/>
          <ac:picMkLst>
            <pc:docMk/>
            <pc:sldMk cId="2381661587" sldId="586"/>
            <ac:picMk id="10" creationId="{BBC7DD04-CB4C-20BF-62DE-009FC27A5326}"/>
          </ac:picMkLst>
        </pc:picChg>
      </pc:sldChg>
      <pc:sldChg chg="delSp modSp add replId">
        <pc:chgData name="Beatriz Gazzo" userId="S::beatriz.gazzo@br.ey.com::737d92e2-b8a4-44f9-bc67-6648803358ca" providerId="AD" clId="Web-{83446704-46A5-2CC4-643B-0AC9D65CE0B9}" dt="2023-09-01T16:45:02.936" v="187"/>
        <pc:sldMkLst>
          <pc:docMk/>
          <pc:sldMk cId="89265571" sldId="587"/>
        </pc:sldMkLst>
        <pc:spChg chg="del">
          <ac:chgData name="Beatriz Gazzo" userId="S::beatriz.gazzo@br.ey.com::737d92e2-b8a4-44f9-bc67-6648803358ca" providerId="AD" clId="Web-{83446704-46A5-2CC4-643B-0AC9D65CE0B9}" dt="2023-09-01T16:39:40.454" v="128"/>
          <ac:spMkLst>
            <pc:docMk/>
            <pc:sldMk cId="89265571" sldId="587"/>
            <ac:spMk id="2" creationId="{B6ED3432-A0FB-7C84-07A8-93FFF98A9671}"/>
          </ac:spMkLst>
        </pc:spChg>
        <pc:spChg chg="mod">
          <ac:chgData name="Beatriz Gazzo" userId="S::beatriz.gazzo@br.ey.com::737d92e2-b8a4-44f9-bc67-6648803358ca" providerId="AD" clId="Web-{83446704-46A5-2CC4-643B-0AC9D65CE0B9}" dt="2023-09-01T16:42:17.054" v="172" actId="20577"/>
          <ac:spMkLst>
            <pc:docMk/>
            <pc:sldMk cId="89265571" sldId="587"/>
            <ac:spMk id="3" creationId="{46A89CC7-AE45-35A1-968B-29A7A23DA2F6}"/>
          </ac:spMkLst>
        </pc:spChg>
        <pc:spChg chg="mod">
          <ac:chgData name="Beatriz Gazzo" userId="S::beatriz.gazzo@br.ey.com::737d92e2-b8a4-44f9-bc67-6648803358ca" providerId="AD" clId="Web-{83446704-46A5-2CC4-643B-0AC9D65CE0B9}" dt="2023-09-01T16:45:02.936" v="187"/>
          <ac:spMkLst>
            <pc:docMk/>
            <pc:sldMk cId="89265571" sldId="587"/>
            <ac:spMk id="5" creationId="{7C6D757C-B9FD-DEAE-B442-BCDED63608CA}"/>
          </ac:spMkLst>
        </pc:spChg>
        <pc:spChg chg="del">
          <ac:chgData name="Beatriz Gazzo" userId="S::beatriz.gazzo@br.ey.com::737d92e2-b8a4-44f9-bc67-6648803358ca" providerId="AD" clId="Web-{83446704-46A5-2CC4-643B-0AC9D65CE0B9}" dt="2023-09-01T16:39:38.126" v="127"/>
          <ac:spMkLst>
            <pc:docMk/>
            <pc:sldMk cId="89265571" sldId="587"/>
            <ac:spMk id="7" creationId="{7C4C0DBD-C7D3-4B23-F4AF-1FE5630A4E36}"/>
          </ac:spMkLst>
        </pc:spChg>
        <pc:spChg chg="del">
          <ac:chgData name="Beatriz Gazzo" userId="S::beatriz.gazzo@br.ey.com::737d92e2-b8a4-44f9-bc67-6648803358ca" providerId="AD" clId="Web-{83446704-46A5-2CC4-643B-0AC9D65CE0B9}" dt="2023-09-01T16:39:34.516" v="126"/>
          <ac:spMkLst>
            <pc:docMk/>
            <pc:sldMk cId="89265571" sldId="587"/>
            <ac:spMk id="9" creationId="{FD33FE43-35C6-8760-4DCF-3438334CB7DB}"/>
          </ac:spMkLst>
        </pc:spChg>
      </pc:sldChg>
    </pc:docChg>
  </pc:docChgLst>
  <pc:docChgLst>
    <pc:chgData name="Fernanda Neri" userId="S::fernanda.neri@br.ey.com::13403074-dbeb-4707-b686-971739fef2ba" providerId="AD" clId="Web-{C8C6F5FD-2844-2BA7-9330-21D661DFAF0C}"/>
    <pc:docChg chg="modSld sldOrd">
      <pc:chgData name="Fernanda Neri" userId="S::fernanda.neri@br.ey.com::13403074-dbeb-4707-b686-971739fef2ba" providerId="AD" clId="Web-{C8C6F5FD-2844-2BA7-9330-21D661DFAF0C}" dt="2023-08-31T17:30:18.937" v="145" actId="1076"/>
      <pc:docMkLst>
        <pc:docMk/>
      </pc:docMkLst>
      <pc:sldChg chg="addSp delSp modSp">
        <pc:chgData name="Fernanda Neri" userId="S::fernanda.neri@br.ey.com::13403074-dbeb-4707-b686-971739fef2ba" providerId="AD" clId="Web-{C8C6F5FD-2844-2BA7-9330-21D661DFAF0C}" dt="2023-08-31T16:58:03.882" v="128"/>
        <pc:sldMkLst>
          <pc:docMk/>
          <pc:sldMk cId="0" sldId="267"/>
        </pc:sldMkLst>
        <pc:spChg chg="add del mod">
          <ac:chgData name="Fernanda Neri" userId="S::fernanda.neri@br.ey.com::13403074-dbeb-4707-b686-971739fef2ba" providerId="AD" clId="Web-{C8C6F5FD-2844-2BA7-9330-21D661DFAF0C}" dt="2023-08-31T16:58:03.882" v="128"/>
          <ac:spMkLst>
            <pc:docMk/>
            <pc:sldMk cId="0" sldId="267"/>
            <ac:spMk id="7" creationId="{092C5F5E-74E5-43B5-AB8B-354F3339D235}"/>
          </ac:spMkLst>
        </pc:spChg>
        <pc:picChg chg="add del mod">
          <ac:chgData name="Fernanda Neri" userId="S::fernanda.neri@br.ey.com::13403074-dbeb-4707-b686-971739fef2ba" providerId="AD" clId="Web-{C8C6F5FD-2844-2BA7-9330-21D661DFAF0C}" dt="2023-08-31T16:54:19.924" v="93"/>
          <ac:picMkLst>
            <pc:docMk/>
            <pc:sldMk cId="0" sldId="267"/>
            <ac:picMk id="3" creationId="{932DEAE7-571A-21B2-CBB8-EB87955CA0F1}"/>
          </ac:picMkLst>
        </pc:picChg>
        <pc:picChg chg="add del">
          <ac:chgData name="Fernanda Neri" userId="S::fernanda.neri@br.ey.com::13403074-dbeb-4707-b686-971739fef2ba" providerId="AD" clId="Web-{C8C6F5FD-2844-2BA7-9330-21D661DFAF0C}" dt="2023-08-31T16:54:53.424" v="103"/>
          <ac:picMkLst>
            <pc:docMk/>
            <pc:sldMk cId="0" sldId="267"/>
            <ac:picMk id="5" creationId="{658BEBB3-8F4C-D7DD-75A5-39547CED39DD}"/>
          </ac:picMkLst>
        </pc:picChg>
        <pc:picChg chg="add del mod">
          <ac:chgData name="Fernanda Neri" userId="S::fernanda.neri@br.ey.com::13403074-dbeb-4707-b686-971739fef2ba" providerId="AD" clId="Web-{C8C6F5FD-2844-2BA7-9330-21D661DFAF0C}" dt="2023-08-31T16:54:44.346" v="101"/>
          <ac:picMkLst>
            <pc:docMk/>
            <pc:sldMk cId="0" sldId="267"/>
            <ac:picMk id="8" creationId="{D86E2E9F-22C4-EE4A-590D-8A85E8FA247E}"/>
          </ac:picMkLst>
        </pc:picChg>
        <pc:picChg chg="add del mod">
          <ac:chgData name="Fernanda Neri" userId="S::fernanda.neri@br.ey.com::13403074-dbeb-4707-b686-971739fef2ba" providerId="AD" clId="Web-{C8C6F5FD-2844-2BA7-9330-21D661DFAF0C}" dt="2023-08-31T16:55:52.957" v="111"/>
          <ac:picMkLst>
            <pc:docMk/>
            <pc:sldMk cId="0" sldId="267"/>
            <ac:picMk id="9" creationId="{B399BB6A-C21F-1C2E-E44B-12638EFFB8D2}"/>
          </ac:picMkLst>
        </pc:picChg>
        <pc:picChg chg="add del">
          <ac:chgData name="Fernanda Neri" userId="S::fernanda.neri@br.ey.com::13403074-dbeb-4707-b686-971739fef2ba" providerId="AD" clId="Web-{C8C6F5FD-2844-2BA7-9330-21D661DFAF0C}" dt="2023-08-31T16:55:01.518" v="105"/>
          <ac:picMkLst>
            <pc:docMk/>
            <pc:sldMk cId="0" sldId="267"/>
            <ac:picMk id="132" creationId="{6D1F3ABE-E51D-405F-B42A-DD2F7CF3E27B}"/>
          </ac:picMkLst>
        </pc:picChg>
      </pc:sldChg>
      <pc:sldChg chg="addSp delSp modSp">
        <pc:chgData name="Fernanda Neri" userId="S::fernanda.neri@br.ey.com::13403074-dbeb-4707-b686-971739fef2ba" providerId="AD" clId="Web-{C8C6F5FD-2844-2BA7-9330-21D661DFAF0C}" dt="2023-08-31T16:57:32.084" v="125"/>
        <pc:sldMkLst>
          <pc:docMk/>
          <pc:sldMk cId="1938019810" sldId="568"/>
        </pc:sldMkLst>
        <pc:spChg chg="mod">
          <ac:chgData name="Fernanda Neri" userId="S::fernanda.neri@br.ey.com::13403074-dbeb-4707-b686-971739fef2ba" providerId="AD" clId="Web-{C8C6F5FD-2844-2BA7-9330-21D661DFAF0C}" dt="2023-08-31T14:38:59.631" v="13" actId="20577"/>
          <ac:spMkLst>
            <pc:docMk/>
            <pc:sldMk cId="1938019810" sldId="568"/>
            <ac:spMk id="17" creationId="{484C032A-B3E2-4D58-B9F6-650FEAA01C14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0:54.124" v="25" actId="1076"/>
          <ac:spMkLst>
            <pc:docMk/>
            <pc:sldMk cId="1938019810" sldId="568"/>
            <ac:spMk id="44" creationId="{42497D3C-CBFE-4DA5-8CF3-60BC0227082B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0:25.700" v="21" actId="1076"/>
          <ac:spMkLst>
            <pc:docMk/>
            <pc:sldMk cId="1938019810" sldId="568"/>
            <ac:spMk id="45" creationId="{00D7D069-25A2-4027-A7C7-284B52AF0050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0:13.387" v="18" actId="1076"/>
          <ac:spMkLst>
            <pc:docMk/>
            <pc:sldMk cId="1938019810" sldId="568"/>
            <ac:spMk id="47" creationId="{9F37F289-90AA-445E-B24E-46A7649E1EF8}"/>
          </ac:spMkLst>
        </pc:spChg>
        <pc:picChg chg="add mod">
          <ac:chgData name="Fernanda Neri" userId="S::fernanda.neri@br.ey.com::13403074-dbeb-4707-b686-971739fef2ba" providerId="AD" clId="Web-{C8C6F5FD-2844-2BA7-9330-21D661DFAF0C}" dt="2023-08-31T14:40:07.308" v="17" actId="1076"/>
          <ac:picMkLst>
            <pc:docMk/>
            <pc:sldMk cId="1938019810" sldId="568"/>
            <ac:picMk id="2" creationId="{7EE20688-7C4A-AC97-4DC6-B61F012D4BA4}"/>
          </ac:picMkLst>
        </pc:picChg>
        <pc:picChg chg="add del mod modCrop">
          <ac:chgData name="Fernanda Neri" userId="S::fernanda.neri@br.ey.com::13403074-dbeb-4707-b686-971739fef2ba" providerId="AD" clId="Web-{C8C6F5FD-2844-2BA7-9330-21D661DFAF0C}" dt="2023-08-31T16:57:32.084" v="125"/>
          <ac:picMkLst>
            <pc:docMk/>
            <pc:sldMk cId="1938019810" sldId="568"/>
            <ac:picMk id="3" creationId="{638EE01D-19E7-CFED-B4A4-6087E1CE6189}"/>
          </ac:picMkLst>
        </pc:picChg>
        <pc:picChg chg="add mod">
          <ac:chgData name="Fernanda Neri" userId="S::fernanda.neri@br.ey.com::13403074-dbeb-4707-b686-971739fef2ba" providerId="AD" clId="Web-{C8C6F5FD-2844-2BA7-9330-21D661DFAF0C}" dt="2023-08-31T14:40:16.590" v="19" actId="1076"/>
          <ac:picMkLst>
            <pc:docMk/>
            <pc:sldMk cId="1938019810" sldId="568"/>
            <ac:picMk id="9" creationId="{9BC31D1F-8157-B107-802C-B7A90D9F73E3}"/>
          </ac:picMkLst>
        </pc:picChg>
        <pc:picChg chg="add mod">
          <ac:chgData name="Fernanda Neri" userId="S::fernanda.neri@br.ey.com::13403074-dbeb-4707-b686-971739fef2ba" providerId="AD" clId="Web-{C8C6F5FD-2844-2BA7-9330-21D661DFAF0C}" dt="2023-08-31T14:40:38.185" v="22" actId="1076"/>
          <ac:picMkLst>
            <pc:docMk/>
            <pc:sldMk cId="1938019810" sldId="568"/>
            <ac:picMk id="10" creationId="{1ABE7CA3-0D91-4845-7DD0-4671D59210EA}"/>
          </ac:picMkLst>
        </pc:picChg>
      </pc:sldChg>
      <pc:sldChg chg="addSp delSp modSp">
        <pc:chgData name="Fernanda Neri" userId="S::fernanda.neri@br.ey.com::13403074-dbeb-4707-b686-971739fef2ba" providerId="AD" clId="Web-{C8C6F5FD-2844-2BA7-9330-21D661DFAF0C}" dt="2023-08-31T17:30:18.937" v="145" actId="1076"/>
        <pc:sldMkLst>
          <pc:docMk/>
          <pc:sldMk cId="1559262723" sldId="584"/>
        </pc:sldMkLst>
        <pc:spChg chg="add mod">
          <ac:chgData name="Fernanda Neri" userId="S::fernanda.neri@br.ey.com::13403074-dbeb-4707-b686-971739fef2ba" providerId="AD" clId="Web-{C8C6F5FD-2844-2BA7-9330-21D661DFAF0C}" dt="2023-08-31T17:30:18.937" v="145" actId="1076"/>
          <ac:spMkLst>
            <pc:docMk/>
            <pc:sldMk cId="1559262723" sldId="584"/>
            <ac:spMk id="3" creationId="{46A89CC7-AE45-35A1-968B-29A7A23DA2F6}"/>
          </ac:spMkLst>
        </pc:spChg>
        <pc:spChg chg="del">
          <ac:chgData name="Fernanda Neri" userId="S::fernanda.neri@br.ey.com::13403074-dbeb-4707-b686-971739fef2ba" providerId="AD" clId="Web-{C8C6F5FD-2844-2BA7-9330-21D661DFAF0C}" dt="2023-08-31T14:44:13.671" v="28"/>
          <ac:spMkLst>
            <pc:docMk/>
            <pc:sldMk cId="1559262723" sldId="584"/>
            <ac:spMk id="7" creationId="{2BCF520D-F067-4421-BDA3-A1036A4CB1E8}"/>
          </ac:spMkLst>
        </pc:spChg>
        <pc:spChg chg="del mod">
          <ac:chgData name="Fernanda Neri" userId="S::fernanda.neri@br.ey.com::13403074-dbeb-4707-b686-971739fef2ba" providerId="AD" clId="Web-{C8C6F5FD-2844-2BA7-9330-21D661DFAF0C}" dt="2023-08-31T16:59:42.759" v="130"/>
          <ac:spMkLst>
            <pc:docMk/>
            <pc:sldMk cId="1559262723" sldId="584"/>
            <ac:spMk id="15" creationId="{F0DBD456-9152-4F25-96D2-02254082E0A0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4:06.608" v="27" actId="14100"/>
          <ac:spMkLst>
            <pc:docMk/>
            <pc:sldMk cId="1559262723" sldId="584"/>
            <ac:spMk id="97" creationId="{0DEA9D4D-3035-4B7D-90E0-C1C085DB97C9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5:37.427" v="36" actId="14100"/>
          <ac:spMkLst>
            <pc:docMk/>
            <pc:sldMk cId="1559262723" sldId="584"/>
            <ac:spMk id="102" creationId="{B846E7CB-90A6-4E0F-9E01-48E88EFE3092}"/>
          </ac:spMkLst>
        </pc:spChg>
        <pc:spChg chg="mod">
          <ac:chgData name="Fernanda Neri" userId="S::fernanda.neri@br.ey.com::13403074-dbeb-4707-b686-971739fef2ba" providerId="AD" clId="Web-{C8C6F5FD-2844-2BA7-9330-21D661DFAF0C}" dt="2023-08-31T14:44:30.391" v="29" actId="14100"/>
          <ac:spMkLst>
            <pc:docMk/>
            <pc:sldMk cId="1559262723" sldId="584"/>
            <ac:spMk id="107" creationId="{7A3EDAB0-3557-4884-87CD-0662922A8AE6}"/>
          </ac:spMkLst>
        </pc:spChg>
      </pc:sldChg>
      <pc:sldChg chg="addSp delSp modSp">
        <pc:chgData name="Fernanda Neri" userId="S::fernanda.neri@br.ey.com::13403074-dbeb-4707-b686-971739fef2ba" providerId="AD" clId="Web-{C8C6F5FD-2844-2BA7-9330-21D661DFAF0C}" dt="2023-08-31T15:03:08.072" v="86"/>
        <pc:sldMkLst>
          <pc:docMk/>
          <pc:sldMk cId="2130524639" sldId="585"/>
        </pc:sldMkLst>
        <pc:spChg chg="add del mod">
          <ac:chgData name="Fernanda Neri" userId="S::fernanda.neri@br.ey.com::13403074-dbeb-4707-b686-971739fef2ba" providerId="AD" clId="Web-{C8C6F5FD-2844-2BA7-9330-21D661DFAF0C}" dt="2023-08-31T15:03:08.072" v="86"/>
          <ac:spMkLst>
            <pc:docMk/>
            <pc:sldMk cId="2130524639" sldId="585"/>
            <ac:spMk id="2" creationId="{85A46631-7BA4-F4C2-5E38-74BFFAC53FE8}"/>
          </ac:spMkLst>
        </pc:spChg>
        <pc:spChg chg="add mod">
          <ac:chgData name="Fernanda Neri" userId="S::fernanda.neri@br.ey.com::13403074-dbeb-4707-b686-971739fef2ba" providerId="AD" clId="Web-{C8C6F5FD-2844-2BA7-9330-21D661DFAF0C}" dt="2023-08-31T14:52:54.196" v="71" actId="20577"/>
          <ac:spMkLst>
            <pc:docMk/>
            <pc:sldMk cId="2130524639" sldId="585"/>
            <ac:spMk id="7" creationId="{FF618A8C-27DF-A99A-4900-15E9ADCBDB97}"/>
          </ac:spMkLst>
        </pc:spChg>
        <pc:spChg chg="mod">
          <ac:chgData name="Fernanda Neri" userId="S::fernanda.neri@br.ey.com::13403074-dbeb-4707-b686-971739fef2ba" providerId="AD" clId="Web-{C8C6F5FD-2844-2BA7-9330-21D661DFAF0C}" dt="2023-08-31T14:51:05.984" v="66" actId="20577"/>
          <ac:spMkLst>
            <pc:docMk/>
            <pc:sldMk cId="2130524639" sldId="585"/>
            <ac:spMk id="15" creationId="{F0DBD456-9152-4F25-96D2-02254082E0A0}"/>
          </ac:spMkLst>
        </pc:spChg>
        <pc:spChg chg="del">
          <ac:chgData name="Fernanda Neri" userId="S::fernanda.neri@br.ey.com::13403074-dbeb-4707-b686-971739fef2ba" providerId="AD" clId="Web-{C8C6F5FD-2844-2BA7-9330-21D661DFAF0C}" dt="2023-08-31T14:50:29.388" v="56"/>
          <ac:spMkLst>
            <pc:docMk/>
            <pc:sldMk cId="2130524639" sldId="585"/>
            <ac:spMk id="17" creationId="{484C032A-B3E2-4D58-B9F6-650FEAA01C14}"/>
          </ac:spMkLst>
        </pc:spChg>
        <pc:picChg chg="add del mod">
          <ac:chgData name="Fernanda Neri" userId="S::fernanda.neri@br.ey.com::13403074-dbeb-4707-b686-971739fef2ba" providerId="AD" clId="Web-{C8C6F5FD-2844-2BA7-9330-21D661DFAF0C}" dt="2023-08-31T14:55:25.348" v="78"/>
          <ac:picMkLst>
            <pc:docMk/>
            <pc:sldMk cId="2130524639" sldId="585"/>
            <ac:picMk id="13" creationId="{15B49599-CFBB-80FA-FC70-2DFA1412EC64}"/>
          </ac:picMkLst>
        </pc:picChg>
      </pc:sldChg>
      <pc:sldChg chg="modSp ord">
        <pc:chgData name="Fernanda Neri" userId="S::fernanda.neri@br.ey.com::13403074-dbeb-4707-b686-971739fef2ba" providerId="AD" clId="Web-{C8C6F5FD-2844-2BA7-9330-21D661DFAF0C}" dt="2023-08-31T17:29:57.374" v="143"/>
        <pc:sldMkLst>
          <pc:docMk/>
          <pc:sldMk cId="2381661587" sldId="586"/>
        </pc:sldMkLst>
        <pc:spChg chg="mod">
          <ac:chgData name="Fernanda Neri" userId="S::fernanda.neri@br.ey.com::13403074-dbeb-4707-b686-971739fef2ba" providerId="AD" clId="Web-{C8C6F5FD-2844-2BA7-9330-21D661DFAF0C}" dt="2023-08-31T17:29:54.624" v="142" actId="1076"/>
          <ac:spMkLst>
            <pc:docMk/>
            <pc:sldMk cId="2381661587" sldId="586"/>
            <ac:spMk id="4" creationId="{3BE50B66-F867-4F92-370C-997852873B28}"/>
          </ac:spMkLst>
        </pc:spChg>
        <pc:spChg chg="mod">
          <ac:chgData name="Fernanda Neri" userId="S::fernanda.neri@br.ey.com::13403074-dbeb-4707-b686-971739fef2ba" providerId="AD" clId="Web-{C8C6F5FD-2844-2BA7-9330-21D661DFAF0C}" dt="2023-08-31T16:53:40.360" v="87" actId="1076"/>
          <ac:spMkLst>
            <pc:docMk/>
            <pc:sldMk cId="2381661587" sldId="586"/>
            <ac:spMk id="7" creationId="{FF618A8C-27DF-A99A-4900-15E9ADCBDB97}"/>
          </ac:spMkLst>
        </pc:spChg>
        <pc:picChg chg="mod">
          <ac:chgData name="Fernanda Neri" userId="S::fernanda.neri@br.ey.com::13403074-dbeb-4707-b686-971739fef2ba" providerId="AD" clId="Web-{C8C6F5FD-2844-2BA7-9330-21D661DFAF0C}" dt="2023-08-31T16:53:57.689" v="91" actId="1076"/>
          <ac:picMkLst>
            <pc:docMk/>
            <pc:sldMk cId="2381661587" sldId="586"/>
            <ac:picMk id="2" creationId="{FF391179-2043-A6B3-4201-8BABD702C159}"/>
          </ac:picMkLst>
        </pc:picChg>
        <pc:picChg chg="mod">
          <ac:chgData name="Fernanda Neri" userId="S::fernanda.neri@br.ey.com::13403074-dbeb-4707-b686-971739fef2ba" providerId="AD" clId="Web-{C8C6F5FD-2844-2BA7-9330-21D661DFAF0C}" dt="2023-08-31T16:53:52.173" v="90" actId="1076"/>
          <ac:picMkLst>
            <pc:docMk/>
            <pc:sldMk cId="2381661587" sldId="586"/>
            <ac:picMk id="3" creationId="{5825EE83-E1EB-C3EE-8B98-0E7CDDE6ED30}"/>
          </ac:picMkLst>
        </pc:picChg>
      </pc:sldChg>
    </pc:docChg>
  </pc:docChgLst>
  <pc:docChgLst>
    <pc:chgData name="Beatriz Gazzo" userId="S::beatriz.gazzo@br.ey.com::737d92e2-b8a4-44f9-bc67-6648803358ca" providerId="AD" clId="Web-{7CE6EE3C-78B3-AA3C-7722-C6C5C2DCCC18}"/>
    <pc:docChg chg="addSld modSld sldOrd">
      <pc:chgData name="Beatriz Gazzo" userId="S::beatriz.gazzo@br.ey.com::737d92e2-b8a4-44f9-bc67-6648803358ca" providerId="AD" clId="Web-{7CE6EE3C-78B3-AA3C-7722-C6C5C2DCCC18}" dt="2023-08-31T15:13:18.879" v="297" actId="1076"/>
      <pc:docMkLst>
        <pc:docMk/>
      </pc:docMkLst>
      <pc:sldChg chg="modSp">
        <pc:chgData name="Beatriz Gazzo" userId="S::beatriz.gazzo@br.ey.com::737d92e2-b8a4-44f9-bc67-6648803358ca" providerId="AD" clId="Web-{7CE6EE3C-78B3-AA3C-7722-C6C5C2DCCC18}" dt="2023-08-31T14:30:39.098" v="1" actId="20577"/>
        <pc:sldMkLst>
          <pc:docMk/>
          <pc:sldMk cId="0" sldId="267"/>
        </pc:sldMkLst>
        <pc:spChg chg="mod">
          <ac:chgData name="Beatriz Gazzo" userId="S::beatriz.gazzo@br.ey.com::737d92e2-b8a4-44f9-bc67-6648803358ca" providerId="AD" clId="Web-{7CE6EE3C-78B3-AA3C-7722-C6C5C2DCCC18}" dt="2023-08-31T14:30:39.098" v="1" actId="20577"/>
          <ac:spMkLst>
            <pc:docMk/>
            <pc:sldMk cId="0" sldId="267"/>
            <ac:spMk id="56" creationId="{00000000-0000-0000-0000-000000000000}"/>
          </ac:spMkLst>
        </pc:spChg>
      </pc:sldChg>
      <pc:sldChg chg="modSp">
        <pc:chgData name="Beatriz Gazzo" userId="S::beatriz.gazzo@br.ey.com::737d92e2-b8a4-44f9-bc67-6648803358ca" providerId="AD" clId="Web-{7CE6EE3C-78B3-AA3C-7722-C6C5C2DCCC18}" dt="2023-08-31T14:40:35.538" v="88" actId="20577"/>
        <pc:sldMkLst>
          <pc:docMk/>
          <pc:sldMk cId="2471180793" sldId="565"/>
        </pc:sldMkLst>
        <pc:spChg chg="mod">
          <ac:chgData name="Beatriz Gazzo" userId="S::beatriz.gazzo@br.ey.com::737d92e2-b8a4-44f9-bc67-6648803358ca" providerId="AD" clId="Web-{7CE6EE3C-78B3-AA3C-7722-C6C5C2DCCC18}" dt="2023-08-31T14:40:35.538" v="88" actId="20577"/>
          <ac:spMkLst>
            <pc:docMk/>
            <pc:sldMk cId="2471180793" sldId="565"/>
            <ac:spMk id="61" creationId="{16D2A97E-8CC9-4E9C-BBAE-FBC0C580327A}"/>
          </ac:spMkLst>
        </pc:spChg>
      </pc:sldChg>
      <pc:sldChg chg="delSp modSp ord">
        <pc:chgData name="Beatriz Gazzo" userId="S::beatriz.gazzo@br.ey.com::737d92e2-b8a4-44f9-bc67-6648803358ca" providerId="AD" clId="Web-{7CE6EE3C-78B3-AA3C-7722-C6C5C2DCCC18}" dt="2023-08-31T15:04:08.659" v="236" actId="20577"/>
        <pc:sldMkLst>
          <pc:docMk/>
          <pc:sldMk cId="1938019810" sldId="568"/>
        </pc:sldMkLst>
        <pc:spChg chg="mod">
          <ac:chgData name="Beatriz Gazzo" userId="S::beatriz.gazzo@br.ey.com::737d92e2-b8a4-44f9-bc67-6648803358ca" providerId="AD" clId="Web-{7CE6EE3C-78B3-AA3C-7722-C6C5C2DCCC18}" dt="2023-08-31T14:34:41.856" v="36" actId="14100"/>
          <ac:spMkLst>
            <pc:docMk/>
            <pc:sldMk cId="1938019810" sldId="568"/>
            <ac:spMk id="5" creationId="{BD065E96-FE0B-47F5-A3E0-6C47AA564CFC}"/>
          </ac:spMkLst>
        </pc:spChg>
        <pc:spChg chg="mod">
          <ac:chgData name="Beatriz Gazzo" userId="S::beatriz.gazzo@br.ey.com::737d92e2-b8a4-44f9-bc67-6648803358ca" providerId="AD" clId="Web-{7CE6EE3C-78B3-AA3C-7722-C6C5C2DCCC18}" dt="2023-08-31T14:39:16.348" v="67" actId="20577"/>
          <ac:spMkLst>
            <pc:docMk/>
            <pc:sldMk cId="1938019810" sldId="568"/>
            <ac:spMk id="12" creationId="{E9647CD7-8156-4C8F-B2DB-84D66556BBF8}"/>
          </ac:spMkLst>
        </pc:spChg>
        <pc:spChg chg="mod">
          <ac:chgData name="Beatriz Gazzo" userId="S::beatriz.gazzo@br.ey.com::737d92e2-b8a4-44f9-bc67-6648803358ca" providerId="AD" clId="Web-{7CE6EE3C-78B3-AA3C-7722-C6C5C2DCCC18}" dt="2023-08-31T15:04:08.659" v="236" actId="20577"/>
          <ac:spMkLst>
            <pc:docMk/>
            <pc:sldMk cId="1938019810" sldId="568"/>
            <ac:spMk id="15" creationId="{F0DBD456-9152-4F25-96D2-02254082E0A0}"/>
          </ac:spMkLst>
        </pc:spChg>
        <pc:spChg chg="mod">
          <ac:chgData name="Beatriz Gazzo" userId="S::beatriz.gazzo@br.ey.com::737d92e2-b8a4-44f9-bc67-6648803358ca" providerId="AD" clId="Web-{7CE6EE3C-78B3-AA3C-7722-C6C5C2DCCC18}" dt="2023-08-31T14:51:27.167" v="181" actId="14100"/>
          <ac:spMkLst>
            <pc:docMk/>
            <pc:sldMk cId="1938019810" sldId="568"/>
            <ac:spMk id="17" creationId="{484C032A-B3E2-4D58-B9F6-650FEAA01C14}"/>
          </ac:spMkLst>
        </pc:spChg>
        <pc:spChg chg="del">
          <ac:chgData name="Beatriz Gazzo" userId="S::beatriz.gazzo@br.ey.com::737d92e2-b8a4-44f9-bc67-6648803358ca" providerId="AD" clId="Web-{7CE6EE3C-78B3-AA3C-7722-C6C5C2DCCC18}" dt="2023-08-31T14:34:21.371" v="31"/>
          <ac:spMkLst>
            <pc:docMk/>
            <pc:sldMk cId="1938019810" sldId="568"/>
            <ac:spMk id="42" creationId="{33CCBE42-651C-4FEA-8B43-FF030AD6E9B2}"/>
          </ac:spMkLst>
        </pc:spChg>
        <pc:spChg chg="mod">
          <ac:chgData name="Beatriz Gazzo" userId="S::beatriz.gazzo@br.ey.com::737d92e2-b8a4-44f9-bc67-6648803358ca" providerId="AD" clId="Web-{7CE6EE3C-78B3-AA3C-7722-C6C5C2DCCC18}" dt="2023-08-31T14:37:22.782" v="57" actId="1076"/>
          <ac:spMkLst>
            <pc:docMk/>
            <pc:sldMk cId="1938019810" sldId="568"/>
            <ac:spMk id="44" creationId="{42497D3C-CBFE-4DA5-8CF3-60BC0227082B}"/>
          </ac:spMkLst>
        </pc:spChg>
        <pc:spChg chg="mod">
          <ac:chgData name="Beatriz Gazzo" userId="S::beatriz.gazzo@br.ey.com::737d92e2-b8a4-44f9-bc67-6648803358ca" providerId="AD" clId="Web-{7CE6EE3C-78B3-AA3C-7722-C6C5C2DCCC18}" dt="2023-08-31T14:36:31.031" v="51" actId="1076"/>
          <ac:spMkLst>
            <pc:docMk/>
            <pc:sldMk cId="1938019810" sldId="568"/>
            <ac:spMk id="45" creationId="{00D7D069-25A2-4027-A7C7-284B52AF0050}"/>
          </ac:spMkLst>
        </pc:spChg>
        <pc:spChg chg="mod">
          <ac:chgData name="Beatriz Gazzo" userId="S::beatriz.gazzo@br.ey.com::737d92e2-b8a4-44f9-bc67-6648803358ca" providerId="AD" clId="Web-{7CE6EE3C-78B3-AA3C-7722-C6C5C2DCCC18}" dt="2023-08-31T14:37:11.376" v="54" actId="1076"/>
          <ac:spMkLst>
            <pc:docMk/>
            <pc:sldMk cId="1938019810" sldId="568"/>
            <ac:spMk id="47" creationId="{9F37F289-90AA-445E-B24E-46A7649E1EF8}"/>
          </ac:spMkLst>
        </pc:spChg>
        <pc:spChg chg="del mod">
          <ac:chgData name="Beatriz Gazzo" userId="S::beatriz.gazzo@br.ey.com::737d92e2-b8a4-44f9-bc67-6648803358ca" providerId="AD" clId="Web-{7CE6EE3C-78B3-AA3C-7722-C6C5C2DCCC18}" dt="2023-08-31T14:34:16.542" v="30"/>
          <ac:spMkLst>
            <pc:docMk/>
            <pc:sldMk cId="1938019810" sldId="568"/>
            <ac:spMk id="50" creationId="{4559C0E8-785A-47C7-8E1B-6B84A5367F60}"/>
          </ac:spMkLst>
        </pc:spChg>
        <pc:spChg chg="del mod">
          <ac:chgData name="Beatriz Gazzo" userId="S::beatriz.gazzo@br.ey.com::737d92e2-b8a4-44f9-bc67-6648803358ca" providerId="AD" clId="Web-{7CE6EE3C-78B3-AA3C-7722-C6C5C2DCCC18}" dt="2023-08-31T14:34:37.855" v="35"/>
          <ac:spMkLst>
            <pc:docMk/>
            <pc:sldMk cId="1938019810" sldId="568"/>
            <ac:spMk id="105" creationId="{39BEDBA5-B824-4DA8-A5E6-DEE12C7248FF}"/>
          </ac:spMkLst>
        </pc:spChg>
        <pc:spChg chg="del">
          <ac:chgData name="Beatriz Gazzo" userId="S::beatriz.gazzo@br.ey.com::737d92e2-b8a4-44f9-bc67-6648803358ca" providerId="AD" clId="Web-{7CE6EE3C-78B3-AA3C-7722-C6C5C2DCCC18}" dt="2023-08-31T14:34:32.152" v="33"/>
          <ac:spMkLst>
            <pc:docMk/>
            <pc:sldMk cId="1938019810" sldId="568"/>
            <ac:spMk id="107" creationId="{2ABB6E38-54D1-4F8C-8168-0CC4A2944956}"/>
          </ac:spMkLst>
        </pc:spChg>
        <pc:grpChg chg="mod">
          <ac:chgData name="Beatriz Gazzo" userId="S::beatriz.gazzo@br.ey.com::737d92e2-b8a4-44f9-bc67-6648803358ca" providerId="AD" clId="Web-{7CE6EE3C-78B3-AA3C-7722-C6C5C2DCCC18}" dt="2023-08-31T14:35:56.592" v="47" actId="1076"/>
          <ac:grpSpMkLst>
            <pc:docMk/>
            <pc:sldMk cId="1938019810" sldId="568"/>
            <ac:grpSpMk id="18" creationId="{BF3EBC78-BC0D-4277-B36E-35E8A467FE54}"/>
          </ac:grpSpMkLst>
        </pc:grpChg>
        <pc:picChg chg="mod">
          <ac:chgData name="Beatriz Gazzo" userId="S::beatriz.gazzo@br.ey.com::737d92e2-b8a4-44f9-bc67-6648803358ca" providerId="AD" clId="Web-{7CE6EE3C-78B3-AA3C-7722-C6C5C2DCCC18}" dt="2023-08-31T14:37:11.376" v="55" actId="1076"/>
          <ac:picMkLst>
            <pc:docMk/>
            <pc:sldMk cId="1938019810" sldId="568"/>
            <ac:picMk id="2" creationId="{7EE20688-7C4A-AC97-4DC6-B61F012D4BA4}"/>
          </ac:picMkLst>
        </pc:picChg>
        <pc:picChg chg="mod">
          <ac:chgData name="Beatriz Gazzo" userId="S::beatriz.gazzo@br.ey.com::737d92e2-b8a4-44f9-bc67-6648803358ca" providerId="AD" clId="Web-{7CE6EE3C-78B3-AA3C-7722-C6C5C2DCCC18}" dt="2023-08-31T14:36:50.266" v="53" actId="1076"/>
          <ac:picMkLst>
            <pc:docMk/>
            <pc:sldMk cId="1938019810" sldId="568"/>
            <ac:picMk id="9" creationId="{9BC31D1F-8157-B107-802C-B7A90D9F73E3}"/>
          </ac:picMkLst>
        </pc:picChg>
        <pc:picChg chg="mod">
          <ac:chgData name="Beatriz Gazzo" userId="S::beatriz.gazzo@br.ey.com::737d92e2-b8a4-44f9-bc67-6648803358ca" providerId="AD" clId="Web-{7CE6EE3C-78B3-AA3C-7722-C6C5C2DCCC18}" dt="2023-08-31T14:38:57.848" v="63" actId="1076"/>
          <ac:picMkLst>
            <pc:docMk/>
            <pc:sldMk cId="1938019810" sldId="568"/>
            <ac:picMk id="10" creationId="{1ABE7CA3-0D91-4845-7DD0-4671D59210EA}"/>
          </ac:picMkLst>
        </pc:picChg>
        <pc:picChg chg="del mod">
          <ac:chgData name="Beatriz Gazzo" userId="S::beatriz.gazzo@br.ey.com::737d92e2-b8a4-44f9-bc67-6648803358ca" providerId="AD" clId="Web-{7CE6EE3C-78B3-AA3C-7722-C6C5C2DCCC18}" dt="2023-08-31T14:38:52.676" v="62"/>
          <ac:picMkLst>
            <pc:docMk/>
            <pc:sldMk cId="1938019810" sldId="568"/>
            <ac:picMk id="20" creationId="{C9061E33-E6FC-4873-8F59-782E143D4030}"/>
          </ac:picMkLst>
        </pc:picChg>
        <pc:picChg chg="del mod">
          <ac:chgData name="Beatriz Gazzo" userId="S::beatriz.gazzo@br.ey.com::737d92e2-b8a4-44f9-bc67-6648803358ca" providerId="AD" clId="Web-{7CE6EE3C-78B3-AA3C-7722-C6C5C2DCCC18}" dt="2023-08-31T14:36:43.953" v="52"/>
          <ac:picMkLst>
            <pc:docMk/>
            <pc:sldMk cId="1938019810" sldId="568"/>
            <ac:picMk id="22" creationId="{8FA10EEC-9C04-419B-942A-993EB62DB7A6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35:17.450" v="39"/>
          <ac:picMkLst>
            <pc:docMk/>
            <pc:sldMk cId="1938019810" sldId="568"/>
            <ac:picMk id="46" creationId="{7D92E6EE-DC57-4DB1-89B3-8AC683DE1401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34:10.370" v="28"/>
          <ac:picMkLst>
            <pc:docMk/>
            <pc:sldMk cId="1938019810" sldId="568"/>
            <ac:picMk id="49" creationId="{757C79EE-BCDF-4B77-872F-9E28706BD03A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34:34.996" v="34"/>
          <ac:picMkLst>
            <pc:docMk/>
            <pc:sldMk cId="1938019810" sldId="568"/>
            <ac:picMk id="65" creationId="{80ADA16C-4DA4-4ACB-8CA7-AC01319EB8C0}"/>
          </ac:picMkLst>
        </pc:picChg>
      </pc:sldChg>
      <pc:sldChg chg="modSp">
        <pc:chgData name="Beatriz Gazzo" userId="S::beatriz.gazzo@br.ey.com::737d92e2-b8a4-44f9-bc67-6648803358ca" providerId="AD" clId="Web-{7CE6EE3C-78B3-AA3C-7722-C6C5C2DCCC18}" dt="2023-08-31T14:40:28.913" v="84" actId="20577"/>
        <pc:sldMkLst>
          <pc:docMk/>
          <pc:sldMk cId="1424510554" sldId="574"/>
        </pc:sldMkLst>
        <pc:spChg chg="mod">
          <ac:chgData name="Beatriz Gazzo" userId="S::beatriz.gazzo@br.ey.com::737d92e2-b8a4-44f9-bc67-6648803358ca" providerId="AD" clId="Web-{7CE6EE3C-78B3-AA3C-7722-C6C5C2DCCC18}" dt="2023-08-31T14:40:28.913" v="84" actId="20577"/>
          <ac:spMkLst>
            <pc:docMk/>
            <pc:sldMk cId="1424510554" sldId="574"/>
            <ac:spMk id="12" creationId="{E9647CD7-8156-4C8F-B2DB-84D66556BBF8}"/>
          </ac:spMkLst>
        </pc:spChg>
      </pc:sldChg>
      <pc:sldChg chg="modSp">
        <pc:chgData name="Beatriz Gazzo" userId="S::beatriz.gazzo@br.ey.com::737d92e2-b8a4-44f9-bc67-6648803358ca" providerId="AD" clId="Web-{7CE6EE3C-78B3-AA3C-7722-C6C5C2DCCC18}" dt="2023-08-31T14:40:15.616" v="80" actId="20577"/>
        <pc:sldMkLst>
          <pc:docMk/>
          <pc:sldMk cId="1711253324" sldId="578"/>
        </pc:sldMkLst>
        <pc:spChg chg="mod">
          <ac:chgData name="Beatriz Gazzo" userId="S::beatriz.gazzo@br.ey.com::737d92e2-b8a4-44f9-bc67-6648803358ca" providerId="AD" clId="Web-{7CE6EE3C-78B3-AA3C-7722-C6C5C2DCCC18}" dt="2023-08-31T14:40:15.616" v="80" actId="20577"/>
          <ac:spMkLst>
            <pc:docMk/>
            <pc:sldMk cId="1711253324" sldId="578"/>
            <ac:spMk id="12" creationId="{E9647CD7-8156-4C8F-B2DB-84D66556BBF8}"/>
          </ac:spMkLst>
        </pc:spChg>
      </pc:sldChg>
      <pc:sldChg chg="addSp delSp modSp">
        <pc:chgData name="Beatriz Gazzo" userId="S::beatriz.gazzo@br.ey.com::737d92e2-b8a4-44f9-bc67-6648803358ca" providerId="AD" clId="Web-{7CE6EE3C-78B3-AA3C-7722-C6C5C2DCCC18}" dt="2023-08-31T14:45:42.126" v="133"/>
        <pc:sldMkLst>
          <pc:docMk/>
          <pc:sldMk cId="1559262723" sldId="584"/>
        </pc:sldMkLst>
        <pc:spChg chg="del">
          <ac:chgData name="Beatriz Gazzo" userId="S::beatriz.gazzo@br.ey.com::737d92e2-b8a4-44f9-bc67-6648803358ca" providerId="AD" clId="Web-{7CE6EE3C-78B3-AA3C-7722-C6C5C2DCCC18}" dt="2023-08-31T14:43:46.060" v="114"/>
          <ac:spMkLst>
            <pc:docMk/>
            <pc:sldMk cId="1559262723" sldId="584"/>
            <ac:spMk id="3" creationId="{DFD14994-34D5-4521-9692-E7E84BC8AA7B}"/>
          </ac:spMkLst>
        </pc:spChg>
        <pc:spChg chg="mod">
          <ac:chgData name="Beatriz Gazzo" userId="S::beatriz.gazzo@br.ey.com::737d92e2-b8a4-44f9-bc67-6648803358ca" providerId="AD" clId="Web-{7CE6EE3C-78B3-AA3C-7722-C6C5C2DCCC18}" dt="2023-08-31T14:39:49.865" v="71" actId="20577"/>
          <ac:spMkLst>
            <pc:docMk/>
            <pc:sldMk cId="1559262723" sldId="584"/>
            <ac:spMk id="12" creationId="{E9647CD7-8156-4C8F-B2DB-84D66556BBF8}"/>
          </ac:spMkLst>
        </pc:spChg>
        <pc:spChg chg="mod">
          <ac:chgData name="Beatriz Gazzo" userId="S::beatriz.gazzo@br.ey.com::737d92e2-b8a4-44f9-bc67-6648803358ca" providerId="AD" clId="Web-{7CE6EE3C-78B3-AA3C-7722-C6C5C2DCCC18}" dt="2023-08-31T14:40:05.069" v="79" actId="20577"/>
          <ac:spMkLst>
            <pc:docMk/>
            <pc:sldMk cId="1559262723" sldId="584"/>
            <ac:spMk id="15" creationId="{F0DBD456-9152-4F25-96D2-02254082E0A0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4:37.983" v="127"/>
          <ac:spMkLst>
            <pc:docMk/>
            <pc:sldMk cId="1559262723" sldId="584"/>
            <ac:spMk id="26" creationId="{4C4FC373-E2ED-46C4-900C-79BA2D71152B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3:43.169" v="113"/>
          <ac:spMkLst>
            <pc:docMk/>
            <pc:sldMk cId="1559262723" sldId="584"/>
            <ac:spMk id="27" creationId="{5746B5B5-248D-406C-8861-A181724F35ED}"/>
          </ac:spMkLst>
        </pc:spChg>
        <pc:spChg chg="add del">
          <ac:chgData name="Beatriz Gazzo" userId="S::beatriz.gazzo@br.ey.com::737d92e2-b8a4-44f9-bc67-6648803358ca" providerId="AD" clId="Web-{7CE6EE3C-78B3-AA3C-7722-C6C5C2DCCC18}" dt="2023-08-31T14:45:39.485" v="132"/>
          <ac:spMkLst>
            <pc:docMk/>
            <pc:sldMk cId="1559262723" sldId="584"/>
            <ac:spMk id="28" creationId="{93F7ACA7-9644-4209-B041-B5A25903FBFB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4:19.951" v="123"/>
          <ac:spMkLst>
            <pc:docMk/>
            <pc:sldMk cId="1559262723" sldId="584"/>
            <ac:spMk id="29" creationId="{27135ED6-E418-4B4D-9E40-B54F33E94F86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4:28.452" v="125"/>
          <ac:spMkLst>
            <pc:docMk/>
            <pc:sldMk cId="1559262723" sldId="584"/>
            <ac:spMk id="30" creationId="{7782DD1C-F343-4F20-8EF5-C803D0C59D3F}"/>
          </ac:spMkLst>
        </pc:spChg>
        <pc:spChg chg="del mod">
          <ac:chgData name="Beatriz Gazzo" userId="S::beatriz.gazzo@br.ey.com::737d92e2-b8a4-44f9-bc67-6648803358ca" providerId="AD" clId="Web-{7CE6EE3C-78B3-AA3C-7722-C6C5C2DCCC18}" dt="2023-08-31T14:43:52.419" v="116"/>
          <ac:spMkLst>
            <pc:docMk/>
            <pc:sldMk cId="1559262723" sldId="584"/>
            <ac:spMk id="72" creationId="{3051E500-9BFB-4DF8-97C3-A45E381BF637}"/>
          </ac:spMkLst>
        </pc:spChg>
        <pc:spChg chg="mod">
          <ac:chgData name="Beatriz Gazzo" userId="S::beatriz.gazzo@br.ey.com::737d92e2-b8a4-44f9-bc67-6648803358ca" providerId="AD" clId="Web-{7CE6EE3C-78B3-AA3C-7722-C6C5C2DCCC18}" dt="2023-08-31T14:42:32.573" v="94" actId="20577"/>
          <ac:spMkLst>
            <pc:docMk/>
            <pc:sldMk cId="1559262723" sldId="584"/>
            <ac:spMk id="97" creationId="{0DEA9D4D-3035-4B7D-90E0-C1C085DB97C9}"/>
          </ac:spMkLst>
        </pc:spChg>
        <pc:spChg chg="del mod">
          <ac:chgData name="Beatriz Gazzo" userId="S::beatriz.gazzo@br.ey.com::737d92e2-b8a4-44f9-bc67-6648803358ca" providerId="AD" clId="Web-{7CE6EE3C-78B3-AA3C-7722-C6C5C2DCCC18}" dt="2023-08-31T14:44:28.577" v="126"/>
          <ac:spMkLst>
            <pc:docMk/>
            <pc:sldMk cId="1559262723" sldId="584"/>
            <ac:spMk id="101" creationId="{E0F6F4F0-53F9-45C9-BDAB-8CAA87DEAACE}"/>
          </ac:spMkLst>
        </pc:spChg>
        <pc:spChg chg="mod">
          <ac:chgData name="Beatriz Gazzo" userId="S::beatriz.gazzo@br.ey.com::737d92e2-b8a4-44f9-bc67-6648803358ca" providerId="AD" clId="Web-{7CE6EE3C-78B3-AA3C-7722-C6C5C2DCCC18}" dt="2023-08-31T14:43:13.918" v="106" actId="20577"/>
          <ac:spMkLst>
            <pc:docMk/>
            <pc:sldMk cId="1559262723" sldId="584"/>
            <ac:spMk id="102" creationId="{B846E7CB-90A6-4E0F-9E01-48E88EFE3092}"/>
          </ac:spMkLst>
        </pc:spChg>
        <pc:spChg chg="add del">
          <ac:chgData name="Beatriz Gazzo" userId="S::beatriz.gazzo@br.ey.com::737d92e2-b8a4-44f9-bc67-6648803358ca" providerId="AD" clId="Web-{7CE6EE3C-78B3-AA3C-7722-C6C5C2DCCC18}" dt="2023-08-31T14:45:42.126" v="133"/>
          <ac:spMkLst>
            <pc:docMk/>
            <pc:sldMk cId="1559262723" sldId="584"/>
            <ac:spMk id="106" creationId="{16914597-28B3-4423-86BA-73AF948A6426}"/>
          </ac:spMkLst>
        </pc:spChg>
        <pc:spChg chg="mod">
          <ac:chgData name="Beatriz Gazzo" userId="S::beatriz.gazzo@br.ey.com::737d92e2-b8a4-44f9-bc67-6648803358ca" providerId="AD" clId="Web-{7CE6EE3C-78B3-AA3C-7722-C6C5C2DCCC18}" dt="2023-08-31T14:43:03.621" v="104" actId="20577"/>
          <ac:spMkLst>
            <pc:docMk/>
            <pc:sldMk cId="1559262723" sldId="584"/>
            <ac:spMk id="107" creationId="{7A3EDAB0-3557-4884-87CD-0662922A8AE6}"/>
          </ac:spMkLst>
        </pc:spChg>
        <pc:grpChg chg="mod">
          <ac:chgData name="Beatriz Gazzo" userId="S::beatriz.gazzo@br.ey.com::737d92e2-b8a4-44f9-bc67-6648803358ca" providerId="AD" clId="Web-{7CE6EE3C-78B3-AA3C-7722-C6C5C2DCCC18}" dt="2023-08-31T14:44:16.904" v="122" actId="14100"/>
          <ac:grpSpMkLst>
            <pc:docMk/>
            <pc:sldMk cId="1559262723" sldId="584"/>
            <ac:grpSpMk id="68" creationId="{CDAC6A36-6132-43AA-92EF-18585165C32A}"/>
          </ac:grpSpMkLst>
        </pc:grpChg>
        <pc:grpChg chg="mod">
          <ac:chgData name="Beatriz Gazzo" userId="S::beatriz.gazzo@br.ey.com::737d92e2-b8a4-44f9-bc67-6648803358ca" providerId="AD" clId="Web-{7CE6EE3C-78B3-AA3C-7722-C6C5C2DCCC18}" dt="2023-08-31T14:44:06.842" v="120" actId="14100"/>
          <ac:grpSpMkLst>
            <pc:docMk/>
            <pc:sldMk cId="1559262723" sldId="584"/>
            <ac:grpSpMk id="100" creationId="{4D4CABFB-0C37-4942-95A5-D53A1C3AF1D7}"/>
          </ac:grpSpMkLst>
        </pc:grpChg>
        <pc:grpChg chg="mod">
          <ac:chgData name="Beatriz Gazzo" userId="S::beatriz.gazzo@br.ey.com::737d92e2-b8a4-44f9-bc67-6648803358ca" providerId="AD" clId="Web-{7CE6EE3C-78B3-AA3C-7722-C6C5C2DCCC18}" dt="2023-08-31T14:44:14.045" v="121" actId="14100"/>
          <ac:grpSpMkLst>
            <pc:docMk/>
            <pc:sldMk cId="1559262723" sldId="584"/>
            <ac:grpSpMk id="105" creationId="{25AF93D2-CA04-44A9-AA4D-8005F720C5FE}"/>
          </ac:grpSpMkLst>
        </pc:grpChg>
        <pc:picChg chg="del">
          <ac:chgData name="Beatriz Gazzo" userId="S::beatriz.gazzo@br.ey.com::737d92e2-b8a4-44f9-bc67-6648803358ca" providerId="AD" clId="Web-{7CE6EE3C-78B3-AA3C-7722-C6C5C2DCCC18}" dt="2023-08-31T14:43:19.153" v="108"/>
          <ac:picMkLst>
            <pc:docMk/>
            <pc:sldMk cId="1559262723" sldId="584"/>
            <ac:picMk id="5" creationId="{6388F5BF-C4E8-47C8-8E30-8F7E71A72166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3:14.184" v="107"/>
          <ac:picMkLst>
            <pc:docMk/>
            <pc:sldMk cId="1559262723" sldId="584"/>
            <ac:picMk id="112" creationId="{810E00A6-7527-4CB8-962A-43339F02E596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2:51.339" v="100"/>
          <ac:picMkLst>
            <pc:docMk/>
            <pc:sldMk cId="1559262723" sldId="584"/>
            <ac:picMk id="113" creationId="{970F2FD2-B384-40E8-A4BE-91D9AAB3B7AB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2:51.480" v="101"/>
          <ac:picMkLst>
            <pc:docMk/>
            <pc:sldMk cId="1559262723" sldId="584"/>
            <ac:picMk id="114" creationId="{8A6194DC-D73B-4F4D-B588-1EF4F60744AD}"/>
          </ac:picMkLst>
        </pc:picChg>
        <pc:cxnChg chg="del mod">
          <ac:chgData name="Beatriz Gazzo" userId="S::beatriz.gazzo@br.ey.com::737d92e2-b8a4-44f9-bc67-6648803358ca" providerId="AD" clId="Web-{7CE6EE3C-78B3-AA3C-7722-C6C5C2DCCC18}" dt="2023-08-31T14:43:27.606" v="109"/>
          <ac:cxnSpMkLst>
            <pc:docMk/>
            <pc:sldMk cId="1559262723" sldId="584"/>
            <ac:cxnSpMk id="10" creationId="{7695AB0D-A693-4A3B-A523-30BCE227C340}"/>
          </ac:cxnSpMkLst>
        </pc:cxnChg>
        <pc:cxnChg chg="del mod">
          <ac:chgData name="Beatriz Gazzo" userId="S::beatriz.gazzo@br.ey.com::737d92e2-b8a4-44f9-bc67-6648803358ca" providerId="AD" clId="Web-{7CE6EE3C-78B3-AA3C-7722-C6C5C2DCCC18}" dt="2023-08-31T14:43:30.356" v="110"/>
          <ac:cxnSpMkLst>
            <pc:docMk/>
            <pc:sldMk cId="1559262723" sldId="584"/>
            <ac:cxnSpMk id="36" creationId="{2B590170-701E-4AC2-8DDC-C240E06F1A3F}"/>
          </ac:cxnSpMkLst>
        </pc:cxnChg>
        <pc:cxnChg chg="del mod">
          <ac:chgData name="Beatriz Gazzo" userId="S::beatriz.gazzo@br.ey.com::737d92e2-b8a4-44f9-bc67-6648803358ca" providerId="AD" clId="Web-{7CE6EE3C-78B3-AA3C-7722-C6C5C2DCCC18}" dt="2023-08-31T14:43:30.512" v="111"/>
          <ac:cxnSpMkLst>
            <pc:docMk/>
            <pc:sldMk cId="1559262723" sldId="584"/>
            <ac:cxnSpMk id="41" creationId="{4CA094A1-3E64-4B84-A8AD-4A4FFECC02C7}"/>
          </ac:cxnSpMkLst>
        </pc:cxnChg>
      </pc:sldChg>
      <pc:sldChg chg="addSp delSp modSp add ord replId addAnim delAnim">
        <pc:chgData name="Beatriz Gazzo" userId="S::beatriz.gazzo@br.ey.com::737d92e2-b8a4-44f9-bc67-6648803358ca" providerId="AD" clId="Web-{7CE6EE3C-78B3-AA3C-7722-C6C5C2DCCC18}" dt="2023-08-31T15:04:15.316" v="238" actId="20577"/>
        <pc:sldMkLst>
          <pc:docMk/>
          <pc:sldMk cId="2130524639" sldId="585"/>
        </pc:sldMkLst>
        <pc:spChg chg="add del mod">
          <ac:chgData name="Beatriz Gazzo" userId="S::beatriz.gazzo@br.ey.com::737d92e2-b8a4-44f9-bc67-6648803358ca" providerId="AD" clId="Web-{7CE6EE3C-78B3-AA3C-7722-C6C5C2DCCC18}" dt="2023-08-31T15:01:32.342" v="221"/>
          <ac:spMkLst>
            <pc:docMk/>
            <pc:sldMk cId="2130524639" sldId="585"/>
            <ac:spMk id="3" creationId="{27F080A4-43FF-0F75-416C-740A7C1455A7}"/>
          </ac:spMkLst>
        </pc:spChg>
        <pc:spChg chg="add del">
          <ac:chgData name="Beatriz Gazzo" userId="S::beatriz.gazzo@br.ey.com::737d92e2-b8a4-44f9-bc67-6648803358ca" providerId="AD" clId="Web-{7CE6EE3C-78B3-AA3C-7722-C6C5C2DCCC18}" dt="2023-08-31T14:49:30.789" v="176"/>
          <ac:spMkLst>
            <pc:docMk/>
            <pc:sldMk cId="2130524639" sldId="585"/>
            <ac:spMk id="5" creationId="{BD065E96-FE0B-47F5-A3E0-6C47AA564CFC}"/>
          </ac:spMkLst>
        </pc:spChg>
        <pc:spChg chg="add del mod">
          <ac:chgData name="Beatriz Gazzo" userId="S::beatriz.gazzo@br.ey.com::737d92e2-b8a4-44f9-bc67-6648803358ca" providerId="AD" clId="Web-{7CE6EE3C-78B3-AA3C-7722-C6C5C2DCCC18}" dt="2023-08-31T15:01:20.248" v="215"/>
          <ac:spMkLst>
            <pc:docMk/>
            <pc:sldMk cId="2130524639" sldId="585"/>
            <ac:spMk id="14" creationId="{B69E2D58-2E9B-842C-D83E-CFC4DE0BB22E}"/>
          </ac:spMkLst>
        </pc:spChg>
        <pc:spChg chg="mod">
          <ac:chgData name="Beatriz Gazzo" userId="S::beatriz.gazzo@br.ey.com::737d92e2-b8a4-44f9-bc67-6648803358ca" providerId="AD" clId="Web-{7CE6EE3C-78B3-AA3C-7722-C6C5C2DCCC18}" dt="2023-08-31T15:04:15.316" v="238" actId="20577"/>
          <ac:spMkLst>
            <pc:docMk/>
            <pc:sldMk cId="2130524639" sldId="585"/>
            <ac:spMk id="15" creationId="{F0DBD456-9152-4F25-96D2-02254082E0A0}"/>
          </ac:spMkLst>
        </pc:spChg>
        <pc:spChg chg="mod">
          <ac:chgData name="Beatriz Gazzo" userId="S::beatriz.gazzo@br.ey.com::737d92e2-b8a4-44f9-bc67-6648803358ca" providerId="AD" clId="Web-{7CE6EE3C-78B3-AA3C-7722-C6C5C2DCCC18}" dt="2023-08-31T14:48:58.304" v="171" actId="20577"/>
          <ac:spMkLst>
            <pc:docMk/>
            <pc:sldMk cId="2130524639" sldId="585"/>
            <ac:spMk id="17" creationId="{484C032A-B3E2-4D58-B9F6-650FEAA01C14}"/>
          </ac:spMkLst>
        </pc:spChg>
        <pc:spChg chg="del mod topLvl">
          <ac:chgData name="Beatriz Gazzo" userId="S::beatriz.gazzo@br.ey.com::737d92e2-b8a4-44f9-bc67-6648803358ca" providerId="AD" clId="Web-{7CE6EE3C-78B3-AA3C-7722-C6C5C2DCCC18}" dt="2023-08-31T14:48:37.006" v="166"/>
          <ac:spMkLst>
            <pc:docMk/>
            <pc:sldMk cId="2130524639" sldId="585"/>
            <ac:spMk id="39" creationId="{2A38D7A4-0E2A-4A08-8C31-DB06666C40E6}"/>
          </ac:spMkLst>
        </pc:spChg>
        <pc:spChg chg="del topLvl">
          <ac:chgData name="Beatriz Gazzo" userId="S::beatriz.gazzo@br.ey.com::737d92e2-b8a4-44f9-bc67-6648803358ca" providerId="AD" clId="Web-{7CE6EE3C-78B3-AA3C-7722-C6C5C2DCCC18}" dt="2023-08-31T14:49:14.148" v="175"/>
          <ac:spMkLst>
            <pc:docMk/>
            <pc:sldMk cId="2130524639" sldId="585"/>
            <ac:spMk id="43" creationId="{879121B6-E90E-4C4B-B271-645374BDD9B0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8:32.225" v="164"/>
          <ac:spMkLst>
            <pc:docMk/>
            <pc:sldMk cId="2130524639" sldId="585"/>
            <ac:spMk id="44" creationId="{42497D3C-CBFE-4DA5-8CF3-60BC0227082B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8:32.225" v="163"/>
          <ac:spMkLst>
            <pc:docMk/>
            <pc:sldMk cId="2130524639" sldId="585"/>
            <ac:spMk id="45" creationId="{00D7D069-25A2-4027-A7C7-284B52AF0050}"/>
          </ac:spMkLst>
        </pc:spChg>
        <pc:spChg chg="del">
          <ac:chgData name="Beatriz Gazzo" userId="S::beatriz.gazzo@br.ey.com::737d92e2-b8a4-44f9-bc67-6648803358ca" providerId="AD" clId="Web-{7CE6EE3C-78B3-AA3C-7722-C6C5C2DCCC18}" dt="2023-08-31T14:48:32.225" v="162"/>
          <ac:spMkLst>
            <pc:docMk/>
            <pc:sldMk cId="2130524639" sldId="585"/>
            <ac:spMk id="47" creationId="{9F37F289-90AA-445E-B24E-46A7649E1EF8}"/>
          </ac:spMkLst>
        </pc:spChg>
        <pc:spChg chg="add del">
          <ac:chgData name="Beatriz Gazzo" userId="S::beatriz.gazzo@br.ey.com::737d92e2-b8a4-44f9-bc67-6648803358ca" providerId="AD" clId="Web-{7CE6EE3C-78B3-AA3C-7722-C6C5C2DCCC18}" dt="2023-08-31T14:49:33.570" v="177"/>
          <ac:spMkLst>
            <pc:docMk/>
            <pc:sldMk cId="2130524639" sldId="585"/>
            <ac:spMk id="103" creationId="{A763CA21-E0B8-4E0E-AD42-F757E03BF650}"/>
          </ac:spMkLst>
        </pc:spChg>
        <pc:spChg chg="mod">
          <ac:chgData name="Beatriz Gazzo" userId="S::beatriz.gazzo@br.ey.com::737d92e2-b8a4-44f9-bc67-6648803358ca" providerId="AD" clId="Web-{7CE6EE3C-78B3-AA3C-7722-C6C5C2DCCC18}" dt="2023-08-31T15:01:50.952" v="233" actId="1076"/>
          <ac:spMkLst>
            <pc:docMk/>
            <pc:sldMk cId="2130524639" sldId="585"/>
            <ac:spMk id="109" creationId="{EA54AD8E-2A04-400C-AC9D-54773BF2B3A9}"/>
          </ac:spMkLst>
        </pc:spChg>
        <pc:spChg chg="mod ord">
          <ac:chgData name="Beatriz Gazzo" userId="S::beatriz.gazzo@br.ey.com::737d92e2-b8a4-44f9-bc67-6648803358ca" providerId="AD" clId="Web-{7CE6EE3C-78B3-AA3C-7722-C6C5C2DCCC18}" dt="2023-08-31T15:01:50.952" v="232" actId="1076"/>
          <ac:spMkLst>
            <pc:docMk/>
            <pc:sldMk cId="2130524639" sldId="585"/>
            <ac:spMk id="110" creationId="{070A8353-AC62-411F-8E9A-92DF5D7A2ED9}"/>
          </ac:spMkLst>
        </pc:spChg>
        <pc:grpChg chg="del">
          <ac:chgData name="Beatriz Gazzo" userId="S::beatriz.gazzo@br.ey.com::737d92e2-b8a4-44f9-bc67-6648803358ca" providerId="AD" clId="Web-{7CE6EE3C-78B3-AA3C-7722-C6C5C2DCCC18}" dt="2023-08-31T14:48:37.006" v="166"/>
          <ac:grpSpMkLst>
            <pc:docMk/>
            <pc:sldMk cId="2130524639" sldId="585"/>
            <ac:grpSpMk id="18" creationId="{BF3EBC78-BC0D-4277-B36E-35E8A467FE54}"/>
          </ac:grpSpMkLst>
        </pc:grpChg>
        <pc:picChg chg="del">
          <ac:chgData name="Beatriz Gazzo" userId="S::beatriz.gazzo@br.ey.com::737d92e2-b8a4-44f9-bc67-6648803358ca" providerId="AD" clId="Web-{7CE6EE3C-78B3-AA3C-7722-C6C5C2DCCC18}" dt="2023-08-31T14:48:32.225" v="160"/>
          <ac:picMkLst>
            <pc:docMk/>
            <pc:sldMk cId="2130524639" sldId="585"/>
            <ac:picMk id="2" creationId="{7EE20688-7C4A-AC97-4DC6-B61F012D4BA4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8:32.225" v="159"/>
          <ac:picMkLst>
            <pc:docMk/>
            <pc:sldMk cId="2130524639" sldId="585"/>
            <ac:picMk id="9" creationId="{9BC31D1F-8157-B107-802C-B7A90D9F73E3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8:32.225" v="158"/>
          <ac:picMkLst>
            <pc:docMk/>
            <pc:sldMk cId="2130524639" sldId="585"/>
            <ac:picMk id="10" creationId="{1ABE7CA3-0D91-4845-7DD0-4671D59210EA}"/>
          </ac:picMkLst>
        </pc:picChg>
        <pc:picChg chg="del">
          <ac:chgData name="Beatriz Gazzo" userId="S::beatriz.gazzo@br.ey.com::737d92e2-b8a4-44f9-bc67-6648803358ca" providerId="AD" clId="Web-{7CE6EE3C-78B3-AA3C-7722-C6C5C2DCCC18}" dt="2023-08-31T14:48:32.225" v="161"/>
          <ac:picMkLst>
            <pc:docMk/>
            <pc:sldMk cId="2130524639" sldId="585"/>
            <ac:picMk id="51" creationId="{4483D95B-D620-439F-B38A-26EC1603670C}"/>
          </ac:picMkLst>
        </pc:picChg>
        <pc:picChg chg="add del">
          <ac:chgData name="Beatriz Gazzo" userId="S::beatriz.gazzo@br.ey.com::737d92e2-b8a4-44f9-bc67-6648803358ca" providerId="AD" clId="Web-{7CE6EE3C-78B3-AA3C-7722-C6C5C2DCCC18}" dt="2023-08-31T14:49:35.883" v="178"/>
          <ac:picMkLst>
            <pc:docMk/>
            <pc:sldMk cId="2130524639" sldId="585"/>
            <ac:picMk id="63" creationId="{E22D6F06-4573-480C-9C66-AC819B9E8658}"/>
          </ac:picMkLst>
        </pc:picChg>
      </pc:sldChg>
      <pc:sldChg chg="addSp modSp add replId">
        <pc:chgData name="Beatriz Gazzo" userId="S::beatriz.gazzo@br.ey.com::737d92e2-b8a4-44f9-bc67-6648803358ca" providerId="AD" clId="Web-{7CE6EE3C-78B3-AA3C-7722-C6C5C2DCCC18}" dt="2023-08-31T15:13:18.879" v="297" actId="1076"/>
        <pc:sldMkLst>
          <pc:docMk/>
          <pc:sldMk cId="2381661587" sldId="586"/>
        </pc:sldMkLst>
        <pc:spChg chg="add mod">
          <ac:chgData name="Beatriz Gazzo" userId="S::beatriz.gazzo@br.ey.com::737d92e2-b8a4-44f9-bc67-6648803358ca" providerId="AD" clId="Web-{7CE6EE3C-78B3-AA3C-7722-C6C5C2DCCC18}" dt="2023-08-31T15:13:18.879" v="297" actId="1076"/>
          <ac:spMkLst>
            <pc:docMk/>
            <pc:sldMk cId="2381661587" sldId="586"/>
            <ac:spMk id="4" creationId="{3BE50B66-F867-4F92-370C-997852873B28}"/>
          </ac:spMkLst>
        </pc:spChg>
        <pc:spChg chg="mod">
          <ac:chgData name="Beatriz Gazzo" userId="S::beatriz.gazzo@br.ey.com::737d92e2-b8a4-44f9-bc67-6648803358ca" providerId="AD" clId="Web-{7CE6EE3C-78B3-AA3C-7722-C6C5C2DCCC18}" dt="2023-08-31T15:12:55.801" v="289" actId="1076"/>
          <ac:spMkLst>
            <pc:docMk/>
            <pc:sldMk cId="2381661587" sldId="586"/>
            <ac:spMk id="7" creationId="{FF618A8C-27DF-A99A-4900-15E9ADCBDB97}"/>
          </ac:spMkLst>
        </pc:spChg>
        <pc:spChg chg="mod">
          <ac:chgData name="Beatriz Gazzo" userId="S::beatriz.gazzo@br.ey.com::737d92e2-b8a4-44f9-bc67-6648803358ca" providerId="AD" clId="Web-{7CE6EE3C-78B3-AA3C-7722-C6C5C2DCCC18}" dt="2023-08-31T15:12:33.347" v="287" actId="20577"/>
          <ac:spMkLst>
            <pc:docMk/>
            <pc:sldMk cId="2381661587" sldId="586"/>
            <ac:spMk id="15" creationId="{F0DBD456-9152-4F25-96D2-02254082E0A0}"/>
          </ac:spMkLst>
        </pc:spChg>
        <pc:picChg chg="add mod">
          <ac:chgData name="Beatriz Gazzo" userId="S::beatriz.gazzo@br.ey.com::737d92e2-b8a4-44f9-bc67-6648803358ca" providerId="AD" clId="Web-{7CE6EE3C-78B3-AA3C-7722-C6C5C2DCCC18}" dt="2023-08-31T15:10:21.718" v="273" actId="1076"/>
          <ac:picMkLst>
            <pc:docMk/>
            <pc:sldMk cId="2381661587" sldId="586"/>
            <ac:picMk id="2" creationId="{FF391179-2043-A6B3-4201-8BABD702C159}"/>
          </ac:picMkLst>
        </pc:picChg>
        <pc:picChg chg="add mod">
          <ac:chgData name="Beatriz Gazzo" userId="S::beatriz.gazzo@br.ey.com::737d92e2-b8a4-44f9-bc67-6648803358ca" providerId="AD" clId="Web-{7CE6EE3C-78B3-AA3C-7722-C6C5C2DCCC18}" dt="2023-08-31T15:10:35.312" v="275" actId="1076"/>
          <ac:picMkLst>
            <pc:docMk/>
            <pc:sldMk cId="2381661587" sldId="586"/>
            <ac:picMk id="3" creationId="{5825EE83-E1EB-C3EE-8B98-0E7CDDE6ED30}"/>
          </ac:picMkLst>
        </pc:picChg>
      </pc:sldChg>
    </pc:docChg>
  </pc:docChgLst>
  <pc:docChgLst>
    <pc:chgData name="Beatriz Gazzo" userId="737d92e2-b8a4-44f9-bc67-6648803358ca" providerId="ADAL" clId="{65307554-F425-4295-8898-FB484A61BB1D}"/>
    <pc:docChg chg="undo redo custSel addSld delSld modSld sldOrd">
      <pc:chgData name="Beatriz Gazzo" userId="737d92e2-b8a4-44f9-bc67-6648803358ca" providerId="ADAL" clId="{65307554-F425-4295-8898-FB484A61BB1D}" dt="2023-10-19T17:20:19.686" v="2199" actId="47"/>
      <pc:docMkLst>
        <pc:docMk/>
      </pc:docMkLst>
      <pc:sldChg chg="addSp delSp modSp mod">
        <pc:chgData name="Beatriz Gazzo" userId="737d92e2-b8a4-44f9-bc67-6648803358ca" providerId="ADAL" clId="{65307554-F425-4295-8898-FB484A61BB1D}" dt="2023-09-19T17:19:21.712" v="2097" actId="20577"/>
        <pc:sldMkLst>
          <pc:docMk/>
          <pc:sldMk cId="1938019810" sldId="568"/>
        </pc:sldMkLst>
        <pc:spChg chg="add del mod">
          <ac:chgData name="Beatriz Gazzo" userId="737d92e2-b8a4-44f9-bc67-6648803358ca" providerId="ADAL" clId="{65307554-F425-4295-8898-FB484A61BB1D}" dt="2023-09-19T16:30:26.001" v="1913" actId="478"/>
          <ac:spMkLst>
            <pc:docMk/>
            <pc:sldMk cId="1938019810" sldId="568"/>
            <ac:spMk id="2" creationId="{4F0BE436-CBC1-AE65-E580-3D7BC1F20BDB}"/>
          </ac:spMkLst>
        </pc:spChg>
        <pc:spChg chg="add del mod">
          <ac:chgData name="Beatriz Gazzo" userId="737d92e2-b8a4-44f9-bc67-6648803358ca" providerId="ADAL" clId="{65307554-F425-4295-8898-FB484A61BB1D}" dt="2023-09-19T17:09:29.054" v="1974" actId="478"/>
          <ac:spMkLst>
            <pc:docMk/>
            <pc:sldMk cId="1938019810" sldId="568"/>
            <ac:spMk id="3" creationId="{224962F4-41B6-1EC1-53EA-BDA365356A83}"/>
          </ac:spMkLst>
        </pc:spChg>
        <pc:spChg chg="del mod">
          <ac:chgData name="Beatriz Gazzo" userId="737d92e2-b8a4-44f9-bc67-6648803358ca" providerId="ADAL" clId="{65307554-F425-4295-8898-FB484A61BB1D}" dt="2023-09-18T20:03:37.327" v="1799" actId="478"/>
          <ac:spMkLst>
            <pc:docMk/>
            <pc:sldMk cId="1938019810" sldId="568"/>
            <ac:spMk id="5" creationId="{BD065E96-FE0B-47F5-A3E0-6C47AA564CFC}"/>
          </ac:spMkLst>
        </pc:spChg>
        <pc:spChg chg="add mod">
          <ac:chgData name="Beatriz Gazzo" userId="737d92e2-b8a4-44f9-bc67-6648803358ca" providerId="ADAL" clId="{65307554-F425-4295-8898-FB484A61BB1D}" dt="2023-09-19T17:13:55.039" v="1991" actId="408"/>
          <ac:spMkLst>
            <pc:docMk/>
            <pc:sldMk cId="1938019810" sldId="568"/>
            <ac:spMk id="10" creationId="{C573A037-FFB1-660B-D0ED-ADA85067C5D9}"/>
          </ac:spMkLst>
        </pc:spChg>
        <pc:spChg chg="mod">
          <ac:chgData name="Beatriz Gazzo" userId="737d92e2-b8a4-44f9-bc67-6648803358ca" providerId="ADAL" clId="{65307554-F425-4295-8898-FB484A61BB1D}" dt="2023-09-18T19:50:41.087" v="1773" actId="20577"/>
          <ac:spMkLst>
            <pc:docMk/>
            <pc:sldMk cId="1938019810" sldId="568"/>
            <ac:spMk id="15" creationId="{F0DBD456-9152-4F25-96D2-02254082E0A0}"/>
          </ac:spMkLst>
        </pc:spChg>
        <pc:spChg chg="add mod">
          <ac:chgData name="Beatriz Gazzo" userId="737d92e2-b8a4-44f9-bc67-6648803358ca" providerId="ADAL" clId="{65307554-F425-4295-8898-FB484A61BB1D}" dt="2023-09-19T17:13:52.332" v="1990" actId="1076"/>
          <ac:spMkLst>
            <pc:docMk/>
            <pc:sldMk cId="1938019810" sldId="568"/>
            <ac:spMk id="17" creationId="{09D26E24-5017-3104-64BC-F92127F11400}"/>
          </ac:spMkLst>
        </pc:spChg>
        <pc:spChg chg="del mod">
          <ac:chgData name="Beatriz Gazzo" userId="737d92e2-b8a4-44f9-bc67-6648803358ca" providerId="ADAL" clId="{65307554-F425-4295-8898-FB484A61BB1D}" dt="2023-09-18T20:03:37.327" v="1799" actId="478"/>
          <ac:spMkLst>
            <pc:docMk/>
            <pc:sldMk cId="1938019810" sldId="568"/>
            <ac:spMk id="17" creationId="{484C032A-B3E2-4D58-B9F6-650FEAA01C14}"/>
          </ac:spMkLst>
        </pc:spChg>
        <pc:spChg chg="add mod">
          <ac:chgData name="Beatriz Gazzo" userId="737d92e2-b8a4-44f9-bc67-6648803358ca" providerId="ADAL" clId="{65307554-F425-4295-8898-FB484A61BB1D}" dt="2023-09-19T17:13:35.546" v="1986" actId="1076"/>
          <ac:spMkLst>
            <pc:docMk/>
            <pc:sldMk cId="1938019810" sldId="568"/>
            <ac:spMk id="19" creationId="{62CC21DD-706E-D17E-9765-0E3FF57E2A58}"/>
          </ac:spMkLst>
        </pc:spChg>
        <pc:spChg chg="add del mod">
          <ac:chgData name="Beatriz Gazzo" userId="737d92e2-b8a4-44f9-bc67-6648803358ca" providerId="ADAL" clId="{65307554-F425-4295-8898-FB484A61BB1D}" dt="2023-09-19T17:10:24.081" v="1981" actId="478"/>
          <ac:spMkLst>
            <pc:docMk/>
            <pc:sldMk cId="1938019810" sldId="568"/>
            <ac:spMk id="20" creationId="{5A7A8E2E-74CE-9813-01EE-5EA6B25EC317}"/>
          </ac:spMkLst>
        </pc:spChg>
        <pc:spChg chg="add del mod">
          <ac:chgData name="Beatriz Gazzo" userId="737d92e2-b8a4-44f9-bc67-6648803358ca" providerId="ADAL" clId="{65307554-F425-4295-8898-FB484A61BB1D}" dt="2023-09-19T17:10:24.081" v="1981" actId="478"/>
          <ac:spMkLst>
            <pc:docMk/>
            <pc:sldMk cId="1938019810" sldId="568"/>
            <ac:spMk id="22" creationId="{29953E8A-D258-AEE0-A642-57E3A6503755}"/>
          </ac:spMkLst>
        </pc:spChg>
        <pc:spChg chg="add del">
          <ac:chgData name="Beatriz Gazzo" userId="737d92e2-b8a4-44f9-bc67-6648803358ca" providerId="ADAL" clId="{65307554-F425-4295-8898-FB484A61BB1D}" dt="2023-09-18T20:08:25.176" v="1816" actId="478"/>
          <ac:spMkLst>
            <pc:docMk/>
            <pc:sldMk cId="1938019810" sldId="568"/>
            <ac:spMk id="22" creationId="{E9121640-9F28-D3BB-48F4-DD9BA3475BCC}"/>
          </ac:spMkLst>
        </pc:spChg>
        <pc:spChg chg="add del mod">
          <ac:chgData name="Beatriz Gazzo" userId="737d92e2-b8a4-44f9-bc67-6648803358ca" providerId="ADAL" clId="{65307554-F425-4295-8898-FB484A61BB1D}" dt="2023-09-19T17:10:24.081" v="1981" actId="478"/>
          <ac:spMkLst>
            <pc:docMk/>
            <pc:sldMk cId="1938019810" sldId="568"/>
            <ac:spMk id="23" creationId="{96906BEA-151E-2C81-9214-66AEA277E01D}"/>
          </ac:spMkLst>
        </pc:spChg>
        <pc:spChg chg="add mod">
          <ac:chgData name="Beatriz Gazzo" userId="737d92e2-b8a4-44f9-bc67-6648803358ca" providerId="ADAL" clId="{65307554-F425-4295-8898-FB484A61BB1D}" dt="2023-09-19T17:17:00.352" v="2056" actId="20577"/>
          <ac:spMkLst>
            <pc:docMk/>
            <pc:sldMk cId="1938019810" sldId="568"/>
            <ac:spMk id="24" creationId="{63AC6B51-87A9-2C2C-959E-F652627602CB}"/>
          </ac:spMkLst>
        </pc:spChg>
        <pc:spChg chg="add mod">
          <ac:chgData name="Beatriz Gazzo" userId="737d92e2-b8a4-44f9-bc67-6648803358ca" providerId="ADAL" clId="{65307554-F425-4295-8898-FB484A61BB1D}" dt="2023-09-19T17:19:21.712" v="2097" actId="20577"/>
          <ac:spMkLst>
            <pc:docMk/>
            <pc:sldMk cId="1938019810" sldId="568"/>
            <ac:spMk id="25" creationId="{C63FD314-FE2D-A82D-CF99-1F76E1DEBA80}"/>
          </ac:spMkLst>
        </pc:spChg>
        <pc:spChg chg="mod topLvl">
          <ac:chgData name="Beatriz Gazzo" userId="737d92e2-b8a4-44f9-bc67-6648803358ca" providerId="ADAL" clId="{65307554-F425-4295-8898-FB484A61BB1D}" dt="2023-09-19T17:17:16.196" v="2079" actId="20577"/>
          <ac:spMkLst>
            <pc:docMk/>
            <pc:sldMk cId="1938019810" sldId="568"/>
            <ac:spMk id="39" creationId="{2A38D7A4-0E2A-4A08-8C31-DB06666C40E6}"/>
          </ac:spMkLst>
        </pc:spChg>
        <pc:spChg chg="del mod topLvl">
          <ac:chgData name="Beatriz Gazzo" userId="737d92e2-b8a4-44f9-bc67-6648803358ca" providerId="ADAL" clId="{65307554-F425-4295-8898-FB484A61BB1D}" dt="2023-09-19T17:09:54.227" v="1976" actId="478"/>
          <ac:spMkLst>
            <pc:docMk/>
            <pc:sldMk cId="1938019810" sldId="568"/>
            <ac:spMk id="43" creationId="{879121B6-E90E-4C4B-B271-645374BDD9B0}"/>
          </ac:spMkLst>
        </pc:spChg>
        <pc:spChg chg="add del">
          <ac:chgData name="Beatriz Gazzo" userId="737d92e2-b8a4-44f9-bc67-6648803358ca" providerId="ADAL" clId="{65307554-F425-4295-8898-FB484A61BB1D}" dt="2023-09-18T20:03:17.067" v="1794" actId="478"/>
          <ac:spMkLst>
            <pc:docMk/>
            <pc:sldMk cId="1938019810" sldId="568"/>
            <ac:spMk id="44" creationId="{42497D3C-CBFE-4DA5-8CF3-60BC0227082B}"/>
          </ac:spMkLst>
        </pc:spChg>
        <pc:spChg chg="add del">
          <ac:chgData name="Beatriz Gazzo" userId="737d92e2-b8a4-44f9-bc67-6648803358ca" providerId="ADAL" clId="{65307554-F425-4295-8898-FB484A61BB1D}" dt="2023-09-18T20:03:17.067" v="1794" actId="478"/>
          <ac:spMkLst>
            <pc:docMk/>
            <pc:sldMk cId="1938019810" sldId="568"/>
            <ac:spMk id="45" creationId="{00D7D069-25A2-4027-A7C7-284B52AF0050}"/>
          </ac:spMkLst>
        </pc:spChg>
        <pc:spChg chg="add del">
          <ac:chgData name="Beatriz Gazzo" userId="737d92e2-b8a4-44f9-bc67-6648803358ca" providerId="ADAL" clId="{65307554-F425-4295-8898-FB484A61BB1D}" dt="2023-09-18T20:03:17.067" v="1794" actId="478"/>
          <ac:spMkLst>
            <pc:docMk/>
            <pc:sldMk cId="1938019810" sldId="568"/>
            <ac:spMk id="47" creationId="{9F37F289-90AA-445E-B24E-46A7649E1EF8}"/>
          </ac:spMkLst>
        </pc:spChg>
        <pc:spChg chg="del mod">
          <ac:chgData name="Beatriz Gazzo" userId="737d92e2-b8a4-44f9-bc67-6648803358ca" providerId="ADAL" clId="{65307554-F425-4295-8898-FB484A61BB1D}" dt="2023-09-18T20:03:37.327" v="1799" actId="478"/>
          <ac:spMkLst>
            <pc:docMk/>
            <pc:sldMk cId="1938019810" sldId="568"/>
            <ac:spMk id="103" creationId="{A763CA21-E0B8-4E0E-AD42-F757E03BF650}"/>
          </ac:spMkLst>
        </pc:spChg>
        <pc:grpChg chg="add del mod">
          <ac:chgData name="Beatriz Gazzo" userId="737d92e2-b8a4-44f9-bc67-6648803358ca" providerId="ADAL" clId="{65307554-F425-4295-8898-FB484A61BB1D}" dt="2023-09-19T17:09:50.846" v="1975" actId="165"/>
          <ac:grpSpMkLst>
            <pc:docMk/>
            <pc:sldMk cId="1938019810" sldId="568"/>
            <ac:grpSpMk id="18" creationId="{BF3EBC78-BC0D-4277-B36E-35E8A467FE54}"/>
          </ac:grpSpMkLst>
        </pc:grpChg>
        <pc:picChg chg="add del">
          <ac:chgData name="Beatriz Gazzo" userId="737d92e2-b8a4-44f9-bc67-6648803358ca" providerId="ADAL" clId="{65307554-F425-4295-8898-FB484A61BB1D}" dt="2023-09-18T20:03:17.067" v="1794" actId="478"/>
          <ac:picMkLst>
            <pc:docMk/>
            <pc:sldMk cId="1938019810" sldId="568"/>
            <ac:picMk id="2" creationId="{7EE20688-7C4A-AC97-4DC6-B61F012D4BA4}"/>
          </ac:picMkLst>
        </pc:picChg>
        <pc:picChg chg="add del mod">
          <ac:chgData name="Beatriz Gazzo" userId="737d92e2-b8a4-44f9-bc67-6648803358ca" providerId="ADAL" clId="{65307554-F425-4295-8898-FB484A61BB1D}" dt="2023-09-19T16:29:16.235" v="1906" actId="478"/>
          <ac:picMkLst>
            <pc:docMk/>
            <pc:sldMk cId="1938019810" sldId="568"/>
            <ac:picMk id="4" creationId="{1D519C4E-A7DE-3A76-E283-BD7F268731D2}"/>
          </ac:picMkLst>
        </pc:picChg>
        <pc:picChg chg="add del mod">
          <ac:chgData name="Beatriz Gazzo" userId="737d92e2-b8a4-44f9-bc67-6648803358ca" providerId="ADAL" clId="{65307554-F425-4295-8898-FB484A61BB1D}" dt="2023-09-19T16:29:16.235" v="1906" actId="478"/>
          <ac:picMkLst>
            <pc:docMk/>
            <pc:sldMk cId="1938019810" sldId="568"/>
            <ac:picMk id="7" creationId="{E169A458-A0DD-A6A4-B578-EAF6739EA7D4}"/>
          </ac:picMkLst>
        </pc:picChg>
        <pc:picChg chg="add del">
          <ac:chgData name="Beatriz Gazzo" userId="737d92e2-b8a4-44f9-bc67-6648803358ca" providerId="ADAL" clId="{65307554-F425-4295-8898-FB484A61BB1D}" dt="2023-09-18T20:03:17.067" v="1794" actId="478"/>
          <ac:picMkLst>
            <pc:docMk/>
            <pc:sldMk cId="1938019810" sldId="568"/>
            <ac:picMk id="9" creationId="{9BC31D1F-8157-B107-802C-B7A90D9F73E3}"/>
          </ac:picMkLst>
        </pc:picChg>
        <pc:picChg chg="add del">
          <ac:chgData name="Beatriz Gazzo" userId="737d92e2-b8a4-44f9-bc67-6648803358ca" providerId="ADAL" clId="{65307554-F425-4295-8898-FB484A61BB1D}" dt="2023-09-19T16:31:50.776" v="1915" actId="478"/>
          <ac:picMkLst>
            <pc:docMk/>
            <pc:sldMk cId="1938019810" sldId="568"/>
            <ac:picMk id="9" creationId="{DA607E7F-10E0-01C2-B14E-3EEEA879C75D}"/>
          </ac:picMkLst>
        </pc:picChg>
        <pc:picChg chg="add del">
          <ac:chgData name="Beatriz Gazzo" userId="737d92e2-b8a4-44f9-bc67-6648803358ca" providerId="ADAL" clId="{65307554-F425-4295-8898-FB484A61BB1D}" dt="2023-09-18T20:03:17.067" v="1794" actId="478"/>
          <ac:picMkLst>
            <pc:docMk/>
            <pc:sldMk cId="1938019810" sldId="568"/>
            <ac:picMk id="10" creationId="{1ABE7CA3-0D91-4845-7DD0-4671D59210EA}"/>
          </ac:picMkLst>
        </pc:picChg>
        <pc:picChg chg="add del mod">
          <ac:chgData name="Beatriz Gazzo" userId="737d92e2-b8a4-44f9-bc67-6648803358ca" providerId="ADAL" clId="{65307554-F425-4295-8898-FB484A61BB1D}" dt="2023-09-19T16:29:16.235" v="1906" actId="478"/>
          <ac:picMkLst>
            <pc:docMk/>
            <pc:sldMk cId="1938019810" sldId="568"/>
            <ac:picMk id="13" creationId="{089236ED-CB21-BD28-FDA3-325E374AE5D9}"/>
          </ac:picMkLst>
        </pc:picChg>
        <pc:picChg chg="add del mod">
          <ac:chgData name="Beatriz Gazzo" userId="737d92e2-b8a4-44f9-bc67-6648803358ca" providerId="ADAL" clId="{65307554-F425-4295-8898-FB484A61BB1D}" dt="2023-09-19T16:29:16.235" v="1906" actId="478"/>
          <ac:picMkLst>
            <pc:docMk/>
            <pc:sldMk cId="1938019810" sldId="568"/>
            <ac:picMk id="14" creationId="{CA8A340D-9743-73C4-D4AB-818898944A8C}"/>
          </ac:picMkLst>
        </pc:picChg>
        <pc:picChg chg="add del">
          <ac:chgData name="Beatriz Gazzo" userId="737d92e2-b8a4-44f9-bc67-6648803358ca" providerId="ADAL" clId="{65307554-F425-4295-8898-FB484A61BB1D}" dt="2023-09-18T20:05:37.902" v="1808" actId="478"/>
          <ac:picMkLst>
            <pc:docMk/>
            <pc:sldMk cId="1938019810" sldId="568"/>
            <ac:picMk id="19" creationId="{AC7A0689-2693-A591-3171-0220C771E16D}"/>
          </ac:picMkLst>
        </pc:picChg>
        <pc:picChg chg="add del mod">
          <ac:chgData name="Beatriz Gazzo" userId="737d92e2-b8a4-44f9-bc67-6648803358ca" providerId="ADAL" clId="{65307554-F425-4295-8898-FB484A61BB1D}" dt="2023-09-18T20:05:49.996" v="1811" actId="478"/>
          <ac:picMkLst>
            <pc:docMk/>
            <pc:sldMk cId="1938019810" sldId="568"/>
            <ac:picMk id="20" creationId="{902CDA91-202B-62E9-B43F-0572E8741ECE}"/>
          </ac:picMkLst>
        </pc:picChg>
        <pc:picChg chg="add del mod">
          <ac:chgData name="Beatriz Gazzo" userId="737d92e2-b8a4-44f9-bc67-6648803358ca" providerId="ADAL" clId="{65307554-F425-4295-8898-FB484A61BB1D}" dt="2023-09-19T16:29:16.235" v="1906" actId="478"/>
          <ac:picMkLst>
            <pc:docMk/>
            <pc:sldMk cId="1938019810" sldId="568"/>
            <ac:picMk id="21" creationId="{C2D63561-B6EC-54E8-C072-2D34C605AA6D}"/>
          </ac:picMkLst>
        </pc:picChg>
        <pc:picChg chg="add del">
          <ac:chgData name="Beatriz Gazzo" userId="737d92e2-b8a4-44f9-bc67-6648803358ca" providerId="ADAL" clId="{65307554-F425-4295-8898-FB484A61BB1D}" dt="2023-09-18T20:34:02.318" v="1887" actId="478"/>
          <ac:picMkLst>
            <pc:docMk/>
            <pc:sldMk cId="1938019810" sldId="568"/>
            <ac:picMk id="51" creationId="{4483D95B-D620-439F-B38A-26EC1603670C}"/>
          </ac:picMkLst>
        </pc:picChg>
        <pc:picChg chg="del mod">
          <ac:chgData name="Beatriz Gazzo" userId="737d92e2-b8a4-44f9-bc67-6648803358ca" providerId="ADAL" clId="{65307554-F425-4295-8898-FB484A61BB1D}" dt="2023-09-18T20:03:37.327" v="1799" actId="478"/>
          <ac:picMkLst>
            <pc:docMk/>
            <pc:sldMk cId="1938019810" sldId="568"/>
            <ac:picMk id="63" creationId="{E22D6F06-4573-480C-9C66-AC819B9E8658}"/>
          </ac:picMkLst>
        </pc:picChg>
      </pc:sldChg>
      <pc:sldChg chg="addSp delSp modSp mod">
        <pc:chgData name="Beatriz Gazzo" userId="737d92e2-b8a4-44f9-bc67-6648803358ca" providerId="ADAL" clId="{65307554-F425-4295-8898-FB484A61BB1D}" dt="2023-09-19T17:36:52.151" v="2128" actId="20577"/>
        <pc:sldMkLst>
          <pc:docMk/>
          <pc:sldMk cId="1559262723" sldId="584"/>
        </pc:sldMkLst>
        <pc:spChg chg="del mod">
          <ac:chgData name="Beatriz Gazzo" userId="737d92e2-b8a4-44f9-bc67-6648803358ca" providerId="ADAL" clId="{65307554-F425-4295-8898-FB484A61BB1D}" dt="2023-09-14T19:28:41.073" v="784" actId="478"/>
          <ac:spMkLst>
            <pc:docMk/>
            <pc:sldMk cId="1559262723" sldId="584"/>
            <ac:spMk id="3" creationId="{46A89CC7-AE45-35A1-968B-29A7A23DA2F6}"/>
          </ac:spMkLst>
        </pc:spChg>
        <pc:spChg chg="add mod">
          <ac:chgData name="Beatriz Gazzo" userId="737d92e2-b8a4-44f9-bc67-6648803358ca" providerId="ADAL" clId="{65307554-F425-4295-8898-FB484A61BB1D}" dt="2023-09-19T17:36:52.151" v="2128" actId="20577"/>
          <ac:spMkLst>
            <pc:docMk/>
            <pc:sldMk cId="1559262723" sldId="584"/>
            <ac:spMk id="4" creationId="{C6DEF1E8-56BA-6FF6-2D0A-047B5A9E8CE5}"/>
          </ac:spMkLst>
        </pc:spChg>
        <pc:spChg chg="mod">
          <ac:chgData name="Beatriz Gazzo" userId="737d92e2-b8a4-44f9-bc67-6648803358ca" providerId="ADAL" clId="{65307554-F425-4295-8898-FB484A61BB1D}" dt="2023-09-19T17:22:13.046" v="2105" actId="1076"/>
          <ac:spMkLst>
            <pc:docMk/>
            <pc:sldMk cId="1559262723" sldId="584"/>
            <ac:spMk id="29" creationId="{EEEE8FF0-6395-25D4-2A9D-F446D8B9F676}"/>
          </ac:spMkLst>
        </pc:spChg>
        <pc:spChg chg="mod">
          <ac:chgData name="Beatriz Gazzo" userId="737d92e2-b8a4-44f9-bc67-6648803358ca" providerId="ADAL" clId="{65307554-F425-4295-8898-FB484A61BB1D}" dt="2023-09-19T17:21:41.701" v="2103" actId="1076"/>
          <ac:spMkLst>
            <pc:docMk/>
            <pc:sldMk cId="1559262723" sldId="584"/>
            <ac:spMk id="35" creationId="{274BC924-150B-B400-33FF-23892539B1A2}"/>
          </ac:spMkLst>
        </pc:spChg>
        <pc:graphicFrameChg chg="modGraphic">
          <ac:chgData name="Beatriz Gazzo" userId="737d92e2-b8a4-44f9-bc67-6648803358ca" providerId="ADAL" clId="{65307554-F425-4295-8898-FB484A61BB1D}" dt="2023-09-18T13:47:47.876" v="1632" actId="113"/>
          <ac:graphicFrameMkLst>
            <pc:docMk/>
            <pc:sldMk cId="1559262723" sldId="584"/>
            <ac:graphicFrameMk id="31" creationId="{63BB241F-2405-A3F5-4A43-88224752385C}"/>
          </ac:graphicFrameMkLst>
        </pc:graphicFrameChg>
        <pc:graphicFrameChg chg="mod modGraphic">
          <ac:chgData name="Beatriz Gazzo" userId="737d92e2-b8a4-44f9-bc67-6648803358ca" providerId="ADAL" clId="{65307554-F425-4295-8898-FB484A61BB1D}" dt="2023-09-18T13:46:35.376" v="1627" actId="2711"/>
          <ac:graphicFrameMkLst>
            <pc:docMk/>
            <pc:sldMk cId="1559262723" sldId="584"/>
            <ac:graphicFrameMk id="32" creationId="{5FBB7D77-46EC-E8B4-3A2A-7BF8DC2C29CF}"/>
          </ac:graphicFrameMkLst>
        </pc:graphicFrameChg>
        <pc:graphicFrameChg chg="modGraphic">
          <ac:chgData name="Beatriz Gazzo" userId="737d92e2-b8a4-44f9-bc67-6648803358ca" providerId="ADAL" clId="{65307554-F425-4295-8898-FB484A61BB1D}" dt="2023-09-18T13:47:55.231" v="1633" actId="113"/>
          <ac:graphicFrameMkLst>
            <pc:docMk/>
            <pc:sldMk cId="1559262723" sldId="584"/>
            <ac:graphicFrameMk id="33" creationId="{5A769DAE-8B44-9803-1DC3-A0907AA6B6F3}"/>
          </ac:graphicFrameMkLst>
        </pc:graphicFrameChg>
        <pc:graphicFrameChg chg="modGraphic">
          <ac:chgData name="Beatriz Gazzo" userId="737d92e2-b8a4-44f9-bc67-6648803358ca" providerId="ADAL" clId="{65307554-F425-4295-8898-FB484A61BB1D}" dt="2023-09-18T13:46:56.946" v="1629" actId="113"/>
          <ac:graphicFrameMkLst>
            <pc:docMk/>
            <pc:sldMk cId="1559262723" sldId="584"/>
            <ac:graphicFrameMk id="34" creationId="{FAE85A1F-8C08-5149-D217-9E1857941AA5}"/>
          </ac:graphicFrameMkLst>
        </pc:graphicFrameChg>
      </pc:sldChg>
      <pc:sldChg chg="addSp delSp modSp del mod ord">
        <pc:chgData name="Beatriz Gazzo" userId="737d92e2-b8a4-44f9-bc67-6648803358ca" providerId="ADAL" clId="{65307554-F425-4295-8898-FB484A61BB1D}" dt="2023-09-15T13:48:27.815" v="1390" actId="47"/>
        <pc:sldMkLst>
          <pc:docMk/>
          <pc:sldMk cId="2130524639" sldId="585"/>
        </pc:sldMkLst>
        <pc:spChg chg="add del mod">
          <ac:chgData name="Beatriz Gazzo" userId="737d92e2-b8a4-44f9-bc67-6648803358ca" providerId="ADAL" clId="{65307554-F425-4295-8898-FB484A61BB1D}" dt="2023-09-13T18:30:20.206" v="70"/>
          <ac:spMkLst>
            <pc:docMk/>
            <pc:sldMk cId="2130524639" sldId="585"/>
            <ac:spMk id="2" creationId="{836A07C9-5D1E-25E2-A8FA-C19B97220B36}"/>
          </ac:spMkLst>
        </pc:spChg>
        <pc:spChg chg="mod">
          <ac:chgData name="Beatriz Gazzo" userId="737d92e2-b8a4-44f9-bc67-6648803358ca" providerId="ADAL" clId="{65307554-F425-4295-8898-FB484A61BB1D}" dt="2023-09-13T18:33:06.777" v="102" actId="20577"/>
          <ac:spMkLst>
            <pc:docMk/>
            <pc:sldMk cId="2130524639" sldId="585"/>
            <ac:spMk id="49" creationId="{FC9829BD-0129-31E4-311C-03FE9D1928C0}"/>
          </ac:spMkLst>
        </pc:spChg>
        <pc:spChg chg="mod">
          <ac:chgData name="Beatriz Gazzo" userId="737d92e2-b8a4-44f9-bc67-6648803358ca" providerId="ADAL" clId="{65307554-F425-4295-8898-FB484A61BB1D}" dt="2023-09-13T18:30:22.843" v="77" actId="20577"/>
          <ac:spMkLst>
            <pc:docMk/>
            <pc:sldMk cId="2130524639" sldId="585"/>
            <ac:spMk id="50" creationId="{7A07479D-E4A6-A96E-D200-DAC685C1AA3A}"/>
          </ac:spMkLst>
        </pc:spChg>
        <pc:spChg chg="mod">
          <ac:chgData name="Beatriz Gazzo" userId="737d92e2-b8a4-44f9-bc67-6648803358ca" providerId="ADAL" clId="{65307554-F425-4295-8898-FB484A61BB1D}" dt="2023-09-13T18:33:07.168" v="103" actId="20577"/>
          <ac:spMkLst>
            <pc:docMk/>
            <pc:sldMk cId="2130524639" sldId="585"/>
            <ac:spMk id="51" creationId="{8D769CCC-2C01-CA35-C8E2-304334BF1EEF}"/>
          </ac:spMkLst>
        </pc:spChg>
        <pc:spChg chg="add del mod">
          <ac:chgData name="Beatriz Gazzo" userId="737d92e2-b8a4-44f9-bc67-6648803358ca" providerId="ADAL" clId="{65307554-F425-4295-8898-FB484A61BB1D}" dt="2023-09-13T18:33:06.509" v="101" actId="20577"/>
          <ac:spMkLst>
            <pc:docMk/>
            <pc:sldMk cId="2130524639" sldId="585"/>
            <ac:spMk id="52" creationId="{A2EE2387-D71F-6AD5-7646-52EF7311F273}"/>
          </ac:spMkLst>
        </pc:spChg>
        <pc:spChg chg="add del">
          <ac:chgData name="Beatriz Gazzo" userId="737d92e2-b8a4-44f9-bc67-6648803358ca" providerId="ADAL" clId="{65307554-F425-4295-8898-FB484A61BB1D}" dt="2023-09-13T18:30:23.738" v="79" actId="478"/>
          <ac:spMkLst>
            <pc:docMk/>
            <pc:sldMk cId="2130524639" sldId="585"/>
            <ac:spMk id="53" creationId="{DF435B0E-3CFB-34CC-A5EC-9A87AA5EF846}"/>
          </ac:spMkLst>
        </pc:spChg>
      </pc:sldChg>
      <pc:sldChg chg="del">
        <pc:chgData name="Beatriz Gazzo" userId="737d92e2-b8a4-44f9-bc67-6648803358ca" providerId="ADAL" clId="{65307554-F425-4295-8898-FB484A61BB1D}" dt="2023-09-14T19:27:48.102" v="783" actId="47"/>
        <pc:sldMkLst>
          <pc:docMk/>
          <pc:sldMk cId="2381661587" sldId="586"/>
        </pc:sldMkLst>
      </pc:sldChg>
      <pc:sldChg chg="del">
        <pc:chgData name="Beatriz Gazzo" userId="737d92e2-b8a4-44f9-bc67-6648803358ca" providerId="ADAL" clId="{65307554-F425-4295-8898-FB484A61BB1D}" dt="2023-09-15T11:58:14.034" v="1265" actId="47"/>
        <pc:sldMkLst>
          <pc:docMk/>
          <pc:sldMk cId="89265571" sldId="587"/>
        </pc:sldMkLst>
      </pc:sldChg>
      <pc:sldChg chg="modSp mod">
        <pc:chgData name="Beatriz Gazzo" userId="737d92e2-b8a4-44f9-bc67-6648803358ca" providerId="ADAL" clId="{65307554-F425-4295-8898-FB484A61BB1D}" dt="2023-09-19T17:46:01.906" v="2147" actId="14100"/>
        <pc:sldMkLst>
          <pc:docMk/>
          <pc:sldMk cId="464107373" sldId="588"/>
        </pc:sldMkLst>
        <pc:spChg chg="mod">
          <ac:chgData name="Beatriz Gazzo" userId="737d92e2-b8a4-44f9-bc67-6648803358ca" providerId="ADAL" clId="{65307554-F425-4295-8898-FB484A61BB1D}" dt="2023-09-19T17:46:01.906" v="2147" actId="14100"/>
          <ac:spMkLst>
            <pc:docMk/>
            <pc:sldMk cId="464107373" sldId="588"/>
            <ac:spMk id="7" creationId="{FF618A8C-27DF-A99A-4900-15E9ADCBDB97}"/>
          </ac:spMkLst>
        </pc:spChg>
      </pc:sldChg>
      <pc:sldChg chg="addSp delSp modSp add mod">
        <pc:chgData name="Beatriz Gazzo" userId="737d92e2-b8a4-44f9-bc67-6648803358ca" providerId="ADAL" clId="{65307554-F425-4295-8898-FB484A61BB1D}" dt="2023-09-19T17:36:43.257" v="2124" actId="20577"/>
        <pc:sldMkLst>
          <pc:docMk/>
          <pc:sldMk cId="2277139120" sldId="589"/>
        </pc:sldMkLst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5" creationId="{BD065E96-FE0B-47F5-A3E0-6C47AA564CFC}"/>
          </ac:spMkLst>
        </pc:spChg>
        <pc:spChg chg="mod">
          <ac:chgData name="Beatriz Gazzo" userId="737d92e2-b8a4-44f9-bc67-6648803358ca" providerId="ADAL" clId="{65307554-F425-4295-8898-FB484A61BB1D}" dt="2023-09-19T17:36:43.257" v="2124" actId="20577"/>
          <ac:spMkLst>
            <pc:docMk/>
            <pc:sldMk cId="2277139120" sldId="589"/>
            <ac:spMk id="15" creationId="{F0DBD456-9152-4F25-96D2-02254082E0A0}"/>
          </ac:spMkLst>
        </pc:spChg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17" creationId="{484C032A-B3E2-4D58-B9F6-650FEAA01C14}"/>
          </ac:spMkLst>
        </pc:spChg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44" creationId="{42497D3C-CBFE-4DA5-8CF3-60BC0227082B}"/>
          </ac:spMkLst>
        </pc:spChg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45" creationId="{00D7D069-25A2-4027-A7C7-284B52AF0050}"/>
          </ac:spMkLst>
        </pc:spChg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47" creationId="{9F37F289-90AA-445E-B24E-46A7649E1EF8}"/>
          </ac:spMkLst>
        </pc:spChg>
        <pc:spChg chg="del">
          <ac:chgData name="Beatriz Gazzo" userId="737d92e2-b8a4-44f9-bc67-6648803358ca" providerId="ADAL" clId="{65307554-F425-4295-8898-FB484A61BB1D}" dt="2023-09-14T13:43:54.460" v="129" actId="478"/>
          <ac:spMkLst>
            <pc:docMk/>
            <pc:sldMk cId="2277139120" sldId="589"/>
            <ac:spMk id="103" creationId="{A763CA21-E0B8-4E0E-AD42-F757E03BF650}"/>
          </ac:spMkLst>
        </pc:spChg>
        <pc:grpChg chg="del">
          <ac:chgData name="Beatriz Gazzo" userId="737d92e2-b8a4-44f9-bc67-6648803358ca" providerId="ADAL" clId="{65307554-F425-4295-8898-FB484A61BB1D}" dt="2023-09-14T13:43:54.460" v="129" actId="478"/>
          <ac:grpSpMkLst>
            <pc:docMk/>
            <pc:sldMk cId="2277139120" sldId="589"/>
            <ac:grpSpMk id="18" creationId="{BF3EBC78-BC0D-4277-B36E-35E8A467FE54}"/>
          </ac:grpSpMkLst>
        </pc:grpChg>
        <pc:picChg chg="del">
          <ac:chgData name="Beatriz Gazzo" userId="737d92e2-b8a4-44f9-bc67-6648803358ca" providerId="ADAL" clId="{65307554-F425-4295-8898-FB484A61BB1D}" dt="2023-09-14T13:43:54.460" v="129" actId="478"/>
          <ac:picMkLst>
            <pc:docMk/>
            <pc:sldMk cId="2277139120" sldId="589"/>
            <ac:picMk id="2" creationId="{7EE20688-7C4A-AC97-4DC6-B61F012D4BA4}"/>
          </ac:picMkLst>
        </pc:picChg>
        <pc:picChg chg="add mod">
          <ac:chgData name="Beatriz Gazzo" userId="737d92e2-b8a4-44f9-bc67-6648803358ca" providerId="ADAL" clId="{65307554-F425-4295-8898-FB484A61BB1D}" dt="2023-09-18T13:39:38.362" v="1602" actId="12788"/>
          <ac:picMkLst>
            <pc:docMk/>
            <pc:sldMk cId="2277139120" sldId="589"/>
            <ac:picMk id="3" creationId="{A1340F2B-2A7D-83DA-C1CD-C19A27B6C3F1}"/>
          </ac:picMkLst>
        </pc:picChg>
        <pc:picChg chg="add del mod">
          <ac:chgData name="Beatriz Gazzo" userId="737d92e2-b8a4-44f9-bc67-6648803358ca" providerId="ADAL" clId="{65307554-F425-4295-8898-FB484A61BB1D}" dt="2023-09-18T13:39:11.726" v="1595" actId="478"/>
          <ac:picMkLst>
            <pc:docMk/>
            <pc:sldMk cId="2277139120" sldId="589"/>
            <ac:picMk id="4" creationId="{0C1E9C70-9568-7D1B-9BC6-A9CAFD0341B7}"/>
          </ac:picMkLst>
        </pc:picChg>
        <pc:picChg chg="del">
          <ac:chgData name="Beatriz Gazzo" userId="737d92e2-b8a4-44f9-bc67-6648803358ca" providerId="ADAL" clId="{65307554-F425-4295-8898-FB484A61BB1D}" dt="2023-09-14T13:43:54.460" v="129" actId="478"/>
          <ac:picMkLst>
            <pc:docMk/>
            <pc:sldMk cId="2277139120" sldId="589"/>
            <ac:picMk id="9" creationId="{9BC31D1F-8157-B107-802C-B7A90D9F73E3}"/>
          </ac:picMkLst>
        </pc:picChg>
        <pc:picChg chg="del">
          <ac:chgData name="Beatriz Gazzo" userId="737d92e2-b8a4-44f9-bc67-6648803358ca" providerId="ADAL" clId="{65307554-F425-4295-8898-FB484A61BB1D}" dt="2023-09-14T13:43:54.460" v="129" actId="478"/>
          <ac:picMkLst>
            <pc:docMk/>
            <pc:sldMk cId="2277139120" sldId="589"/>
            <ac:picMk id="10" creationId="{1ABE7CA3-0D91-4845-7DD0-4671D59210EA}"/>
          </ac:picMkLst>
        </pc:picChg>
        <pc:picChg chg="del">
          <ac:chgData name="Beatriz Gazzo" userId="737d92e2-b8a4-44f9-bc67-6648803358ca" providerId="ADAL" clId="{65307554-F425-4295-8898-FB484A61BB1D}" dt="2023-09-14T13:43:54.460" v="129" actId="478"/>
          <ac:picMkLst>
            <pc:docMk/>
            <pc:sldMk cId="2277139120" sldId="589"/>
            <ac:picMk id="51" creationId="{4483D95B-D620-439F-B38A-26EC1603670C}"/>
          </ac:picMkLst>
        </pc:picChg>
        <pc:picChg chg="del">
          <ac:chgData name="Beatriz Gazzo" userId="737d92e2-b8a4-44f9-bc67-6648803358ca" providerId="ADAL" clId="{65307554-F425-4295-8898-FB484A61BB1D}" dt="2023-09-14T13:43:54.460" v="129" actId="478"/>
          <ac:picMkLst>
            <pc:docMk/>
            <pc:sldMk cId="2277139120" sldId="589"/>
            <ac:picMk id="63" creationId="{E22D6F06-4573-480C-9C66-AC819B9E8658}"/>
          </ac:picMkLst>
        </pc:picChg>
      </pc:sldChg>
      <pc:sldChg chg="addSp delSp modSp add mod modAnim">
        <pc:chgData name="Beatriz Gazzo" userId="737d92e2-b8a4-44f9-bc67-6648803358ca" providerId="ADAL" clId="{65307554-F425-4295-8898-FB484A61BB1D}" dt="2023-09-19T17:36:38.685" v="2122" actId="20577"/>
        <pc:sldMkLst>
          <pc:docMk/>
          <pc:sldMk cId="4123866973" sldId="590"/>
        </pc:sldMkLst>
        <pc:spChg chg="add mod">
          <ac:chgData name="Beatriz Gazzo" userId="737d92e2-b8a4-44f9-bc67-6648803358ca" providerId="ADAL" clId="{65307554-F425-4295-8898-FB484A61BB1D}" dt="2023-09-18T13:23:39.228" v="1592" actId="20577"/>
          <ac:spMkLst>
            <pc:docMk/>
            <pc:sldMk cId="4123866973" sldId="590"/>
            <ac:spMk id="3" creationId="{79A0D090-CDB3-D407-F9B3-A5572818E66A}"/>
          </ac:spMkLst>
        </pc:spChg>
        <pc:spChg chg="add mod">
          <ac:chgData name="Beatriz Gazzo" userId="737d92e2-b8a4-44f9-bc67-6648803358ca" providerId="ADAL" clId="{65307554-F425-4295-8898-FB484A61BB1D}" dt="2023-09-14T19:20:41.752" v="655" actId="1076"/>
          <ac:spMkLst>
            <pc:docMk/>
            <pc:sldMk cId="4123866973" sldId="590"/>
            <ac:spMk id="4" creationId="{FC9F55BB-5692-3E38-FD7B-940C1CDDA477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5" creationId="{BD065E96-FE0B-47F5-A3E0-6C47AA564CFC}"/>
          </ac:spMkLst>
        </pc:spChg>
        <pc:spChg chg="add mod">
          <ac:chgData name="Beatriz Gazzo" userId="737d92e2-b8a4-44f9-bc67-6648803358ca" providerId="ADAL" clId="{65307554-F425-4295-8898-FB484A61BB1D}" dt="2023-09-14T19:20:41.752" v="655" actId="1076"/>
          <ac:spMkLst>
            <pc:docMk/>
            <pc:sldMk cId="4123866973" sldId="590"/>
            <ac:spMk id="7" creationId="{3879A5FA-9AC6-C7BC-5ED8-7CBCB965EE78}"/>
          </ac:spMkLst>
        </pc:spChg>
        <pc:spChg chg="add mod">
          <ac:chgData name="Beatriz Gazzo" userId="737d92e2-b8a4-44f9-bc67-6648803358ca" providerId="ADAL" clId="{65307554-F425-4295-8898-FB484A61BB1D}" dt="2023-09-14T19:20:41.752" v="655" actId="1076"/>
          <ac:spMkLst>
            <pc:docMk/>
            <pc:sldMk cId="4123866973" sldId="590"/>
            <ac:spMk id="13" creationId="{CBD5E20A-518D-7ABE-857E-96FAA2A83545}"/>
          </ac:spMkLst>
        </pc:spChg>
        <pc:spChg chg="add mod">
          <ac:chgData name="Beatriz Gazzo" userId="737d92e2-b8a4-44f9-bc67-6648803358ca" providerId="ADAL" clId="{65307554-F425-4295-8898-FB484A61BB1D}" dt="2023-09-14T19:20:41.752" v="655" actId="1076"/>
          <ac:spMkLst>
            <pc:docMk/>
            <pc:sldMk cId="4123866973" sldId="590"/>
            <ac:spMk id="14" creationId="{8EBFD66C-839A-4EE4-1180-452D277822E8}"/>
          </ac:spMkLst>
        </pc:spChg>
        <pc:spChg chg="mod">
          <ac:chgData name="Beatriz Gazzo" userId="737d92e2-b8a4-44f9-bc67-6648803358ca" providerId="ADAL" clId="{65307554-F425-4295-8898-FB484A61BB1D}" dt="2023-09-19T17:36:38.685" v="2122" actId="20577"/>
          <ac:spMkLst>
            <pc:docMk/>
            <pc:sldMk cId="4123866973" sldId="590"/>
            <ac:spMk id="15" creationId="{F0DBD456-9152-4F25-96D2-02254082E0A0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17" creationId="{484C032A-B3E2-4D58-B9F6-650FEAA01C14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1" creationId="{01D3D75E-2946-8A6C-BDD4-48962E2591A6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2" creationId="{92B77105-C70A-8354-AC02-3B5159755241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3" creationId="{6FFD3010-F9E1-098F-9687-0CD35DBCF661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4" creationId="{A43E196B-FB67-7BBB-4B67-BA6ADE22C117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5" creationId="{3A4AB058-90E8-7D61-A84F-29BC106E7C91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6" creationId="{94675374-6318-8052-6AB4-5381DC5530BD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7" creationId="{F1647231-2285-248E-4070-214A9F360F89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8" creationId="{DF3EAA95-D185-93B6-A877-4BC040143B91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29" creationId="{77F05B55-6DA7-2467-01EF-552D07E0E0BF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0" creationId="{97662E61-2487-AE7E-1CD9-BE3877359FE9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1" creationId="{ED657372-2CF5-ED3E-C840-2F3E86B1D41C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2" creationId="{63F3C573-57A9-864B-1DEC-AFC0EEFE2AD3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3" creationId="{411A0D82-E964-7A98-2F54-BE00904E26E8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4" creationId="{FC0C57BA-2ACE-A67A-C4C7-51096BA64F7D}"/>
          </ac:spMkLst>
        </pc:spChg>
        <pc:spChg chg="mod">
          <ac:chgData name="Beatriz Gazzo" userId="737d92e2-b8a4-44f9-bc67-6648803358ca" providerId="ADAL" clId="{65307554-F425-4295-8898-FB484A61BB1D}" dt="2023-09-14T19:19:55.470" v="648"/>
          <ac:spMkLst>
            <pc:docMk/>
            <pc:sldMk cId="4123866973" sldId="590"/>
            <ac:spMk id="35" creationId="{605BF5C6-BEB0-83E8-BA66-1B25A3A68767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44" creationId="{42497D3C-CBFE-4DA5-8CF3-60BC0227082B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45" creationId="{00D7D069-25A2-4027-A7C7-284B52AF0050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47" creationId="{9F37F289-90AA-445E-B24E-46A7649E1EF8}"/>
          </ac:spMkLst>
        </pc:spChg>
        <pc:spChg chg="del">
          <ac:chgData name="Beatriz Gazzo" userId="737d92e2-b8a4-44f9-bc67-6648803358ca" providerId="ADAL" clId="{65307554-F425-4295-8898-FB484A61BB1D}" dt="2023-09-14T14:01:49.704" v="157" actId="478"/>
          <ac:spMkLst>
            <pc:docMk/>
            <pc:sldMk cId="4123866973" sldId="590"/>
            <ac:spMk id="103" creationId="{A763CA21-E0B8-4E0E-AD42-F757E03BF650}"/>
          </ac:spMkLst>
        </pc:spChg>
        <pc:grpChg chg="del">
          <ac:chgData name="Beatriz Gazzo" userId="737d92e2-b8a4-44f9-bc67-6648803358ca" providerId="ADAL" clId="{65307554-F425-4295-8898-FB484A61BB1D}" dt="2023-09-14T14:01:49.704" v="157" actId="478"/>
          <ac:grpSpMkLst>
            <pc:docMk/>
            <pc:sldMk cId="4123866973" sldId="590"/>
            <ac:grpSpMk id="18" creationId="{BF3EBC78-BC0D-4277-B36E-35E8A467FE54}"/>
          </ac:grpSpMkLst>
        </pc:grpChg>
        <pc:grpChg chg="add del mod">
          <ac:chgData name="Beatriz Gazzo" userId="737d92e2-b8a4-44f9-bc67-6648803358ca" providerId="ADAL" clId="{65307554-F425-4295-8898-FB484A61BB1D}" dt="2023-09-14T19:19:58.535" v="649" actId="478"/>
          <ac:grpSpMkLst>
            <pc:docMk/>
            <pc:sldMk cId="4123866973" sldId="590"/>
            <ac:grpSpMk id="20" creationId="{CF6FA8C1-0F6B-44B7-F4D2-B9F28C023299}"/>
          </ac:grpSpMkLst>
        </pc:grpChg>
        <pc:picChg chg="del">
          <ac:chgData name="Beatriz Gazzo" userId="737d92e2-b8a4-44f9-bc67-6648803358ca" providerId="ADAL" clId="{65307554-F425-4295-8898-FB484A61BB1D}" dt="2023-09-14T14:01:49.704" v="157" actId="478"/>
          <ac:picMkLst>
            <pc:docMk/>
            <pc:sldMk cId="4123866973" sldId="590"/>
            <ac:picMk id="2" creationId="{7EE20688-7C4A-AC97-4DC6-B61F012D4BA4}"/>
          </ac:picMkLst>
        </pc:picChg>
        <pc:picChg chg="del">
          <ac:chgData name="Beatriz Gazzo" userId="737d92e2-b8a4-44f9-bc67-6648803358ca" providerId="ADAL" clId="{65307554-F425-4295-8898-FB484A61BB1D}" dt="2023-09-14T14:01:49.704" v="157" actId="478"/>
          <ac:picMkLst>
            <pc:docMk/>
            <pc:sldMk cId="4123866973" sldId="590"/>
            <ac:picMk id="9" creationId="{9BC31D1F-8157-B107-802C-B7A90D9F73E3}"/>
          </ac:picMkLst>
        </pc:picChg>
        <pc:picChg chg="del">
          <ac:chgData name="Beatriz Gazzo" userId="737d92e2-b8a4-44f9-bc67-6648803358ca" providerId="ADAL" clId="{65307554-F425-4295-8898-FB484A61BB1D}" dt="2023-09-14T14:01:49.704" v="157" actId="478"/>
          <ac:picMkLst>
            <pc:docMk/>
            <pc:sldMk cId="4123866973" sldId="590"/>
            <ac:picMk id="10" creationId="{1ABE7CA3-0D91-4845-7DD0-4671D59210EA}"/>
          </ac:picMkLst>
        </pc:picChg>
        <pc:picChg chg="add del mod">
          <ac:chgData name="Beatriz Gazzo" userId="737d92e2-b8a4-44f9-bc67-6648803358ca" providerId="ADAL" clId="{65307554-F425-4295-8898-FB484A61BB1D}" dt="2023-09-14T19:20:26.053" v="653" actId="478"/>
          <ac:picMkLst>
            <pc:docMk/>
            <pc:sldMk cId="4123866973" sldId="590"/>
            <ac:picMk id="19" creationId="{3A1EBC4B-DACE-913A-84AB-26D743D55EE5}"/>
          </ac:picMkLst>
        </pc:picChg>
        <pc:picChg chg="add mod">
          <ac:chgData name="Beatriz Gazzo" userId="737d92e2-b8a4-44f9-bc67-6648803358ca" providerId="ADAL" clId="{65307554-F425-4295-8898-FB484A61BB1D}" dt="2023-09-14T19:20:41.752" v="655" actId="1076"/>
          <ac:picMkLst>
            <pc:docMk/>
            <pc:sldMk cId="4123866973" sldId="590"/>
            <ac:picMk id="36" creationId="{488F97FA-4CBD-4CAB-6FD0-365247AFE9EF}"/>
          </ac:picMkLst>
        </pc:picChg>
        <pc:picChg chg="del">
          <ac:chgData name="Beatriz Gazzo" userId="737d92e2-b8a4-44f9-bc67-6648803358ca" providerId="ADAL" clId="{65307554-F425-4295-8898-FB484A61BB1D}" dt="2023-09-14T14:01:49.704" v="157" actId="478"/>
          <ac:picMkLst>
            <pc:docMk/>
            <pc:sldMk cId="4123866973" sldId="590"/>
            <ac:picMk id="51" creationId="{4483D95B-D620-439F-B38A-26EC1603670C}"/>
          </ac:picMkLst>
        </pc:picChg>
        <pc:picChg chg="del">
          <ac:chgData name="Beatriz Gazzo" userId="737d92e2-b8a4-44f9-bc67-6648803358ca" providerId="ADAL" clId="{65307554-F425-4295-8898-FB484A61BB1D}" dt="2023-09-14T14:01:49.704" v="157" actId="478"/>
          <ac:picMkLst>
            <pc:docMk/>
            <pc:sldMk cId="4123866973" sldId="590"/>
            <ac:picMk id="63" creationId="{E22D6F06-4573-480C-9C66-AC819B9E8658}"/>
          </ac:picMkLst>
        </pc:picChg>
      </pc:sldChg>
      <pc:sldChg chg="addSp delSp modSp add mod delAnim">
        <pc:chgData name="Beatriz Gazzo" userId="737d92e2-b8a4-44f9-bc67-6648803358ca" providerId="ADAL" clId="{65307554-F425-4295-8898-FB484A61BB1D}" dt="2023-09-19T17:36:47.562" v="2126" actId="20577"/>
        <pc:sldMkLst>
          <pc:docMk/>
          <pc:sldMk cId="1099783731" sldId="591"/>
        </pc:sldMkLst>
        <pc:spChg chg="add mod">
          <ac:chgData name="Beatriz Gazzo" userId="737d92e2-b8a4-44f9-bc67-6648803358ca" providerId="ADAL" clId="{65307554-F425-4295-8898-FB484A61BB1D}" dt="2023-09-14T19:34:12.342" v="938" actId="20577"/>
          <ac:spMkLst>
            <pc:docMk/>
            <pc:sldMk cId="1099783731" sldId="591"/>
            <ac:spMk id="2" creationId="{5CE7EA27-F415-A89F-D842-E32679824EBE}"/>
          </ac:spMkLst>
        </pc:spChg>
        <pc:spChg chg="mod">
          <ac:chgData name="Beatriz Gazzo" userId="737d92e2-b8a4-44f9-bc67-6648803358ca" providerId="ADAL" clId="{65307554-F425-4295-8898-FB484A61BB1D}" dt="2023-09-14T19:25:53.038" v="772" actId="14100"/>
          <ac:spMkLst>
            <pc:docMk/>
            <pc:sldMk cId="1099783731" sldId="591"/>
            <ac:spMk id="3" creationId="{79A0D090-CDB3-D407-F9B3-A5572818E66A}"/>
          </ac:spMkLst>
        </pc:spChg>
        <pc:spChg chg="add mod">
          <ac:chgData name="Beatriz Gazzo" userId="737d92e2-b8a4-44f9-bc67-6648803358ca" providerId="ADAL" clId="{65307554-F425-4295-8898-FB484A61BB1D}" dt="2023-09-18T13:50:17.225" v="1673" actId="1076"/>
          <ac:spMkLst>
            <pc:docMk/>
            <pc:sldMk cId="1099783731" sldId="591"/>
            <ac:spMk id="4" creationId="{8D9E5E84-A9C1-8194-338D-65906F31C4D2}"/>
          </ac:spMkLst>
        </pc:spChg>
        <pc:spChg chg="del">
          <ac:chgData name="Beatriz Gazzo" userId="737d92e2-b8a4-44f9-bc67-6648803358ca" providerId="ADAL" clId="{65307554-F425-4295-8898-FB484A61BB1D}" dt="2023-09-14T19:23:35.606" v="669" actId="478"/>
          <ac:spMkLst>
            <pc:docMk/>
            <pc:sldMk cId="1099783731" sldId="591"/>
            <ac:spMk id="4" creationId="{FC9F55BB-5692-3E38-FD7B-940C1CDDA477}"/>
          </ac:spMkLst>
        </pc:spChg>
        <pc:spChg chg="del">
          <ac:chgData name="Beatriz Gazzo" userId="737d92e2-b8a4-44f9-bc67-6648803358ca" providerId="ADAL" clId="{65307554-F425-4295-8898-FB484A61BB1D}" dt="2023-09-14T19:23:35.606" v="669" actId="478"/>
          <ac:spMkLst>
            <pc:docMk/>
            <pc:sldMk cId="1099783731" sldId="591"/>
            <ac:spMk id="7" creationId="{3879A5FA-9AC6-C7BC-5ED8-7CBCB965EE78}"/>
          </ac:spMkLst>
        </pc:spChg>
        <pc:spChg chg="del">
          <ac:chgData name="Beatriz Gazzo" userId="737d92e2-b8a4-44f9-bc67-6648803358ca" providerId="ADAL" clId="{65307554-F425-4295-8898-FB484A61BB1D}" dt="2023-09-14T19:23:35.606" v="669" actId="478"/>
          <ac:spMkLst>
            <pc:docMk/>
            <pc:sldMk cId="1099783731" sldId="591"/>
            <ac:spMk id="13" creationId="{CBD5E20A-518D-7ABE-857E-96FAA2A83545}"/>
          </ac:spMkLst>
        </pc:spChg>
        <pc:spChg chg="del">
          <ac:chgData name="Beatriz Gazzo" userId="737d92e2-b8a4-44f9-bc67-6648803358ca" providerId="ADAL" clId="{65307554-F425-4295-8898-FB484A61BB1D}" dt="2023-09-14T19:23:35.606" v="669" actId="478"/>
          <ac:spMkLst>
            <pc:docMk/>
            <pc:sldMk cId="1099783731" sldId="591"/>
            <ac:spMk id="14" creationId="{8EBFD66C-839A-4EE4-1180-452D277822E8}"/>
          </ac:spMkLst>
        </pc:spChg>
        <pc:spChg chg="mod">
          <ac:chgData name="Beatriz Gazzo" userId="737d92e2-b8a4-44f9-bc67-6648803358ca" providerId="ADAL" clId="{65307554-F425-4295-8898-FB484A61BB1D}" dt="2023-09-19T17:36:47.562" v="2126" actId="20577"/>
          <ac:spMkLst>
            <pc:docMk/>
            <pc:sldMk cId="1099783731" sldId="591"/>
            <ac:spMk id="15" creationId="{F0DBD456-9152-4F25-96D2-02254082E0A0}"/>
          </ac:spMkLst>
        </pc:spChg>
        <pc:picChg chg="add del mod">
          <ac:chgData name="Beatriz Gazzo" userId="737d92e2-b8a4-44f9-bc67-6648803358ca" providerId="ADAL" clId="{65307554-F425-4295-8898-FB484A61BB1D}" dt="2023-09-15T14:40:03.288" v="1570" actId="478"/>
          <ac:picMkLst>
            <pc:docMk/>
            <pc:sldMk cId="1099783731" sldId="591"/>
            <ac:picMk id="4" creationId="{C874709D-7DC0-4F57-E27C-88E34649A2B7}"/>
          </ac:picMkLst>
        </pc:picChg>
        <pc:picChg chg="add mod">
          <ac:chgData name="Beatriz Gazzo" userId="737d92e2-b8a4-44f9-bc67-6648803358ca" providerId="ADAL" clId="{65307554-F425-4295-8898-FB484A61BB1D}" dt="2023-09-15T14:48:38.805" v="1572" actId="1076"/>
          <ac:picMkLst>
            <pc:docMk/>
            <pc:sldMk cId="1099783731" sldId="591"/>
            <ac:picMk id="5" creationId="{32A292E3-DAA4-3C3E-936E-5A485DA4321E}"/>
          </ac:picMkLst>
        </pc:picChg>
        <pc:picChg chg="del">
          <ac:chgData name="Beatriz Gazzo" userId="737d92e2-b8a4-44f9-bc67-6648803358ca" providerId="ADAL" clId="{65307554-F425-4295-8898-FB484A61BB1D}" dt="2023-09-14T19:23:35.606" v="669" actId="478"/>
          <ac:picMkLst>
            <pc:docMk/>
            <pc:sldMk cId="1099783731" sldId="591"/>
            <ac:picMk id="36" creationId="{488F97FA-4CBD-4CAB-6FD0-365247AFE9EF}"/>
          </ac:picMkLst>
        </pc:picChg>
      </pc:sldChg>
      <pc:sldChg chg="modSp add del mod">
        <pc:chgData name="Beatriz Gazzo" userId="737d92e2-b8a4-44f9-bc67-6648803358ca" providerId="ADAL" clId="{65307554-F425-4295-8898-FB484A61BB1D}" dt="2023-09-15T14:07:19.283" v="1421" actId="47"/>
        <pc:sldMkLst>
          <pc:docMk/>
          <pc:sldMk cId="3763841498" sldId="592"/>
        </pc:sldMkLst>
        <pc:spChg chg="mod">
          <ac:chgData name="Beatriz Gazzo" userId="737d92e2-b8a4-44f9-bc67-6648803358ca" providerId="ADAL" clId="{65307554-F425-4295-8898-FB484A61BB1D}" dt="2023-09-14T19:29:41.131" v="841" actId="20577"/>
          <ac:spMkLst>
            <pc:docMk/>
            <pc:sldMk cId="3763841498" sldId="592"/>
            <ac:spMk id="15" creationId="{F0DBD456-9152-4F25-96D2-02254082E0A0}"/>
          </ac:spMkLst>
        </pc:spChg>
      </pc:sldChg>
      <pc:sldChg chg="addSp delSp modSp add del mod">
        <pc:chgData name="Beatriz Gazzo" userId="737d92e2-b8a4-44f9-bc67-6648803358ca" providerId="ADAL" clId="{65307554-F425-4295-8898-FB484A61BB1D}" dt="2023-09-15T14:17:45.565" v="1506" actId="47"/>
        <pc:sldMkLst>
          <pc:docMk/>
          <pc:sldMk cId="2490294442" sldId="593"/>
        </pc:sldMkLst>
        <pc:spChg chg="del">
          <ac:chgData name="Beatriz Gazzo" userId="737d92e2-b8a4-44f9-bc67-6648803358ca" providerId="ADAL" clId="{65307554-F425-4295-8898-FB484A61BB1D}" dt="2023-09-14T19:30:29.738" v="868" actId="478"/>
          <ac:spMkLst>
            <pc:docMk/>
            <pc:sldMk cId="2490294442" sldId="593"/>
            <ac:spMk id="2" creationId="{5CE7EA27-F415-A89F-D842-E32679824EBE}"/>
          </ac:spMkLst>
        </pc:spChg>
        <pc:spChg chg="mod">
          <ac:chgData name="Beatriz Gazzo" userId="737d92e2-b8a4-44f9-bc67-6648803358ca" providerId="ADAL" clId="{65307554-F425-4295-8898-FB484A61BB1D}" dt="2023-09-14T19:33:29.029" v="934" actId="1076"/>
          <ac:spMkLst>
            <pc:docMk/>
            <pc:sldMk cId="2490294442" sldId="593"/>
            <ac:spMk id="3" creationId="{79A0D090-CDB3-D407-F9B3-A5572818E66A}"/>
          </ac:spMkLst>
        </pc:spChg>
        <pc:spChg chg="add mod">
          <ac:chgData name="Beatriz Gazzo" userId="737d92e2-b8a4-44f9-bc67-6648803358ca" providerId="ADAL" clId="{65307554-F425-4295-8898-FB484A61BB1D}" dt="2023-09-15T12:45:34.027" v="1279" actId="20577"/>
          <ac:spMkLst>
            <pc:docMk/>
            <pc:sldMk cId="2490294442" sldId="593"/>
            <ac:spMk id="4" creationId="{A956C6DC-7837-D9E9-372F-9931D36B002D}"/>
          </ac:spMkLst>
        </pc:spChg>
        <pc:spChg chg="add mod">
          <ac:chgData name="Beatriz Gazzo" userId="737d92e2-b8a4-44f9-bc67-6648803358ca" providerId="ADAL" clId="{65307554-F425-4295-8898-FB484A61BB1D}" dt="2023-09-15T12:53:27.598" v="1312" actId="20577"/>
          <ac:spMkLst>
            <pc:docMk/>
            <pc:sldMk cId="2490294442" sldId="593"/>
            <ac:spMk id="5" creationId="{193407B9-CB79-D173-261F-4A566883C4D5}"/>
          </ac:spMkLst>
        </pc:spChg>
        <pc:spChg chg="add mod">
          <ac:chgData name="Beatriz Gazzo" userId="737d92e2-b8a4-44f9-bc67-6648803358ca" providerId="ADAL" clId="{65307554-F425-4295-8898-FB484A61BB1D}" dt="2023-09-14T19:53:29.445" v="1264" actId="20577"/>
          <ac:spMkLst>
            <pc:docMk/>
            <pc:sldMk cId="2490294442" sldId="593"/>
            <ac:spMk id="7" creationId="{A1D5DBD9-D74C-2BFA-C1BD-AEF4E1ACA974}"/>
          </ac:spMkLst>
        </pc:spChg>
        <pc:spChg chg="mod">
          <ac:chgData name="Beatriz Gazzo" userId="737d92e2-b8a4-44f9-bc67-6648803358ca" providerId="ADAL" clId="{65307554-F425-4295-8898-FB484A61BB1D}" dt="2023-09-15T12:02:15.233" v="1267" actId="20577"/>
          <ac:spMkLst>
            <pc:docMk/>
            <pc:sldMk cId="2490294442" sldId="593"/>
            <ac:spMk id="15" creationId="{F0DBD456-9152-4F25-96D2-02254082E0A0}"/>
          </ac:spMkLst>
        </pc:spChg>
        <pc:picChg chg="add del mod">
          <ac:chgData name="Beatriz Gazzo" userId="737d92e2-b8a4-44f9-bc67-6648803358ca" providerId="ADAL" clId="{65307554-F425-4295-8898-FB484A61BB1D}" dt="2023-09-15T12:45:56.392" v="1280" actId="478"/>
          <ac:picMkLst>
            <pc:docMk/>
            <pc:sldMk cId="2490294442" sldId="593"/>
            <ac:picMk id="9" creationId="{D352DF4D-1AF3-4EEE-127D-1E32CA26DDBD}"/>
          </ac:picMkLst>
        </pc:picChg>
      </pc:sldChg>
      <pc:sldChg chg="addSp delSp modSp add mod">
        <pc:chgData name="Beatriz Gazzo" userId="737d92e2-b8a4-44f9-bc67-6648803358ca" providerId="ADAL" clId="{65307554-F425-4295-8898-FB484A61BB1D}" dt="2023-09-19T17:36:56.768" v="2130" actId="20577"/>
        <pc:sldMkLst>
          <pc:docMk/>
          <pc:sldMk cId="1756735720" sldId="594"/>
        </pc:sldMkLst>
        <pc:spChg chg="add mod">
          <ac:chgData name="Beatriz Gazzo" userId="737d92e2-b8a4-44f9-bc67-6648803358ca" providerId="ADAL" clId="{65307554-F425-4295-8898-FB484A61BB1D}" dt="2023-09-18T19:14:32.804" v="1765" actId="1076"/>
          <ac:spMkLst>
            <pc:docMk/>
            <pc:sldMk cId="1756735720" sldId="594"/>
            <ac:spMk id="4" creationId="{DB7F1E7B-2732-2FA0-98C3-D8ED1594C85D}"/>
          </ac:spMkLst>
        </pc:spChg>
        <pc:spChg chg="mod">
          <ac:chgData name="Beatriz Gazzo" userId="737d92e2-b8a4-44f9-bc67-6648803358ca" providerId="ADAL" clId="{65307554-F425-4295-8898-FB484A61BB1D}" dt="2023-09-15T12:52:45.873" v="1307" actId="164"/>
          <ac:spMkLst>
            <pc:docMk/>
            <pc:sldMk cId="1756735720" sldId="594"/>
            <ac:spMk id="5" creationId="{BD065E96-FE0B-47F5-A3E0-6C47AA564CFC}"/>
          </ac:spMkLst>
        </pc:spChg>
        <pc:spChg chg="add mod">
          <ac:chgData name="Beatriz Gazzo" userId="737d92e2-b8a4-44f9-bc67-6648803358ca" providerId="ADAL" clId="{65307554-F425-4295-8898-FB484A61BB1D}" dt="2023-09-15T14:31:57.193" v="1567" actId="552"/>
          <ac:spMkLst>
            <pc:docMk/>
            <pc:sldMk cId="1756735720" sldId="594"/>
            <ac:spMk id="7" creationId="{C4E6979A-0ABA-540C-B8EE-31269CD91D7E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9" creationId="{496CD498-7324-43F4-76A4-9D1C0C72FA04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10" creationId="{4D23FA87-BB41-CE1F-9467-DB13C7179A89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14" creationId="{6D618BDC-7F46-3927-117B-618776C8D060}"/>
          </ac:spMkLst>
        </pc:spChg>
        <pc:spChg chg="mod">
          <ac:chgData name="Beatriz Gazzo" userId="737d92e2-b8a4-44f9-bc67-6648803358ca" providerId="ADAL" clId="{65307554-F425-4295-8898-FB484A61BB1D}" dt="2023-09-19T17:36:56.768" v="2130" actId="20577"/>
          <ac:spMkLst>
            <pc:docMk/>
            <pc:sldMk cId="1756735720" sldId="594"/>
            <ac:spMk id="15" creationId="{F0DBD456-9152-4F25-96D2-02254082E0A0}"/>
          </ac:spMkLst>
        </pc:spChg>
        <pc:spChg chg="del">
          <ac:chgData name="Beatriz Gazzo" userId="737d92e2-b8a4-44f9-bc67-6648803358ca" providerId="ADAL" clId="{65307554-F425-4295-8898-FB484A61BB1D}" dt="2023-09-15T12:51:48.859" v="1297" actId="478"/>
          <ac:spMkLst>
            <pc:docMk/>
            <pc:sldMk cId="1756735720" sldId="594"/>
            <ac:spMk id="17" creationId="{484C032A-B3E2-4D58-B9F6-650FEAA01C14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17" creationId="{9A2E7EB3-7DC1-261F-7D15-467C280F3A33}"/>
          </ac:spMkLst>
        </pc:spChg>
        <pc:spChg chg="add mod">
          <ac:chgData name="Beatriz Gazzo" userId="737d92e2-b8a4-44f9-bc67-6648803358ca" providerId="ADAL" clId="{65307554-F425-4295-8898-FB484A61BB1D}" dt="2023-09-15T14:31:57.193" v="1567" actId="552"/>
          <ac:spMkLst>
            <pc:docMk/>
            <pc:sldMk cId="1756735720" sldId="594"/>
            <ac:spMk id="19" creationId="{7963D3C9-EC4B-7083-16CD-1D2EF2F64B9E}"/>
          </ac:spMkLst>
        </pc:spChg>
        <pc:spChg chg="add mod">
          <ac:chgData name="Beatriz Gazzo" userId="737d92e2-b8a4-44f9-bc67-6648803358ca" providerId="ADAL" clId="{65307554-F425-4295-8898-FB484A61BB1D}" dt="2023-09-15T14:31:57.193" v="1567" actId="552"/>
          <ac:spMkLst>
            <pc:docMk/>
            <pc:sldMk cId="1756735720" sldId="594"/>
            <ac:spMk id="20" creationId="{48751A1C-FFD2-6EEF-2371-24F3972FD19D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1" creationId="{290C56D0-AAE5-EFF7-6AC0-03F352CBC5E5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2" creationId="{7F229984-01B5-6B95-00A6-DA8DCAB14373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2" creationId="{CB66C8D6-1876-93FC-74C9-07413D0C1E8A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3" creationId="{1DA94CB2-B6CE-D5C9-F4C5-7733EFAFC857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3" creationId="{A46A0168-FDF0-CEAC-71F0-7625C174A7FD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4" creationId="{1D2AEA64-7299-05C1-2437-8F8AA42EC319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4" creationId="{5067D10D-5757-6140-17EC-36DEE760EEB6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5" creationId="{2C8006AB-AA83-F131-1919-DC91BC8B0172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5" creationId="{C1C9BA1B-F5E6-48E7-91A7-68218BC9D920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6" creationId="{0712BD55-DC64-CD7F-5F8D-84867775CE00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6" creationId="{1D4DBE09-0328-9838-C776-B0CEF2C5735B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7" creationId="{33BF0CD0-9A8A-125D-255B-FB99113FB51B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7" creationId="{4B289E62-6B84-3ADC-7EFA-35B50C68C8C4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8" creationId="{1F10CADB-AA8F-5F60-E9DC-4942EAE2888C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8" creationId="{41F5E6B2-3029-AC1D-A123-F21BCAB382A6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29" creationId="{3072FA79-81D9-ECEB-E4C5-A86981E741DD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29" creationId="{E66C014D-07C2-3161-6EA1-A8D6C2DEAF93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30" creationId="{3516E8BA-643C-3253-D340-37E338F81F42}"/>
          </ac:spMkLst>
        </pc:spChg>
        <pc:spChg chg="mod">
          <ac:chgData name="Beatriz Gazzo" userId="737d92e2-b8a4-44f9-bc67-6648803358ca" providerId="ADAL" clId="{65307554-F425-4295-8898-FB484A61BB1D}" dt="2023-09-15T13:02:37.931" v="1346"/>
          <ac:spMkLst>
            <pc:docMk/>
            <pc:sldMk cId="1756735720" sldId="594"/>
            <ac:spMk id="30" creationId="{E6401B52-5126-A3BF-8D46-86258AE64C3A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31" creationId="{801E4B7D-86BA-6A2B-6F7D-72D867BD232C}"/>
          </ac:spMkLst>
        </pc:spChg>
        <pc:spChg chg="mod">
          <ac:chgData name="Beatriz Gazzo" userId="737d92e2-b8a4-44f9-bc67-6648803358ca" providerId="ADAL" clId="{65307554-F425-4295-8898-FB484A61BB1D}" dt="2023-09-18T17:53:29.630" v="1674"/>
          <ac:spMkLst>
            <pc:docMk/>
            <pc:sldMk cId="1756735720" sldId="594"/>
            <ac:spMk id="32" creationId="{201DE970-D9E9-0F37-7AF3-71F30A3B8F43}"/>
          </ac:spMkLst>
        </pc:spChg>
        <pc:spChg chg="add mod">
          <ac:chgData name="Beatriz Gazzo" userId="737d92e2-b8a4-44f9-bc67-6648803358ca" providerId="ADAL" clId="{65307554-F425-4295-8898-FB484A61BB1D}" dt="2023-09-18T19:14:21.636" v="1764" actId="1076"/>
          <ac:spMkLst>
            <pc:docMk/>
            <pc:sldMk cId="1756735720" sldId="594"/>
            <ac:spMk id="34" creationId="{C72402CF-7DCD-FF42-5BD4-81C4EBB4E4FE}"/>
          </ac:spMkLst>
        </pc:spChg>
        <pc:spChg chg="add mod">
          <ac:chgData name="Beatriz Gazzo" userId="737d92e2-b8a4-44f9-bc67-6648803358ca" providerId="ADAL" clId="{65307554-F425-4295-8898-FB484A61BB1D}" dt="2023-09-18T19:14:42.849" v="1766" actId="465"/>
          <ac:spMkLst>
            <pc:docMk/>
            <pc:sldMk cId="1756735720" sldId="594"/>
            <ac:spMk id="36" creationId="{7BFBDA52-F25D-557D-211F-4CA3433D1063}"/>
          </ac:spMkLst>
        </pc:spChg>
        <pc:spChg chg="add mod">
          <ac:chgData name="Beatriz Gazzo" userId="737d92e2-b8a4-44f9-bc67-6648803358ca" providerId="ADAL" clId="{65307554-F425-4295-8898-FB484A61BB1D}" dt="2023-09-18T19:14:42.849" v="1766" actId="465"/>
          <ac:spMkLst>
            <pc:docMk/>
            <pc:sldMk cId="1756735720" sldId="594"/>
            <ac:spMk id="37" creationId="{2767F109-7BAF-B873-1438-E62949DDF494}"/>
          </ac:spMkLst>
        </pc:spChg>
        <pc:spChg chg="add mod">
          <ac:chgData name="Beatriz Gazzo" userId="737d92e2-b8a4-44f9-bc67-6648803358ca" providerId="ADAL" clId="{65307554-F425-4295-8898-FB484A61BB1D}" dt="2023-09-18T19:14:42.849" v="1766" actId="465"/>
          <ac:spMkLst>
            <pc:docMk/>
            <pc:sldMk cId="1756735720" sldId="594"/>
            <ac:spMk id="38" creationId="{344D43B5-7877-7055-DD45-B67768A13D49}"/>
          </ac:spMkLst>
        </pc:spChg>
        <pc:spChg chg="mod">
          <ac:chgData name="Beatriz Gazzo" userId="737d92e2-b8a4-44f9-bc67-6648803358ca" providerId="ADAL" clId="{65307554-F425-4295-8898-FB484A61BB1D}" dt="2023-09-15T12:53:33.897" v="1315" actId="20577"/>
          <ac:spMkLst>
            <pc:docMk/>
            <pc:sldMk cId="1756735720" sldId="594"/>
            <ac:spMk id="39" creationId="{2A38D7A4-0E2A-4A08-8C31-DB06666C40E6}"/>
          </ac:spMkLst>
        </pc:spChg>
        <pc:spChg chg="add mod">
          <ac:chgData name="Beatriz Gazzo" userId="737d92e2-b8a4-44f9-bc67-6648803358ca" providerId="ADAL" clId="{65307554-F425-4295-8898-FB484A61BB1D}" dt="2023-09-18T19:14:42.849" v="1766" actId="465"/>
          <ac:spMkLst>
            <pc:docMk/>
            <pc:sldMk cId="1756735720" sldId="594"/>
            <ac:spMk id="40" creationId="{F21DA8F7-525A-0A2A-D02A-587AA1B6FF7A}"/>
          </ac:spMkLst>
        </pc:spChg>
        <pc:spChg chg="add mod">
          <ac:chgData name="Beatriz Gazzo" userId="737d92e2-b8a4-44f9-bc67-6648803358ca" providerId="ADAL" clId="{65307554-F425-4295-8898-FB484A61BB1D}" dt="2023-09-15T14:31:57.193" v="1567" actId="552"/>
          <ac:spMkLst>
            <pc:docMk/>
            <pc:sldMk cId="1756735720" sldId="594"/>
            <ac:spMk id="41" creationId="{2B1A100A-1AFF-7A46-1695-9CC004D18907}"/>
          </ac:spMkLst>
        </pc:spChg>
        <pc:spChg chg="del">
          <ac:chgData name="Beatriz Gazzo" userId="737d92e2-b8a4-44f9-bc67-6648803358ca" providerId="ADAL" clId="{65307554-F425-4295-8898-FB484A61BB1D}" dt="2023-09-15T12:51:42.950" v="1293" actId="478"/>
          <ac:spMkLst>
            <pc:docMk/>
            <pc:sldMk cId="1756735720" sldId="594"/>
            <ac:spMk id="44" creationId="{42497D3C-CBFE-4DA5-8CF3-60BC0227082B}"/>
          </ac:spMkLst>
        </pc:spChg>
        <pc:spChg chg="del mod">
          <ac:chgData name="Beatriz Gazzo" userId="737d92e2-b8a4-44f9-bc67-6648803358ca" providerId="ADAL" clId="{65307554-F425-4295-8898-FB484A61BB1D}" dt="2023-09-15T12:51:44.968" v="1295" actId="478"/>
          <ac:spMkLst>
            <pc:docMk/>
            <pc:sldMk cId="1756735720" sldId="594"/>
            <ac:spMk id="45" creationId="{00D7D069-25A2-4027-A7C7-284B52AF0050}"/>
          </ac:spMkLst>
        </pc:spChg>
        <pc:spChg chg="del">
          <ac:chgData name="Beatriz Gazzo" userId="737d92e2-b8a4-44f9-bc67-6648803358ca" providerId="ADAL" clId="{65307554-F425-4295-8898-FB484A61BB1D}" dt="2023-09-15T12:51:46.922" v="1296" actId="478"/>
          <ac:spMkLst>
            <pc:docMk/>
            <pc:sldMk cId="1756735720" sldId="594"/>
            <ac:spMk id="47" creationId="{9F37F289-90AA-445E-B24E-46A7649E1EF8}"/>
          </ac:spMkLst>
        </pc:spChg>
        <pc:spChg chg="mod">
          <ac:chgData name="Beatriz Gazzo" userId="737d92e2-b8a4-44f9-bc67-6648803358ca" providerId="ADAL" clId="{65307554-F425-4295-8898-FB484A61BB1D}" dt="2023-09-15T12:53:15.023" v="1311" actId="20577"/>
          <ac:spMkLst>
            <pc:docMk/>
            <pc:sldMk cId="1756735720" sldId="594"/>
            <ac:spMk id="103" creationId="{A763CA21-E0B8-4E0E-AD42-F757E03BF650}"/>
          </ac:spMkLst>
        </pc:spChg>
        <pc:grpChg chg="add del mod">
          <ac:chgData name="Beatriz Gazzo" userId="737d92e2-b8a4-44f9-bc67-6648803358ca" providerId="ADAL" clId="{65307554-F425-4295-8898-FB484A61BB1D}" dt="2023-09-18T17:53:42.343" v="1677"/>
          <ac:grpSpMkLst>
            <pc:docMk/>
            <pc:sldMk cId="1756735720" sldId="594"/>
            <ac:grpSpMk id="2" creationId="{6A3A35F1-2382-E001-386D-9EB0A3E5637D}"/>
          </ac:grpSpMkLst>
        </pc:grpChg>
        <pc:grpChg chg="add mod">
          <ac:chgData name="Beatriz Gazzo" userId="737d92e2-b8a4-44f9-bc67-6648803358ca" providerId="ADAL" clId="{65307554-F425-4295-8898-FB484A61BB1D}" dt="2023-09-15T12:52:50.186" v="1308" actId="1076"/>
          <ac:grpSpMkLst>
            <pc:docMk/>
            <pc:sldMk cId="1756735720" sldId="594"/>
            <ac:grpSpMk id="3" creationId="{6FC947D9-E2B3-F3BB-7D5E-669F5EA8B8C4}"/>
          </ac:grpSpMkLst>
        </pc:grpChg>
        <pc:grpChg chg="mod">
          <ac:chgData name="Beatriz Gazzo" userId="737d92e2-b8a4-44f9-bc67-6648803358ca" providerId="ADAL" clId="{65307554-F425-4295-8898-FB484A61BB1D}" dt="2023-09-15T12:52:56.740" v="1309" actId="1076"/>
          <ac:grpSpMkLst>
            <pc:docMk/>
            <pc:sldMk cId="1756735720" sldId="594"/>
            <ac:grpSpMk id="18" creationId="{BF3EBC78-BC0D-4277-B36E-35E8A467FE54}"/>
          </ac:grpSpMkLst>
        </pc:grpChg>
        <pc:grpChg chg="add del mod">
          <ac:chgData name="Beatriz Gazzo" userId="737d92e2-b8a4-44f9-bc67-6648803358ca" providerId="ADAL" clId="{65307554-F425-4295-8898-FB484A61BB1D}" dt="2023-09-15T13:02:40.937" v="1347"/>
          <ac:grpSpMkLst>
            <pc:docMk/>
            <pc:sldMk cId="1756735720" sldId="594"/>
            <ac:grpSpMk id="21" creationId="{8F40CDCF-5E92-F22F-E84E-1EA1B4F030EE}"/>
          </ac:grpSpMkLst>
        </pc:grpChg>
        <pc:picChg chg="del">
          <ac:chgData name="Beatriz Gazzo" userId="737d92e2-b8a4-44f9-bc67-6648803358ca" providerId="ADAL" clId="{65307554-F425-4295-8898-FB484A61BB1D}" dt="2023-09-15T12:51:40.142" v="1291" actId="478"/>
          <ac:picMkLst>
            <pc:docMk/>
            <pc:sldMk cId="1756735720" sldId="594"/>
            <ac:picMk id="2" creationId="{7EE20688-7C4A-AC97-4DC6-B61F012D4BA4}"/>
          </ac:picMkLst>
        </pc:picChg>
        <pc:picChg chg="del">
          <ac:chgData name="Beatriz Gazzo" userId="737d92e2-b8a4-44f9-bc67-6648803358ca" providerId="ADAL" clId="{65307554-F425-4295-8898-FB484A61BB1D}" dt="2023-09-15T12:51:41.149" v="1292" actId="478"/>
          <ac:picMkLst>
            <pc:docMk/>
            <pc:sldMk cId="1756735720" sldId="594"/>
            <ac:picMk id="9" creationId="{9BC31D1F-8157-B107-802C-B7A90D9F73E3}"/>
          </ac:picMkLst>
        </pc:picChg>
        <pc:picChg chg="del">
          <ac:chgData name="Beatriz Gazzo" userId="737d92e2-b8a4-44f9-bc67-6648803358ca" providerId="ADAL" clId="{65307554-F425-4295-8898-FB484A61BB1D}" dt="2023-09-15T12:51:39.151" v="1290" actId="478"/>
          <ac:picMkLst>
            <pc:docMk/>
            <pc:sldMk cId="1756735720" sldId="594"/>
            <ac:picMk id="10" creationId="{1ABE7CA3-0D91-4845-7DD0-4671D59210EA}"/>
          </ac:picMkLst>
        </pc:picChg>
        <pc:picChg chg="add mod">
          <ac:chgData name="Beatriz Gazzo" userId="737d92e2-b8a4-44f9-bc67-6648803358ca" providerId="ADAL" clId="{65307554-F425-4295-8898-FB484A61BB1D}" dt="2023-09-15T14:31:18.430" v="1563" actId="12788"/>
          <ac:picMkLst>
            <pc:docMk/>
            <pc:sldMk cId="1756735720" sldId="594"/>
            <ac:picMk id="13" creationId="{7158638B-68D1-7CB0-6301-9A240815FC4D}"/>
          </ac:picMkLst>
        </pc:picChg>
        <pc:picChg chg="add del mod">
          <ac:chgData name="Beatriz Gazzo" userId="737d92e2-b8a4-44f9-bc67-6648803358ca" providerId="ADAL" clId="{65307554-F425-4295-8898-FB484A61BB1D}" dt="2023-09-15T14:28:00.142" v="1556" actId="478"/>
          <ac:picMkLst>
            <pc:docMk/>
            <pc:sldMk cId="1756735720" sldId="594"/>
            <ac:picMk id="14" creationId="{7300B643-BF75-B639-0EFA-6674A16D8BE3}"/>
          </ac:picMkLst>
        </pc:picChg>
        <pc:picChg chg="add del mod">
          <ac:chgData name="Beatriz Gazzo" userId="737d92e2-b8a4-44f9-bc67-6648803358ca" providerId="ADAL" clId="{65307554-F425-4295-8898-FB484A61BB1D}" dt="2023-09-15T14:27:00.129" v="1549" actId="478"/>
          <ac:picMkLst>
            <pc:docMk/>
            <pc:sldMk cId="1756735720" sldId="594"/>
            <ac:picMk id="31" creationId="{42C8D581-6A4B-8E92-F9EB-1D5DAA1EC6CF}"/>
          </ac:picMkLst>
        </pc:picChg>
        <pc:picChg chg="add del mod">
          <ac:chgData name="Beatriz Gazzo" userId="737d92e2-b8a4-44f9-bc67-6648803358ca" providerId="ADAL" clId="{65307554-F425-4295-8898-FB484A61BB1D}" dt="2023-09-15T14:27:02.302" v="1550" actId="478"/>
          <ac:picMkLst>
            <pc:docMk/>
            <pc:sldMk cId="1756735720" sldId="594"/>
            <ac:picMk id="32" creationId="{E57884BA-59AD-0F3A-162A-B74FC336E1D4}"/>
          </ac:picMkLst>
        </pc:picChg>
        <pc:picChg chg="add mod">
          <ac:chgData name="Beatriz Gazzo" userId="737d92e2-b8a4-44f9-bc67-6648803358ca" providerId="ADAL" clId="{65307554-F425-4295-8898-FB484A61BB1D}" dt="2023-09-15T14:31:18.430" v="1563" actId="12788"/>
          <ac:picMkLst>
            <pc:docMk/>
            <pc:sldMk cId="1756735720" sldId="594"/>
            <ac:picMk id="33" creationId="{DA328635-F941-0BF0-35D9-826E1FFB70FC}"/>
          </ac:picMkLst>
        </pc:picChg>
        <pc:picChg chg="add del mod">
          <ac:chgData name="Beatriz Gazzo" userId="737d92e2-b8a4-44f9-bc67-6648803358ca" providerId="ADAL" clId="{65307554-F425-4295-8898-FB484A61BB1D}" dt="2023-09-15T14:28:00.142" v="1556" actId="478"/>
          <ac:picMkLst>
            <pc:docMk/>
            <pc:sldMk cId="1756735720" sldId="594"/>
            <ac:picMk id="34" creationId="{D7E87464-F69B-676E-4890-03DC4A406EF5}"/>
          </ac:picMkLst>
        </pc:picChg>
        <pc:picChg chg="add mod">
          <ac:chgData name="Beatriz Gazzo" userId="737d92e2-b8a4-44f9-bc67-6648803358ca" providerId="ADAL" clId="{65307554-F425-4295-8898-FB484A61BB1D}" dt="2023-09-15T14:31:18.430" v="1563" actId="12788"/>
          <ac:picMkLst>
            <pc:docMk/>
            <pc:sldMk cId="1756735720" sldId="594"/>
            <ac:picMk id="35" creationId="{4672E1CA-1184-8E32-FFAF-4239C6E8098D}"/>
          </ac:picMkLst>
        </pc:picChg>
        <pc:picChg chg="add del mod">
          <ac:chgData name="Beatriz Gazzo" userId="737d92e2-b8a4-44f9-bc67-6648803358ca" providerId="ADAL" clId="{65307554-F425-4295-8898-FB484A61BB1D}" dt="2023-09-15T14:28:00.142" v="1556" actId="478"/>
          <ac:picMkLst>
            <pc:docMk/>
            <pc:sldMk cId="1756735720" sldId="594"/>
            <ac:picMk id="36" creationId="{9AF08021-AC99-DECC-9BA6-B32A48D2A697}"/>
          </ac:picMkLst>
        </pc:picChg>
        <pc:picChg chg="add del mod">
          <ac:chgData name="Beatriz Gazzo" userId="737d92e2-b8a4-44f9-bc67-6648803358ca" providerId="ADAL" clId="{65307554-F425-4295-8898-FB484A61BB1D}" dt="2023-09-15T13:36:58.755" v="1378" actId="478"/>
          <ac:picMkLst>
            <pc:docMk/>
            <pc:sldMk cId="1756735720" sldId="594"/>
            <ac:picMk id="37" creationId="{02AD9038-9176-DF06-96F4-F561C6DEBEAE}"/>
          </ac:picMkLst>
        </pc:picChg>
        <pc:picChg chg="add del mod">
          <ac:chgData name="Beatriz Gazzo" userId="737d92e2-b8a4-44f9-bc67-6648803358ca" providerId="ADAL" clId="{65307554-F425-4295-8898-FB484A61BB1D}" dt="2023-09-15T14:28:00.142" v="1556" actId="478"/>
          <ac:picMkLst>
            <pc:docMk/>
            <pc:sldMk cId="1756735720" sldId="594"/>
            <ac:picMk id="38" creationId="{A793F159-29B2-D3B0-A51C-446B415BC0BA}"/>
          </ac:picMkLst>
        </pc:picChg>
        <pc:picChg chg="add del mod">
          <ac:chgData name="Beatriz Gazzo" userId="737d92e2-b8a4-44f9-bc67-6648803358ca" providerId="ADAL" clId="{65307554-F425-4295-8898-FB484A61BB1D}" dt="2023-09-15T14:27:29.410" v="1553" actId="478"/>
          <ac:picMkLst>
            <pc:docMk/>
            <pc:sldMk cId="1756735720" sldId="594"/>
            <ac:picMk id="40" creationId="{6E7AFAB8-2EAF-0633-F3E3-823C2ED78449}"/>
          </ac:picMkLst>
        </pc:picChg>
        <pc:picChg chg="add mod">
          <ac:chgData name="Beatriz Gazzo" userId="737d92e2-b8a4-44f9-bc67-6648803358ca" providerId="ADAL" clId="{65307554-F425-4295-8898-FB484A61BB1D}" dt="2023-09-15T14:31:18.430" v="1563" actId="12788"/>
          <ac:picMkLst>
            <pc:docMk/>
            <pc:sldMk cId="1756735720" sldId="594"/>
            <ac:picMk id="42" creationId="{C87473BF-7F01-2878-7CD8-5BBE6B6B5F48}"/>
          </ac:picMkLst>
        </pc:picChg>
        <pc:picChg chg="add del mod">
          <ac:chgData name="Beatriz Gazzo" userId="737d92e2-b8a4-44f9-bc67-6648803358ca" providerId="ADAL" clId="{65307554-F425-4295-8898-FB484A61BB1D}" dt="2023-09-18T17:58:33.761" v="1733" actId="478"/>
          <ac:picMkLst>
            <pc:docMk/>
            <pc:sldMk cId="1756735720" sldId="594"/>
            <ac:picMk id="44" creationId="{BAE3A835-565C-D38C-AB4A-E26CE58247BB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45" creationId="{CD62729C-DFC2-EAF7-8E9C-041A4A87D234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46" creationId="{58CC6C70-DADD-3D66-2267-D7D7CF108744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47" creationId="{A282C998-9CA4-D3B6-359A-C0C7E29B8BFE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48" creationId="{2EC406AA-071F-1F65-C12F-8B5CA72872FE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49" creationId="{E812087D-C6A1-2B01-25B9-E8051FAE815E}"/>
          </ac:picMkLst>
        </pc:picChg>
        <pc:picChg chg="add mod">
          <ac:chgData name="Beatriz Gazzo" userId="737d92e2-b8a4-44f9-bc67-6648803358ca" providerId="ADAL" clId="{65307554-F425-4295-8898-FB484A61BB1D}" dt="2023-09-19T17:20:50.733" v="2101" actId="12788"/>
          <ac:picMkLst>
            <pc:docMk/>
            <pc:sldMk cId="1756735720" sldId="594"/>
            <ac:picMk id="50" creationId="{1F47EA6E-CDD5-DE46-98A8-42D42FE1170E}"/>
          </ac:picMkLst>
        </pc:picChg>
        <pc:picChg chg="del">
          <ac:chgData name="Beatriz Gazzo" userId="737d92e2-b8a4-44f9-bc67-6648803358ca" providerId="ADAL" clId="{65307554-F425-4295-8898-FB484A61BB1D}" dt="2023-09-15T12:51:51.915" v="1299" actId="478"/>
          <ac:picMkLst>
            <pc:docMk/>
            <pc:sldMk cId="1756735720" sldId="594"/>
            <ac:picMk id="51" creationId="{4483D95B-D620-439F-B38A-26EC1603670C}"/>
          </ac:picMkLst>
        </pc:picChg>
        <pc:picChg chg="del">
          <ac:chgData name="Beatriz Gazzo" userId="737d92e2-b8a4-44f9-bc67-6648803358ca" providerId="ADAL" clId="{65307554-F425-4295-8898-FB484A61BB1D}" dt="2023-09-15T12:51:50.517" v="1298" actId="478"/>
          <ac:picMkLst>
            <pc:docMk/>
            <pc:sldMk cId="1756735720" sldId="594"/>
            <ac:picMk id="63" creationId="{E22D6F06-4573-480C-9C66-AC819B9E8658}"/>
          </ac:picMkLst>
        </pc:picChg>
      </pc:sldChg>
      <pc:sldChg chg="addSp delSp modSp add mod">
        <pc:chgData name="Beatriz Gazzo" userId="737d92e2-b8a4-44f9-bc67-6648803358ca" providerId="ADAL" clId="{65307554-F425-4295-8898-FB484A61BB1D}" dt="2023-09-20T16:53:15.098" v="2197" actId="14100"/>
        <pc:sldMkLst>
          <pc:docMk/>
          <pc:sldMk cId="3818462650" sldId="595"/>
        </pc:sldMkLst>
        <pc:spChg chg="add mod">
          <ac:chgData name="Beatriz Gazzo" userId="737d92e2-b8a4-44f9-bc67-6648803358ca" providerId="ADAL" clId="{65307554-F425-4295-8898-FB484A61BB1D}" dt="2023-09-20T16:53:15.098" v="2197" actId="14100"/>
          <ac:spMkLst>
            <pc:docMk/>
            <pc:sldMk cId="3818462650" sldId="595"/>
            <ac:spMk id="7" creationId="{B3D056B3-F59C-0ECB-BAAE-ECB48665184B}"/>
          </ac:spMkLst>
        </pc:spChg>
        <pc:spChg chg="mod">
          <ac:chgData name="Beatriz Gazzo" userId="737d92e2-b8a4-44f9-bc67-6648803358ca" providerId="ADAL" clId="{65307554-F425-4295-8898-FB484A61BB1D}" dt="2023-09-19T17:36:34.964" v="2120" actId="20577"/>
          <ac:spMkLst>
            <pc:docMk/>
            <pc:sldMk cId="3818462650" sldId="595"/>
            <ac:spMk id="15" creationId="{F0DBD456-9152-4F25-96D2-02254082E0A0}"/>
          </ac:spMkLst>
        </pc:spChg>
        <pc:spChg chg="del">
          <ac:chgData name="Beatriz Gazzo" userId="737d92e2-b8a4-44f9-bc67-6648803358ca" providerId="ADAL" clId="{65307554-F425-4295-8898-FB484A61BB1D}" dt="2023-09-20T16:52:50.982" v="2193" actId="478"/>
          <ac:spMkLst>
            <pc:docMk/>
            <pc:sldMk cId="3818462650" sldId="595"/>
            <ac:spMk id="19" creationId="{71FCF436-D467-105B-8053-83C983278BCA}"/>
          </ac:spMkLst>
        </pc:spChg>
      </pc:sldChg>
      <pc:sldChg chg="modSp add mod">
        <pc:chgData name="Beatriz Gazzo" userId="737d92e2-b8a4-44f9-bc67-6648803358ca" providerId="ADAL" clId="{65307554-F425-4295-8898-FB484A61BB1D}" dt="2023-09-19T17:33:26.177" v="2107" actId="20577"/>
        <pc:sldMkLst>
          <pc:docMk/>
          <pc:sldMk cId="3653906218" sldId="596"/>
        </pc:sldMkLst>
        <pc:spChg chg="mod">
          <ac:chgData name="Beatriz Gazzo" userId="737d92e2-b8a4-44f9-bc67-6648803358ca" providerId="ADAL" clId="{65307554-F425-4295-8898-FB484A61BB1D}" dt="2023-09-19T17:15:57.956" v="2005" actId="207"/>
          <ac:spMkLst>
            <pc:docMk/>
            <pc:sldMk cId="3653906218" sldId="596"/>
            <ac:spMk id="10" creationId="{C573A037-FFB1-660B-D0ED-ADA85067C5D9}"/>
          </ac:spMkLst>
        </pc:spChg>
        <pc:spChg chg="mod">
          <ac:chgData name="Beatriz Gazzo" userId="737d92e2-b8a4-44f9-bc67-6648803358ca" providerId="ADAL" clId="{65307554-F425-4295-8898-FB484A61BB1D}" dt="2023-09-19T17:15:46.834" v="2004" actId="207"/>
          <ac:spMkLst>
            <pc:docMk/>
            <pc:sldMk cId="3653906218" sldId="596"/>
            <ac:spMk id="17" creationId="{09D26E24-5017-3104-64BC-F92127F11400}"/>
          </ac:spMkLst>
        </pc:spChg>
        <pc:spChg chg="mod">
          <ac:chgData name="Beatriz Gazzo" userId="737d92e2-b8a4-44f9-bc67-6648803358ca" providerId="ADAL" clId="{65307554-F425-4295-8898-FB484A61BB1D}" dt="2023-09-19T17:16:15.792" v="2007" actId="207"/>
          <ac:spMkLst>
            <pc:docMk/>
            <pc:sldMk cId="3653906218" sldId="596"/>
            <ac:spMk id="19" creationId="{62CC21DD-706E-D17E-9765-0E3FF57E2A58}"/>
          </ac:spMkLst>
        </pc:spChg>
        <pc:spChg chg="mod">
          <ac:chgData name="Beatriz Gazzo" userId="737d92e2-b8a4-44f9-bc67-6648803358ca" providerId="ADAL" clId="{65307554-F425-4295-8898-FB484A61BB1D}" dt="2023-09-19T17:33:23.142" v="2106" actId="20577"/>
          <ac:spMkLst>
            <pc:docMk/>
            <pc:sldMk cId="3653906218" sldId="596"/>
            <ac:spMk id="24" creationId="{63AC6B51-87A9-2C2C-959E-F652627602CB}"/>
          </ac:spMkLst>
        </pc:spChg>
        <pc:spChg chg="mod">
          <ac:chgData name="Beatriz Gazzo" userId="737d92e2-b8a4-44f9-bc67-6648803358ca" providerId="ADAL" clId="{65307554-F425-4295-8898-FB484A61BB1D}" dt="2023-09-19T17:33:26.177" v="2107" actId="20577"/>
          <ac:spMkLst>
            <pc:docMk/>
            <pc:sldMk cId="3653906218" sldId="596"/>
            <ac:spMk id="25" creationId="{C63FD314-FE2D-A82D-CF99-1F76E1DEBA80}"/>
          </ac:spMkLst>
        </pc:spChg>
        <pc:spChg chg="mod">
          <ac:chgData name="Beatriz Gazzo" userId="737d92e2-b8a4-44f9-bc67-6648803358ca" providerId="ADAL" clId="{65307554-F425-4295-8898-FB484A61BB1D}" dt="2023-09-19T17:16:33.684" v="2033" actId="20577"/>
          <ac:spMkLst>
            <pc:docMk/>
            <pc:sldMk cId="3653906218" sldId="596"/>
            <ac:spMk id="39" creationId="{2A38D7A4-0E2A-4A08-8C31-DB06666C40E6}"/>
          </ac:spMkLst>
        </pc:spChg>
      </pc:sldChg>
      <pc:sldChg chg="addSp delSp modSp add del mod">
        <pc:chgData name="Beatriz Gazzo" userId="737d92e2-b8a4-44f9-bc67-6648803358ca" providerId="ADAL" clId="{65307554-F425-4295-8898-FB484A61BB1D}" dt="2023-09-19T17:15:08.724" v="2002" actId="47"/>
        <pc:sldMkLst>
          <pc:docMk/>
          <pc:sldMk cId="4275718058" sldId="596"/>
        </pc:sldMkLst>
        <pc:spChg chg="del">
          <ac:chgData name="Beatriz Gazzo" userId="737d92e2-b8a4-44f9-bc67-6648803358ca" providerId="ADAL" clId="{65307554-F425-4295-8898-FB484A61BB1D}" dt="2023-09-19T17:10:20.270" v="1980" actId="478"/>
          <ac:spMkLst>
            <pc:docMk/>
            <pc:sldMk cId="4275718058" sldId="596"/>
            <ac:spMk id="10" creationId="{C573A037-FFB1-660B-D0ED-ADA85067C5D9}"/>
          </ac:spMkLst>
        </pc:spChg>
        <pc:spChg chg="del">
          <ac:chgData name="Beatriz Gazzo" userId="737d92e2-b8a4-44f9-bc67-6648803358ca" providerId="ADAL" clId="{65307554-F425-4295-8898-FB484A61BB1D}" dt="2023-09-19T17:10:20.270" v="1980" actId="478"/>
          <ac:spMkLst>
            <pc:docMk/>
            <pc:sldMk cId="4275718058" sldId="596"/>
            <ac:spMk id="17" creationId="{09D26E24-5017-3104-64BC-F92127F11400}"/>
          </ac:spMkLst>
        </pc:spChg>
        <pc:spChg chg="del">
          <ac:chgData name="Beatriz Gazzo" userId="737d92e2-b8a4-44f9-bc67-6648803358ca" providerId="ADAL" clId="{65307554-F425-4295-8898-FB484A61BB1D}" dt="2023-09-19T17:10:20.270" v="1980" actId="478"/>
          <ac:spMkLst>
            <pc:docMk/>
            <pc:sldMk cId="4275718058" sldId="596"/>
            <ac:spMk id="19" creationId="{62CC21DD-706E-D17E-9765-0E3FF57E2A58}"/>
          </ac:spMkLst>
        </pc:spChg>
        <pc:spChg chg="add del">
          <ac:chgData name="Beatriz Gazzo" userId="737d92e2-b8a4-44f9-bc67-6648803358ca" providerId="ADAL" clId="{65307554-F425-4295-8898-FB484A61BB1D}" dt="2023-09-19T17:10:17.259" v="1979" actId="478"/>
          <ac:spMkLst>
            <pc:docMk/>
            <pc:sldMk cId="4275718058" sldId="596"/>
            <ac:spMk id="20" creationId="{5A7A8E2E-74CE-9813-01EE-5EA6B25EC317}"/>
          </ac:spMkLst>
        </pc:spChg>
        <pc:spChg chg="add del">
          <ac:chgData name="Beatriz Gazzo" userId="737d92e2-b8a4-44f9-bc67-6648803358ca" providerId="ADAL" clId="{65307554-F425-4295-8898-FB484A61BB1D}" dt="2023-09-19T17:10:17.259" v="1979" actId="478"/>
          <ac:spMkLst>
            <pc:docMk/>
            <pc:sldMk cId="4275718058" sldId="596"/>
            <ac:spMk id="22" creationId="{29953E8A-D258-AEE0-A642-57E3A6503755}"/>
          </ac:spMkLst>
        </pc:spChg>
        <pc:spChg chg="add del mod">
          <ac:chgData name="Beatriz Gazzo" userId="737d92e2-b8a4-44f9-bc67-6648803358ca" providerId="ADAL" clId="{65307554-F425-4295-8898-FB484A61BB1D}" dt="2023-09-19T17:14:59.527" v="2001" actId="1076"/>
          <ac:spMkLst>
            <pc:docMk/>
            <pc:sldMk cId="4275718058" sldId="596"/>
            <ac:spMk id="23" creationId="{96906BEA-151E-2C81-9214-66AEA277E01D}"/>
          </ac:spMkLst>
        </pc:spChg>
        <pc:spChg chg="mod">
          <ac:chgData name="Beatriz Gazzo" userId="737d92e2-b8a4-44f9-bc67-6648803358ca" providerId="ADAL" clId="{65307554-F425-4295-8898-FB484A61BB1D}" dt="2023-09-19T17:14:57.148" v="2000" actId="1076"/>
          <ac:spMkLst>
            <pc:docMk/>
            <pc:sldMk cId="4275718058" sldId="596"/>
            <ac:spMk id="39" creationId="{2A38D7A4-0E2A-4A08-8C31-DB06666C40E6}"/>
          </ac:spMkLst>
        </pc:spChg>
      </pc:sldChg>
      <pc:sldChg chg="addSp delSp modSp add mod">
        <pc:chgData name="Beatriz Gazzo" userId="737d92e2-b8a4-44f9-bc67-6648803358ca" providerId="ADAL" clId="{65307554-F425-4295-8898-FB484A61BB1D}" dt="2023-09-19T17:44:50.834" v="2136" actId="1076"/>
        <pc:sldMkLst>
          <pc:docMk/>
          <pc:sldMk cId="1375142934" sldId="597"/>
        </pc:sldMkLst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4" creationId="{DB7F1E7B-2732-2FA0-98C3-D8ED1594C85D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7" creationId="{C4E6979A-0ABA-540C-B8EE-31269CD91D7E}"/>
          </ac:spMkLst>
        </pc:spChg>
        <pc:spChg chg="mod">
          <ac:chgData name="Beatriz Gazzo" userId="737d92e2-b8a4-44f9-bc67-6648803358ca" providerId="ADAL" clId="{65307554-F425-4295-8898-FB484A61BB1D}" dt="2023-09-19T17:37:00.798" v="2132" actId="20577"/>
          <ac:spMkLst>
            <pc:docMk/>
            <pc:sldMk cId="1375142934" sldId="597"/>
            <ac:spMk id="15" creationId="{F0DBD456-9152-4F25-96D2-02254082E0A0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19" creationId="{7963D3C9-EC4B-7083-16CD-1D2EF2F64B9E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20" creationId="{48751A1C-FFD2-6EEF-2371-24F3972FD19D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34" creationId="{C72402CF-7DCD-FF42-5BD4-81C4EBB4E4FE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36" creationId="{7BFBDA52-F25D-557D-211F-4CA3433D1063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37" creationId="{2767F109-7BAF-B873-1438-E62949DDF494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38" creationId="{344D43B5-7877-7055-DD45-B67768A13D49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40" creationId="{F21DA8F7-525A-0A2A-D02A-587AA1B6FF7A}"/>
          </ac:spMkLst>
        </pc:spChg>
        <pc:spChg chg="del">
          <ac:chgData name="Beatriz Gazzo" userId="737d92e2-b8a4-44f9-bc67-6648803358ca" providerId="ADAL" clId="{65307554-F425-4295-8898-FB484A61BB1D}" dt="2023-09-19T17:36:26.958" v="2118" actId="478"/>
          <ac:spMkLst>
            <pc:docMk/>
            <pc:sldMk cId="1375142934" sldId="597"/>
            <ac:spMk id="41" creationId="{2B1A100A-1AFF-7A46-1695-9CC004D18907}"/>
          </ac:spMkLst>
        </pc:spChg>
        <pc:grpChg chg="del">
          <ac:chgData name="Beatriz Gazzo" userId="737d92e2-b8a4-44f9-bc67-6648803358ca" providerId="ADAL" clId="{65307554-F425-4295-8898-FB484A61BB1D}" dt="2023-09-19T17:36:26.958" v="2118" actId="478"/>
          <ac:grpSpMkLst>
            <pc:docMk/>
            <pc:sldMk cId="1375142934" sldId="597"/>
            <ac:grpSpMk id="3" creationId="{6FC947D9-E2B3-F3BB-7D5E-669F5EA8B8C4}"/>
          </ac:grpSpMkLst>
        </pc:grpChg>
        <pc:grpChg chg="del">
          <ac:chgData name="Beatriz Gazzo" userId="737d92e2-b8a4-44f9-bc67-6648803358ca" providerId="ADAL" clId="{65307554-F425-4295-8898-FB484A61BB1D}" dt="2023-09-19T17:36:26.958" v="2118" actId="478"/>
          <ac:grpSpMkLst>
            <pc:docMk/>
            <pc:sldMk cId="1375142934" sldId="597"/>
            <ac:grpSpMk id="18" creationId="{BF3EBC78-BC0D-4277-B36E-35E8A467FE54}"/>
          </ac:grpSpMkLst>
        </pc:grp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13" creationId="{7158638B-68D1-7CB0-6301-9A240815FC4D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33" creationId="{DA328635-F941-0BF0-35D9-826E1FFB70FC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35" creationId="{4672E1CA-1184-8E32-FFAF-4239C6E8098D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2" creationId="{C87473BF-7F01-2878-7CD8-5BBE6B6B5F48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5" creationId="{CD62729C-DFC2-EAF7-8E9C-041A4A87D234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6" creationId="{58CC6C70-DADD-3D66-2267-D7D7CF108744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7" creationId="{A282C998-9CA4-D3B6-359A-C0C7E29B8BFE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8" creationId="{2EC406AA-071F-1F65-C12F-8B5CA72872FE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49" creationId="{E812087D-C6A1-2B01-25B9-E8051FAE815E}"/>
          </ac:picMkLst>
        </pc:picChg>
        <pc:picChg chg="del">
          <ac:chgData name="Beatriz Gazzo" userId="737d92e2-b8a4-44f9-bc67-6648803358ca" providerId="ADAL" clId="{65307554-F425-4295-8898-FB484A61BB1D}" dt="2023-09-19T17:36:26.958" v="2118" actId="478"/>
          <ac:picMkLst>
            <pc:docMk/>
            <pc:sldMk cId="1375142934" sldId="597"/>
            <ac:picMk id="50" creationId="{1F47EA6E-CDD5-DE46-98A8-42D42FE1170E}"/>
          </ac:picMkLst>
        </pc:picChg>
        <pc:picChg chg="add mod">
          <ac:chgData name="Beatriz Gazzo" userId="737d92e2-b8a4-44f9-bc67-6648803358ca" providerId="ADAL" clId="{65307554-F425-4295-8898-FB484A61BB1D}" dt="2023-09-19T17:44:50.834" v="2136" actId="1076"/>
          <ac:picMkLst>
            <pc:docMk/>
            <pc:sldMk cId="1375142934" sldId="597"/>
            <ac:picMk id="1026" creationId="{0CCEC6BA-5DE9-9E0A-521D-6D7F927760A5}"/>
          </ac:picMkLst>
        </pc:picChg>
      </pc:sldChg>
      <pc:sldChg chg="add del">
        <pc:chgData name="Beatriz Gazzo" userId="737d92e2-b8a4-44f9-bc67-6648803358ca" providerId="ADAL" clId="{65307554-F425-4295-8898-FB484A61BB1D}" dt="2023-10-19T17:20:19.686" v="2199" actId="47"/>
        <pc:sldMkLst>
          <pc:docMk/>
          <pc:sldMk cId="2728410183" sldId="598"/>
        </pc:sldMkLst>
      </pc:sldChg>
    </pc:docChg>
  </pc:docChgLst>
  <pc:docChgLst>
    <pc:chgData name="Giovana Abreu" userId="ded9de78-bc97-4995-afff-e402926e9768" providerId="ADAL" clId="{4823054E-0EF1-432E-8B9E-05AAE03D275A}"/>
    <pc:docChg chg="undo custSel modSld">
      <pc:chgData name="Giovana Abreu" userId="ded9de78-bc97-4995-afff-e402926e9768" providerId="ADAL" clId="{4823054E-0EF1-432E-8B9E-05AAE03D275A}" dt="2023-09-19T17:57:47.941" v="835" actId="1076"/>
      <pc:docMkLst>
        <pc:docMk/>
      </pc:docMkLst>
      <pc:sldChg chg="addSp delSp modSp mod">
        <pc:chgData name="Giovana Abreu" userId="ded9de78-bc97-4995-afff-e402926e9768" providerId="ADAL" clId="{4823054E-0EF1-432E-8B9E-05AAE03D275A}" dt="2023-09-19T17:35:45.824" v="399" actId="14100"/>
        <pc:sldMkLst>
          <pc:docMk/>
          <pc:sldMk cId="1938019810" sldId="568"/>
        </pc:sldMkLst>
        <pc:spChg chg="add mod ord">
          <ac:chgData name="Giovana Abreu" userId="ded9de78-bc97-4995-afff-e402926e9768" providerId="ADAL" clId="{4823054E-0EF1-432E-8B9E-05AAE03D275A}" dt="2023-09-19T17:34:20.658" v="345" actId="166"/>
          <ac:spMkLst>
            <pc:docMk/>
            <pc:sldMk cId="1938019810" sldId="568"/>
            <ac:spMk id="3" creationId="{C9CCE226-F6F9-5E69-7719-ED878D87104D}"/>
          </ac:spMkLst>
        </pc:spChg>
        <pc:spChg chg="add mod ord">
          <ac:chgData name="Giovana Abreu" userId="ded9de78-bc97-4995-afff-e402926e9768" providerId="ADAL" clId="{4823054E-0EF1-432E-8B9E-05AAE03D275A}" dt="2023-09-19T17:34:20.658" v="345" actId="166"/>
          <ac:spMkLst>
            <pc:docMk/>
            <pc:sldMk cId="1938019810" sldId="568"/>
            <ac:spMk id="4" creationId="{7C3D0C70-2D7C-7046-5F30-2FC2825DB3C9}"/>
          </ac:spMkLst>
        </pc:spChg>
        <pc:spChg chg="add mod ord">
          <ac:chgData name="Giovana Abreu" userId="ded9de78-bc97-4995-afff-e402926e9768" providerId="ADAL" clId="{4823054E-0EF1-432E-8B9E-05AAE03D275A}" dt="2023-09-19T17:34:20.658" v="345" actId="166"/>
          <ac:spMkLst>
            <pc:docMk/>
            <pc:sldMk cId="1938019810" sldId="568"/>
            <ac:spMk id="7" creationId="{3884AFAC-D84A-6473-F827-5B41494CCE32}"/>
          </ac:spMkLst>
        </pc:spChg>
        <pc:spChg chg="mod">
          <ac:chgData name="Giovana Abreu" userId="ded9de78-bc97-4995-afff-e402926e9768" providerId="ADAL" clId="{4823054E-0EF1-432E-8B9E-05AAE03D275A}" dt="2023-09-19T17:35:45.824" v="399" actId="14100"/>
          <ac:spMkLst>
            <pc:docMk/>
            <pc:sldMk cId="1938019810" sldId="568"/>
            <ac:spMk id="10" creationId="{C573A037-FFB1-660B-D0ED-ADA85067C5D9}"/>
          </ac:spMkLst>
        </pc:spChg>
        <pc:spChg chg="add mod">
          <ac:chgData name="Giovana Abreu" userId="ded9de78-bc97-4995-afff-e402926e9768" providerId="ADAL" clId="{4823054E-0EF1-432E-8B9E-05AAE03D275A}" dt="2023-09-19T17:31:52.910" v="267" actId="1076"/>
          <ac:spMkLst>
            <pc:docMk/>
            <pc:sldMk cId="1938019810" sldId="568"/>
            <ac:spMk id="21" creationId="{5755A767-E4DD-84AC-C586-56A6DB7A0815}"/>
          </ac:spMkLst>
        </pc:spChg>
        <pc:spChg chg="add mod">
          <ac:chgData name="Giovana Abreu" userId="ded9de78-bc97-4995-afff-e402926e9768" providerId="ADAL" clId="{4823054E-0EF1-432E-8B9E-05AAE03D275A}" dt="2023-09-19T17:32:52.735" v="283" actId="1038"/>
          <ac:spMkLst>
            <pc:docMk/>
            <pc:sldMk cId="1938019810" sldId="568"/>
            <ac:spMk id="22" creationId="{BC34654C-C241-69F2-4099-84B82A0FAA82}"/>
          </ac:spMkLst>
        </pc:spChg>
        <pc:spChg chg="add mod">
          <ac:chgData name="Giovana Abreu" userId="ded9de78-bc97-4995-afff-e402926e9768" providerId="ADAL" clId="{4823054E-0EF1-432E-8B9E-05AAE03D275A}" dt="2023-09-19T17:34:11.737" v="344"/>
          <ac:spMkLst>
            <pc:docMk/>
            <pc:sldMk cId="1938019810" sldId="568"/>
            <ac:spMk id="23" creationId="{907BA578-44A9-0525-4585-9CE2206A0850}"/>
          </ac:spMkLst>
        </pc:spChg>
        <pc:spChg chg="del mod">
          <ac:chgData name="Giovana Abreu" userId="ded9de78-bc97-4995-afff-e402926e9768" providerId="ADAL" clId="{4823054E-0EF1-432E-8B9E-05AAE03D275A}" dt="2023-09-19T17:31:30.251" v="247" actId="478"/>
          <ac:spMkLst>
            <pc:docMk/>
            <pc:sldMk cId="1938019810" sldId="568"/>
            <ac:spMk id="24" creationId="{63AC6B51-87A9-2C2C-959E-F652627602CB}"/>
          </ac:spMkLst>
        </pc:spChg>
        <pc:spChg chg="mod">
          <ac:chgData name="Giovana Abreu" userId="ded9de78-bc97-4995-afff-e402926e9768" providerId="ADAL" clId="{4823054E-0EF1-432E-8B9E-05AAE03D275A}" dt="2023-09-19T17:31:01.492" v="244" actId="14100"/>
          <ac:spMkLst>
            <pc:docMk/>
            <pc:sldMk cId="1938019810" sldId="568"/>
            <ac:spMk id="25" creationId="{C63FD314-FE2D-A82D-CF99-1F76E1DEBA80}"/>
          </ac:spMkLst>
        </pc:spChg>
        <pc:spChg chg="add mod">
          <ac:chgData name="Giovana Abreu" userId="ded9de78-bc97-4995-afff-e402926e9768" providerId="ADAL" clId="{4823054E-0EF1-432E-8B9E-05AAE03D275A}" dt="2023-09-19T17:34:11.737" v="344"/>
          <ac:spMkLst>
            <pc:docMk/>
            <pc:sldMk cId="1938019810" sldId="568"/>
            <ac:spMk id="26" creationId="{9CF06BA2-D058-278C-52F9-5B50DBE6D535}"/>
          </ac:spMkLst>
        </pc:spChg>
        <pc:spChg chg="add mod">
          <ac:chgData name="Giovana Abreu" userId="ded9de78-bc97-4995-afff-e402926e9768" providerId="ADAL" clId="{4823054E-0EF1-432E-8B9E-05AAE03D275A}" dt="2023-09-19T17:34:11.737" v="344"/>
          <ac:spMkLst>
            <pc:docMk/>
            <pc:sldMk cId="1938019810" sldId="568"/>
            <ac:spMk id="27" creationId="{550F64F2-A22A-A91D-337B-EF379E31C3D8}"/>
          </ac:spMkLst>
        </pc:spChg>
        <pc:spChg chg="del mod">
          <ac:chgData name="Giovana Abreu" userId="ded9de78-bc97-4995-afff-e402926e9768" providerId="ADAL" clId="{4823054E-0EF1-432E-8B9E-05AAE03D275A}" dt="2023-09-19T17:32:24.697" v="270" actId="478"/>
          <ac:spMkLst>
            <pc:docMk/>
            <pc:sldMk cId="1938019810" sldId="568"/>
            <ac:spMk id="39" creationId="{2A38D7A4-0E2A-4A08-8C31-DB06666C40E6}"/>
          </ac:spMkLst>
        </pc:spChg>
      </pc:sldChg>
      <pc:sldChg chg="modSp mod modAnim">
        <pc:chgData name="Giovana Abreu" userId="ded9de78-bc97-4995-afff-e402926e9768" providerId="ADAL" clId="{4823054E-0EF1-432E-8B9E-05AAE03D275A}" dt="2023-09-19T17:44:30.901" v="501"/>
        <pc:sldMkLst>
          <pc:docMk/>
          <pc:sldMk cId="1559262723" sldId="584"/>
        </pc:sldMkLst>
        <pc:spChg chg="mod">
          <ac:chgData name="Giovana Abreu" userId="ded9de78-bc97-4995-afff-e402926e9768" providerId="ADAL" clId="{4823054E-0EF1-432E-8B9E-05AAE03D275A}" dt="2023-09-15T14:10:35.604" v="36" actId="6549"/>
          <ac:spMkLst>
            <pc:docMk/>
            <pc:sldMk cId="1559262723" sldId="584"/>
            <ac:spMk id="4" creationId="{C6DEF1E8-56BA-6FF6-2D0A-047B5A9E8CE5}"/>
          </ac:spMkLst>
        </pc:spChg>
        <pc:spChg chg="mod">
          <ac:chgData name="Giovana Abreu" userId="ded9de78-bc97-4995-afff-e402926e9768" providerId="ADAL" clId="{4823054E-0EF1-432E-8B9E-05AAE03D275A}" dt="2023-09-19T17:41:54.549" v="485" actId="1076"/>
          <ac:spMkLst>
            <pc:docMk/>
            <pc:sldMk cId="1559262723" sldId="584"/>
            <ac:spMk id="26" creationId="{A58099A2-F61F-5F90-3181-A01DC138BB57}"/>
          </ac:spMkLst>
        </pc:spChg>
        <pc:spChg chg="mod">
          <ac:chgData name="Giovana Abreu" userId="ded9de78-bc97-4995-afff-e402926e9768" providerId="ADAL" clId="{4823054E-0EF1-432E-8B9E-05AAE03D275A}" dt="2023-09-19T17:41:54.549" v="485" actId="1076"/>
          <ac:spMkLst>
            <pc:docMk/>
            <pc:sldMk cId="1559262723" sldId="584"/>
            <ac:spMk id="27" creationId="{43258FF5-76ED-C30F-3DBB-086CB96953A1}"/>
          </ac:spMkLst>
        </pc:spChg>
        <pc:spChg chg="mod">
          <ac:chgData name="Giovana Abreu" userId="ded9de78-bc97-4995-afff-e402926e9768" providerId="ADAL" clId="{4823054E-0EF1-432E-8B9E-05AAE03D275A}" dt="2023-09-19T17:41:54.549" v="485" actId="1076"/>
          <ac:spMkLst>
            <pc:docMk/>
            <pc:sldMk cId="1559262723" sldId="584"/>
            <ac:spMk id="28" creationId="{28E7DEA7-08DA-1F1C-BC87-FA738F44602A}"/>
          </ac:spMkLst>
        </pc:spChg>
        <pc:spChg chg="mod">
          <ac:chgData name="Giovana Abreu" userId="ded9de78-bc97-4995-afff-e402926e9768" providerId="ADAL" clId="{4823054E-0EF1-432E-8B9E-05AAE03D275A}" dt="2023-09-19T17:41:54.549" v="485" actId="1076"/>
          <ac:spMkLst>
            <pc:docMk/>
            <pc:sldMk cId="1559262723" sldId="584"/>
            <ac:spMk id="29" creationId="{EEEE8FF0-6395-25D4-2A9D-F446D8B9F676}"/>
          </ac:spMkLst>
        </pc:spChg>
        <pc:spChg chg="mod">
          <ac:chgData name="Giovana Abreu" userId="ded9de78-bc97-4995-afff-e402926e9768" providerId="ADAL" clId="{4823054E-0EF1-432E-8B9E-05AAE03D275A}" dt="2023-09-19T17:41:54.549" v="485" actId="1076"/>
          <ac:spMkLst>
            <pc:docMk/>
            <pc:sldMk cId="1559262723" sldId="584"/>
            <ac:spMk id="35" creationId="{274BC924-150B-B400-33FF-23892539B1A2}"/>
          </ac:spMkLst>
        </pc:spChg>
        <pc:graphicFrameChg chg="modGraphic">
          <ac:chgData name="Giovana Abreu" userId="ded9de78-bc97-4995-afff-e402926e9768" providerId="ADAL" clId="{4823054E-0EF1-432E-8B9E-05AAE03D275A}" dt="2023-09-15T14:11:11.741" v="44" actId="404"/>
          <ac:graphicFrameMkLst>
            <pc:docMk/>
            <pc:sldMk cId="1559262723" sldId="584"/>
            <ac:graphicFrameMk id="31" creationId="{63BB241F-2405-A3F5-4A43-88224752385C}"/>
          </ac:graphicFrameMkLst>
        </pc:graphicFrameChg>
        <pc:graphicFrameChg chg="modGraphic">
          <ac:chgData name="Giovana Abreu" userId="ded9de78-bc97-4995-afff-e402926e9768" providerId="ADAL" clId="{4823054E-0EF1-432E-8B9E-05AAE03D275A}" dt="2023-09-15T14:11:17.725" v="46" actId="404"/>
          <ac:graphicFrameMkLst>
            <pc:docMk/>
            <pc:sldMk cId="1559262723" sldId="584"/>
            <ac:graphicFrameMk id="32" creationId="{5FBB7D77-46EC-E8B4-3A2A-7BF8DC2C29CF}"/>
          </ac:graphicFrameMkLst>
        </pc:graphicFrameChg>
        <pc:graphicFrameChg chg="modGraphic">
          <ac:chgData name="Giovana Abreu" userId="ded9de78-bc97-4995-afff-e402926e9768" providerId="ADAL" clId="{4823054E-0EF1-432E-8B9E-05AAE03D275A}" dt="2023-09-15T14:11:07.564" v="42" actId="404"/>
          <ac:graphicFrameMkLst>
            <pc:docMk/>
            <pc:sldMk cId="1559262723" sldId="584"/>
            <ac:graphicFrameMk id="33" creationId="{5A769DAE-8B44-9803-1DC3-A0907AA6B6F3}"/>
          </ac:graphicFrameMkLst>
        </pc:graphicFrameChg>
        <pc:graphicFrameChg chg="modGraphic">
          <ac:chgData name="Giovana Abreu" userId="ded9de78-bc97-4995-afff-e402926e9768" providerId="ADAL" clId="{4823054E-0EF1-432E-8B9E-05AAE03D275A}" dt="2023-09-15T14:11:00.071" v="40" actId="404"/>
          <ac:graphicFrameMkLst>
            <pc:docMk/>
            <pc:sldMk cId="1559262723" sldId="584"/>
            <ac:graphicFrameMk id="34" creationId="{FAE85A1F-8C08-5149-D217-9E1857941AA5}"/>
          </ac:graphicFrameMkLst>
        </pc:graphicFrameChg>
      </pc:sldChg>
      <pc:sldChg chg="modSp mod">
        <pc:chgData name="Giovana Abreu" userId="ded9de78-bc97-4995-afff-e402926e9768" providerId="ADAL" clId="{4823054E-0EF1-432E-8B9E-05AAE03D275A}" dt="2023-09-15T14:09:40.551" v="9" actId="20577"/>
        <pc:sldMkLst>
          <pc:docMk/>
          <pc:sldMk cId="464107373" sldId="588"/>
        </pc:sldMkLst>
        <pc:spChg chg="mod">
          <ac:chgData name="Giovana Abreu" userId="ded9de78-bc97-4995-afff-e402926e9768" providerId="ADAL" clId="{4823054E-0EF1-432E-8B9E-05AAE03D275A}" dt="2023-09-15T14:09:40.551" v="9" actId="20577"/>
          <ac:spMkLst>
            <pc:docMk/>
            <pc:sldMk cId="464107373" sldId="588"/>
            <ac:spMk id="15" creationId="{F0DBD456-9152-4F25-96D2-02254082E0A0}"/>
          </ac:spMkLst>
        </pc:spChg>
      </pc:sldChg>
      <pc:sldChg chg="modSp mod">
        <pc:chgData name="Giovana Abreu" userId="ded9de78-bc97-4995-afff-e402926e9768" providerId="ADAL" clId="{4823054E-0EF1-432E-8B9E-05AAE03D275A}" dt="2023-09-19T17:57:47.941" v="835" actId="1076"/>
        <pc:sldMkLst>
          <pc:docMk/>
          <pc:sldMk cId="2277139120" sldId="589"/>
        </pc:sldMkLst>
        <pc:spChg chg="mod">
          <ac:chgData name="Giovana Abreu" userId="ded9de78-bc97-4995-afff-e402926e9768" providerId="ADAL" clId="{4823054E-0EF1-432E-8B9E-05AAE03D275A}" dt="2023-09-15T14:10:08.014" v="13" actId="20577"/>
          <ac:spMkLst>
            <pc:docMk/>
            <pc:sldMk cId="2277139120" sldId="589"/>
            <ac:spMk id="15" creationId="{F0DBD456-9152-4F25-96D2-02254082E0A0}"/>
          </ac:spMkLst>
        </pc:spChg>
        <pc:picChg chg="mod">
          <ac:chgData name="Giovana Abreu" userId="ded9de78-bc97-4995-afff-e402926e9768" providerId="ADAL" clId="{4823054E-0EF1-432E-8B9E-05AAE03D275A}" dt="2023-09-19T17:57:47.941" v="835" actId="1076"/>
          <ac:picMkLst>
            <pc:docMk/>
            <pc:sldMk cId="2277139120" sldId="589"/>
            <ac:picMk id="3" creationId="{A1340F2B-2A7D-83DA-C1CD-C19A27B6C3F1}"/>
          </ac:picMkLst>
        </pc:picChg>
      </pc:sldChg>
      <pc:sldChg chg="addSp delSp modSp mod">
        <pc:chgData name="Giovana Abreu" userId="ded9de78-bc97-4995-afff-e402926e9768" providerId="ADAL" clId="{4823054E-0EF1-432E-8B9E-05AAE03D275A}" dt="2023-09-19T17:57:17.203" v="832" actId="1076"/>
        <pc:sldMkLst>
          <pc:docMk/>
          <pc:sldMk cId="4123866973" sldId="590"/>
        </pc:sldMkLst>
        <pc:spChg chg="mod">
          <ac:chgData name="Giovana Abreu" userId="ded9de78-bc97-4995-afff-e402926e9768" providerId="ADAL" clId="{4823054E-0EF1-432E-8B9E-05AAE03D275A}" dt="2023-09-19T17:56:11.383" v="824" actId="1076"/>
          <ac:spMkLst>
            <pc:docMk/>
            <pc:sldMk cId="4123866973" sldId="590"/>
            <ac:spMk id="3" creationId="{79A0D090-CDB3-D407-F9B3-A5572818E66A}"/>
          </ac:spMkLst>
        </pc:spChg>
        <pc:spChg chg="mod">
          <ac:chgData name="Giovana Abreu" userId="ded9de78-bc97-4995-afff-e402926e9768" providerId="ADAL" clId="{4823054E-0EF1-432E-8B9E-05AAE03D275A}" dt="2023-09-19T17:57:17.203" v="832" actId="1076"/>
          <ac:spMkLst>
            <pc:docMk/>
            <pc:sldMk cId="4123866973" sldId="590"/>
            <ac:spMk id="4" creationId="{FC9F55BB-5692-3E38-FD7B-940C1CDDA477}"/>
          </ac:spMkLst>
        </pc:spChg>
        <pc:spChg chg="del mod topLvl">
          <ac:chgData name="Giovana Abreu" userId="ded9de78-bc97-4995-afff-e402926e9768" providerId="ADAL" clId="{4823054E-0EF1-432E-8B9E-05AAE03D275A}" dt="2023-09-19T17:56:31.397" v="828" actId="478"/>
          <ac:spMkLst>
            <pc:docMk/>
            <pc:sldMk cId="4123866973" sldId="590"/>
            <ac:spMk id="5" creationId="{4C17A996-16AC-C931-3BAF-394368C6003F}"/>
          </ac:spMkLst>
        </pc:spChg>
        <pc:spChg chg="mod">
          <ac:chgData name="Giovana Abreu" userId="ded9de78-bc97-4995-afff-e402926e9768" providerId="ADAL" clId="{4823054E-0EF1-432E-8B9E-05AAE03D275A}" dt="2023-09-19T17:57:17.203" v="832" actId="1076"/>
          <ac:spMkLst>
            <pc:docMk/>
            <pc:sldMk cId="4123866973" sldId="590"/>
            <ac:spMk id="7" creationId="{3879A5FA-9AC6-C7BC-5ED8-7CBCB965EE78}"/>
          </ac:spMkLst>
        </pc:spChg>
        <pc:spChg chg="mod topLvl">
          <ac:chgData name="Giovana Abreu" userId="ded9de78-bc97-4995-afff-e402926e9768" providerId="ADAL" clId="{4823054E-0EF1-432E-8B9E-05AAE03D275A}" dt="2023-09-19T17:56:44.915" v="830" actId="1076"/>
          <ac:spMkLst>
            <pc:docMk/>
            <pc:sldMk cId="4123866973" sldId="590"/>
            <ac:spMk id="9" creationId="{3A59A849-643E-0BE2-50C9-04D53BDAAD50}"/>
          </ac:spMkLst>
        </pc:spChg>
        <pc:spChg chg="mod">
          <ac:chgData name="Giovana Abreu" userId="ded9de78-bc97-4995-afff-e402926e9768" providerId="ADAL" clId="{4823054E-0EF1-432E-8B9E-05AAE03D275A}" dt="2023-09-19T17:57:17.203" v="832" actId="1076"/>
          <ac:spMkLst>
            <pc:docMk/>
            <pc:sldMk cId="4123866973" sldId="590"/>
            <ac:spMk id="13" creationId="{CBD5E20A-518D-7ABE-857E-96FAA2A83545}"/>
          </ac:spMkLst>
        </pc:spChg>
        <pc:spChg chg="mod">
          <ac:chgData name="Giovana Abreu" userId="ded9de78-bc97-4995-afff-e402926e9768" providerId="ADAL" clId="{4823054E-0EF1-432E-8B9E-05AAE03D275A}" dt="2023-09-19T17:57:17.203" v="832" actId="1076"/>
          <ac:spMkLst>
            <pc:docMk/>
            <pc:sldMk cId="4123866973" sldId="590"/>
            <ac:spMk id="14" creationId="{8EBFD66C-839A-4EE4-1180-452D277822E8}"/>
          </ac:spMkLst>
        </pc:spChg>
        <pc:spChg chg="mod">
          <ac:chgData name="Giovana Abreu" userId="ded9de78-bc97-4995-afff-e402926e9768" providerId="ADAL" clId="{4823054E-0EF1-432E-8B9E-05AAE03D275A}" dt="2023-09-15T14:10:04.083" v="11" actId="20577"/>
          <ac:spMkLst>
            <pc:docMk/>
            <pc:sldMk cId="4123866973" sldId="590"/>
            <ac:spMk id="15" creationId="{F0DBD456-9152-4F25-96D2-02254082E0A0}"/>
          </ac:spMkLst>
        </pc:spChg>
        <pc:grpChg chg="add del mod">
          <ac:chgData name="Giovana Abreu" userId="ded9de78-bc97-4995-afff-e402926e9768" providerId="ADAL" clId="{4823054E-0EF1-432E-8B9E-05AAE03D275A}" dt="2023-09-19T17:56:31.397" v="828" actId="478"/>
          <ac:grpSpMkLst>
            <pc:docMk/>
            <pc:sldMk cId="4123866973" sldId="590"/>
            <ac:grpSpMk id="2" creationId="{D9ECC9F9-D2B5-3BC1-27D3-3273FB342098}"/>
          </ac:grpSpMkLst>
        </pc:grpChg>
        <pc:picChg chg="mod">
          <ac:chgData name="Giovana Abreu" userId="ded9de78-bc97-4995-afff-e402926e9768" providerId="ADAL" clId="{4823054E-0EF1-432E-8B9E-05AAE03D275A}" dt="2023-09-19T17:57:17.203" v="832" actId="1076"/>
          <ac:picMkLst>
            <pc:docMk/>
            <pc:sldMk cId="4123866973" sldId="590"/>
            <ac:picMk id="36" creationId="{488F97FA-4CBD-4CAB-6FD0-365247AFE9EF}"/>
          </ac:picMkLst>
        </pc:picChg>
      </pc:sldChg>
      <pc:sldChg chg="modSp mod">
        <pc:chgData name="Giovana Abreu" userId="ded9de78-bc97-4995-afff-e402926e9768" providerId="ADAL" clId="{4823054E-0EF1-432E-8B9E-05AAE03D275A}" dt="2023-09-15T14:13:38.063" v="122" actId="14100"/>
        <pc:sldMkLst>
          <pc:docMk/>
          <pc:sldMk cId="1099783731" sldId="591"/>
        </pc:sldMkLst>
        <pc:spChg chg="mod">
          <ac:chgData name="Giovana Abreu" userId="ded9de78-bc97-4995-afff-e402926e9768" providerId="ADAL" clId="{4823054E-0EF1-432E-8B9E-05AAE03D275A}" dt="2023-09-15T14:13:38.063" v="122" actId="14100"/>
          <ac:spMkLst>
            <pc:docMk/>
            <pc:sldMk cId="1099783731" sldId="591"/>
            <ac:spMk id="2" creationId="{5CE7EA27-F415-A89F-D842-E32679824EBE}"/>
          </ac:spMkLst>
        </pc:spChg>
        <pc:spChg chg="mod">
          <ac:chgData name="Giovana Abreu" userId="ded9de78-bc97-4995-afff-e402926e9768" providerId="ADAL" clId="{4823054E-0EF1-432E-8B9E-05AAE03D275A}" dt="2023-09-15T14:13:32.011" v="121" actId="20577"/>
          <ac:spMkLst>
            <pc:docMk/>
            <pc:sldMk cId="1099783731" sldId="591"/>
            <ac:spMk id="15" creationId="{F0DBD456-9152-4F25-96D2-02254082E0A0}"/>
          </ac:spMkLst>
        </pc:spChg>
      </pc:sldChg>
      <pc:sldChg chg="modSp mod">
        <pc:chgData name="Giovana Abreu" userId="ded9de78-bc97-4995-afff-e402926e9768" providerId="ADAL" clId="{4823054E-0EF1-432E-8B9E-05AAE03D275A}" dt="2023-09-15T14:12:35.584" v="94" actId="20577"/>
        <pc:sldMkLst>
          <pc:docMk/>
          <pc:sldMk cId="2490294442" sldId="593"/>
        </pc:sldMkLst>
        <pc:spChg chg="mod">
          <ac:chgData name="Giovana Abreu" userId="ded9de78-bc97-4995-afff-e402926e9768" providerId="ADAL" clId="{4823054E-0EF1-432E-8B9E-05AAE03D275A}" dt="2023-09-15T14:12:35.584" v="94" actId="20577"/>
          <ac:spMkLst>
            <pc:docMk/>
            <pc:sldMk cId="2490294442" sldId="593"/>
            <ac:spMk id="5" creationId="{193407B9-CB79-D173-261F-4A566883C4D5}"/>
          </ac:spMkLst>
        </pc:spChg>
        <pc:spChg chg="mod">
          <ac:chgData name="Giovana Abreu" userId="ded9de78-bc97-4995-afff-e402926e9768" providerId="ADAL" clId="{4823054E-0EF1-432E-8B9E-05AAE03D275A}" dt="2023-09-15T14:12:03.054" v="50" actId="20577"/>
          <ac:spMkLst>
            <pc:docMk/>
            <pc:sldMk cId="2490294442" sldId="593"/>
            <ac:spMk id="15" creationId="{F0DBD456-9152-4F25-96D2-02254082E0A0}"/>
          </ac:spMkLst>
        </pc:spChg>
      </pc:sldChg>
      <pc:sldChg chg="modSp mod">
        <pc:chgData name="Giovana Abreu" userId="ded9de78-bc97-4995-afff-e402926e9768" providerId="ADAL" clId="{4823054E-0EF1-432E-8B9E-05AAE03D275A}" dt="2023-09-15T14:27:18.308" v="183" actId="20577"/>
        <pc:sldMkLst>
          <pc:docMk/>
          <pc:sldMk cId="1756735720" sldId="594"/>
        </pc:sldMkLst>
        <pc:spChg chg="mod">
          <ac:chgData name="Giovana Abreu" userId="ded9de78-bc97-4995-afff-e402926e9768" providerId="ADAL" clId="{4823054E-0EF1-432E-8B9E-05AAE03D275A}" dt="2023-09-15T14:19:07.150" v="133" actId="20577"/>
          <ac:spMkLst>
            <pc:docMk/>
            <pc:sldMk cId="1756735720" sldId="594"/>
            <ac:spMk id="7" creationId="{C4E6979A-0ABA-540C-B8EE-31269CD91D7E}"/>
          </ac:spMkLst>
        </pc:spChg>
        <pc:spChg chg="mod">
          <ac:chgData name="Giovana Abreu" userId="ded9de78-bc97-4995-afff-e402926e9768" providerId="ADAL" clId="{4823054E-0EF1-432E-8B9E-05AAE03D275A}" dt="2023-09-15T14:19:33.461" v="135" actId="20577"/>
          <ac:spMkLst>
            <pc:docMk/>
            <pc:sldMk cId="1756735720" sldId="594"/>
            <ac:spMk id="15" creationId="{F0DBD456-9152-4F25-96D2-02254082E0A0}"/>
          </ac:spMkLst>
        </pc:spChg>
        <pc:spChg chg="mod">
          <ac:chgData name="Giovana Abreu" userId="ded9de78-bc97-4995-afff-e402926e9768" providerId="ADAL" clId="{4823054E-0EF1-432E-8B9E-05AAE03D275A}" dt="2023-09-15T14:27:18.308" v="183" actId="20577"/>
          <ac:spMkLst>
            <pc:docMk/>
            <pc:sldMk cId="1756735720" sldId="594"/>
            <ac:spMk id="19" creationId="{7963D3C9-EC4B-7083-16CD-1D2EF2F64B9E}"/>
          </ac:spMkLst>
        </pc:spChg>
        <pc:spChg chg="mod">
          <ac:chgData name="Giovana Abreu" userId="ded9de78-bc97-4995-afff-e402926e9768" providerId="ADAL" clId="{4823054E-0EF1-432E-8B9E-05AAE03D275A}" dt="2023-09-15T14:25:19.138" v="153" actId="20577"/>
          <ac:spMkLst>
            <pc:docMk/>
            <pc:sldMk cId="1756735720" sldId="594"/>
            <ac:spMk id="103" creationId="{A763CA21-E0B8-4E0E-AD42-F757E03BF650}"/>
          </ac:spMkLst>
        </pc:spChg>
      </pc:sldChg>
      <pc:sldChg chg="addSp delSp modSp mod">
        <pc:chgData name="Giovana Abreu" userId="ded9de78-bc97-4995-afff-e402926e9768" providerId="ADAL" clId="{4823054E-0EF1-432E-8B9E-05AAE03D275A}" dt="2023-09-19T17:55:59.492" v="823" actId="1076"/>
        <pc:sldMkLst>
          <pc:docMk/>
          <pc:sldMk cId="3818462650" sldId="595"/>
        </pc:sldMkLst>
        <pc:spChg chg="add mod">
          <ac:chgData name="Giovana Abreu" userId="ded9de78-bc97-4995-afff-e402926e9768" providerId="ADAL" clId="{4823054E-0EF1-432E-8B9E-05AAE03D275A}" dt="2023-09-19T17:46:55.130" v="526" actId="14100"/>
          <ac:spMkLst>
            <pc:docMk/>
            <pc:sldMk cId="3818462650" sldId="595"/>
            <ac:spMk id="3" creationId="{C49BE76F-22AA-2FE7-E61B-18BEE7593AE2}"/>
          </ac:spMkLst>
        </pc:spChg>
        <pc:spChg chg="add mod">
          <ac:chgData name="Giovana Abreu" userId="ded9de78-bc97-4995-afff-e402926e9768" providerId="ADAL" clId="{4823054E-0EF1-432E-8B9E-05AAE03D275A}" dt="2023-09-19T17:47:54.577" v="548" actId="20577"/>
          <ac:spMkLst>
            <pc:docMk/>
            <pc:sldMk cId="3818462650" sldId="595"/>
            <ac:spMk id="4" creationId="{6ABAB24D-0AC3-9E4F-257B-B3B32F95C42E}"/>
          </ac:spMkLst>
        </pc:spChg>
        <pc:spChg chg="mod">
          <ac:chgData name="Giovana Abreu" userId="ded9de78-bc97-4995-afff-e402926e9768" providerId="ADAL" clId="{4823054E-0EF1-432E-8B9E-05AAE03D275A}" dt="2023-09-19T17:46:50.598" v="525" actId="14100"/>
          <ac:spMkLst>
            <pc:docMk/>
            <pc:sldMk cId="3818462650" sldId="595"/>
            <ac:spMk id="5" creationId="{BD065E96-FE0B-47F5-A3E0-6C47AA564CFC}"/>
          </ac:spMkLst>
        </pc:spChg>
        <pc:spChg chg="add mod">
          <ac:chgData name="Giovana Abreu" userId="ded9de78-bc97-4995-afff-e402926e9768" providerId="ADAL" clId="{4823054E-0EF1-432E-8B9E-05AAE03D275A}" dt="2023-09-19T17:47:27.282" v="536" actId="571"/>
          <ac:spMkLst>
            <pc:docMk/>
            <pc:sldMk cId="3818462650" sldId="595"/>
            <ac:spMk id="7" creationId="{8ED89B7C-73EA-0EF7-F1B9-37C64154CA5E}"/>
          </ac:spMkLst>
        </pc:spChg>
        <pc:spChg chg="mod">
          <ac:chgData name="Giovana Abreu" userId="ded9de78-bc97-4995-afff-e402926e9768" providerId="ADAL" clId="{4823054E-0EF1-432E-8B9E-05AAE03D275A}" dt="2023-09-19T17:46:45.973" v="524" actId="1035"/>
          <ac:spMkLst>
            <pc:docMk/>
            <pc:sldMk cId="3818462650" sldId="595"/>
            <ac:spMk id="17" creationId="{484C032A-B3E2-4D58-B9F6-650FEAA01C14}"/>
          </ac:spMkLst>
        </pc:spChg>
        <pc:spChg chg="add mod">
          <ac:chgData name="Giovana Abreu" userId="ded9de78-bc97-4995-afff-e402926e9768" providerId="ADAL" clId="{4823054E-0EF1-432E-8B9E-05AAE03D275A}" dt="2023-09-19T17:55:59.492" v="823" actId="1076"/>
          <ac:spMkLst>
            <pc:docMk/>
            <pc:sldMk cId="3818462650" sldId="595"/>
            <ac:spMk id="19" creationId="{71FCF436-D467-105B-8053-83C983278BCA}"/>
          </ac:spMkLst>
        </pc:spChg>
        <pc:picChg chg="add del mod">
          <ac:chgData name="Giovana Abreu" userId="ded9de78-bc97-4995-afff-e402926e9768" providerId="ADAL" clId="{4823054E-0EF1-432E-8B9E-05AAE03D275A}" dt="2023-09-19T17:47:18.331" v="533"/>
          <ac:picMkLst>
            <pc:docMk/>
            <pc:sldMk cId="3818462650" sldId="595"/>
            <ac:picMk id="13" creationId="{4124E1B4-58F0-3622-031D-192B16AD69C8}"/>
          </ac:picMkLst>
        </pc:picChg>
        <pc:picChg chg="add mod">
          <ac:chgData name="Giovana Abreu" userId="ded9de78-bc97-4995-afff-e402926e9768" providerId="ADAL" clId="{4823054E-0EF1-432E-8B9E-05AAE03D275A}" dt="2023-09-19T17:47:47.449" v="538" actId="1076"/>
          <ac:picMkLst>
            <pc:docMk/>
            <pc:sldMk cId="3818462650" sldId="595"/>
            <ac:picMk id="14" creationId="{AF8A9040-E811-66FA-D8DB-43A04E293548}"/>
          </ac:picMkLst>
        </pc:picChg>
        <pc:picChg chg="mod">
          <ac:chgData name="Giovana Abreu" userId="ded9de78-bc97-4995-afff-e402926e9768" providerId="ADAL" clId="{4823054E-0EF1-432E-8B9E-05AAE03D275A}" dt="2023-09-19T17:47:25.704" v="535" actId="1076"/>
          <ac:picMkLst>
            <pc:docMk/>
            <pc:sldMk cId="3818462650" sldId="595"/>
            <ac:picMk id="63" creationId="{E22D6F06-4573-480C-9C66-AC819B9E8658}"/>
          </ac:picMkLst>
        </pc:picChg>
      </pc:sldChg>
      <pc:sldChg chg="addSp modSp mod">
        <pc:chgData name="Giovana Abreu" userId="ded9de78-bc97-4995-afff-e402926e9768" providerId="ADAL" clId="{4823054E-0EF1-432E-8B9E-05AAE03D275A}" dt="2023-09-19T17:35:18.568" v="398" actId="20577"/>
        <pc:sldMkLst>
          <pc:docMk/>
          <pc:sldMk cId="3653906218" sldId="596"/>
        </pc:sldMkLst>
        <pc:spChg chg="add mod">
          <ac:chgData name="Giovana Abreu" userId="ded9de78-bc97-4995-afff-e402926e9768" providerId="ADAL" clId="{4823054E-0EF1-432E-8B9E-05AAE03D275A}" dt="2023-09-19T17:35:18.568" v="398" actId="20577"/>
          <ac:spMkLst>
            <pc:docMk/>
            <pc:sldMk cId="3653906218" sldId="596"/>
            <ac:spMk id="2" creationId="{ADF6A5D7-17F1-67E5-9393-4A1B1F8AFA89}"/>
          </ac:spMkLst>
        </pc:spChg>
        <pc:spChg chg="add mod">
          <ac:chgData name="Giovana Abreu" userId="ded9de78-bc97-4995-afff-e402926e9768" providerId="ADAL" clId="{4823054E-0EF1-432E-8B9E-05AAE03D275A}" dt="2023-09-19T17:33:54.200" v="343" actId="20577"/>
          <ac:spMkLst>
            <pc:docMk/>
            <pc:sldMk cId="3653906218" sldId="596"/>
            <ac:spMk id="3" creationId="{90E1BAFC-8FF2-2621-19DA-A046F16B4A08}"/>
          </ac:spMkLst>
        </pc:spChg>
        <pc:spChg chg="add mod">
          <ac:chgData name="Giovana Abreu" userId="ded9de78-bc97-4995-afff-e402926e9768" providerId="ADAL" clId="{4823054E-0EF1-432E-8B9E-05AAE03D275A}" dt="2023-09-19T17:34:47.627" v="350" actId="1076"/>
          <ac:spMkLst>
            <pc:docMk/>
            <pc:sldMk cId="3653906218" sldId="596"/>
            <ac:spMk id="4" creationId="{5DCB5872-6B79-3EC7-457D-26049436F754}"/>
          </ac:spMkLst>
        </pc:spChg>
        <pc:spChg chg="add mod">
          <ac:chgData name="Giovana Abreu" userId="ded9de78-bc97-4995-afff-e402926e9768" providerId="ADAL" clId="{4823054E-0EF1-432E-8B9E-05AAE03D275A}" dt="2023-09-19T17:33:18.230" v="295" actId="20577"/>
          <ac:spMkLst>
            <pc:docMk/>
            <pc:sldMk cId="3653906218" sldId="596"/>
            <ac:spMk id="5" creationId="{50EF7EA8-CD6B-F253-57D0-F0FC0C630611}"/>
          </ac:spMkLst>
        </pc:spChg>
        <pc:spChg chg="add mod">
          <ac:chgData name="Giovana Abreu" userId="ded9de78-bc97-4995-afff-e402926e9768" providerId="ADAL" clId="{4823054E-0EF1-432E-8B9E-05AAE03D275A}" dt="2023-09-19T17:35:07.383" v="385" actId="20577"/>
          <ac:spMkLst>
            <pc:docMk/>
            <pc:sldMk cId="3653906218" sldId="596"/>
            <ac:spMk id="7" creationId="{E06F91D5-2412-8AA7-E631-E3373A6A60CD}"/>
          </ac:spMkLst>
        </pc:spChg>
        <pc:spChg chg="add mod">
          <ac:chgData name="Giovana Abreu" userId="ded9de78-bc97-4995-afff-e402926e9768" providerId="ADAL" clId="{4823054E-0EF1-432E-8B9E-05AAE03D275A}" dt="2023-09-19T17:34:59.764" v="372" actId="20577"/>
          <ac:spMkLst>
            <pc:docMk/>
            <pc:sldMk cId="3653906218" sldId="596"/>
            <ac:spMk id="9" creationId="{4CD23987-AFF3-2717-33F3-3F0C172DD2F9}"/>
          </ac:spMkLst>
        </pc:spChg>
      </pc:sldChg>
    </pc:docChg>
  </pc:docChgLst>
  <pc:docChgLst>
    <pc:chgData name="Carolina Teixeira" userId="0cd8dd60-a884-4881-aaa9-c3353cad900f" providerId="ADAL" clId="{3F026014-0AF9-4116-8B26-230BB34305BE}"/>
    <pc:docChg chg="modSld">
      <pc:chgData name="Carolina Teixeira" userId="0cd8dd60-a884-4881-aaa9-c3353cad900f" providerId="ADAL" clId="{3F026014-0AF9-4116-8B26-230BB34305BE}" dt="2022-08-22T18:38:54.843" v="2" actId="790"/>
      <pc:docMkLst>
        <pc:docMk/>
      </pc:docMkLst>
      <pc:sldChg chg="modSp mod">
        <pc:chgData name="Carolina Teixeira" userId="0cd8dd60-a884-4881-aaa9-c3353cad900f" providerId="ADAL" clId="{3F026014-0AF9-4116-8B26-230BB34305BE}" dt="2022-08-22T18:38:54.843" v="2" actId="790"/>
        <pc:sldMkLst>
          <pc:docMk/>
          <pc:sldMk cId="0" sldId="267"/>
        </pc:sldMkLst>
        <pc:spChg chg="mod">
          <ac:chgData name="Carolina Teixeira" userId="0cd8dd60-a884-4881-aaa9-c3353cad900f" providerId="ADAL" clId="{3F026014-0AF9-4116-8B26-230BB34305BE}" dt="2022-08-22T18:38:48.015" v="1" actId="790"/>
          <ac:spMkLst>
            <pc:docMk/>
            <pc:sldMk cId="0" sldId="267"/>
            <ac:spMk id="56" creationId="{00000000-0000-0000-0000-000000000000}"/>
          </ac:spMkLst>
        </pc:spChg>
        <pc:spChg chg="mod">
          <ac:chgData name="Carolina Teixeira" userId="0cd8dd60-a884-4881-aaa9-c3353cad900f" providerId="ADAL" clId="{3F026014-0AF9-4116-8B26-230BB34305BE}" dt="2022-08-22T18:38:54.843" v="2" actId="790"/>
          <ac:spMkLst>
            <pc:docMk/>
            <pc:sldMk cId="0" sldId="267"/>
            <ac:spMk id="130" creationId="{00000000-0000-0000-0000-000000000000}"/>
          </ac:spMkLst>
        </pc:spChg>
      </pc:sldChg>
    </pc:docChg>
  </pc:docChgLst>
  <pc:docChgLst>
    <pc:chgData name="Fernanda Neri" userId="S::fernanda.neri@br.ey.com::13403074-dbeb-4707-b686-971739fef2ba" providerId="AD" clId="Web-{44916E08-E42A-59E4-14EE-F016A95FEDB2}"/>
    <pc:docChg chg="modSld">
      <pc:chgData name="Fernanda Neri" userId="S::fernanda.neri@br.ey.com::13403074-dbeb-4707-b686-971739fef2ba" providerId="AD" clId="Web-{44916E08-E42A-59E4-14EE-F016A95FEDB2}" dt="2023-09-01T16:32:47.048" v="38" actId="1076"/>
      <pc:docMkLst>
        <pc:docMk/>
      </pc:docMkLst>
      <pc:sldChg chg="addSp delSp modSp">
        <pc:chgData name="Fernanda Neri" userId="S::fernanda.neri@br.ey.com::13403074-dbeb-4707-b686-971739fef2ba" providerId="AD" clId="Web-{44916E08-E42A-59E4-14EE-F016A95FEDB2}" dt="2023-09-01T16:32:47.048" v="38" actId="1076"/>
        <pc:sldMkLst>
          <pc:docMk/>
          <pc:sldMk cId="1559262723" sldId="584"/>
        </pc:sldMkLst>
        <pc:spChg chg="add mod">
          <ac:chgData name="Fernanda Neri" userId="S::fernanda.neri@br.ey.com::13403074-dbeb-4707-b686-971739fef2ba" providerId="AD" clId="Web-{44916E08-E42A-59E4-14EE-F016A95FEDB2}" dt="2023-09-01T16:32:24.296" v="37" actId="1076"/>
          <ac:spMkLst>
            <pc:docMk/>
            <pc:sldMk cId="1559262723" sldId="584"/>
            <ac:spMk id="2" creationId="{B6ED3432-A0FB-7C84-07A8-93FFF98A9671}"/>
          </ac:spMkLst>
        </pc:spChg>
        <pc:spChg chg="mod">
          <ac:chgData name="Fernanda Neri" userId="S::fernanda.neri@br.ey.com::13403074-dbeb-4707-b686-971739fef2ba" providerId="AD" clId="Web-{44916E08-E42A-59E4-14EE-F016A95FEDB2}" dt="2023-09-01T16:27:13.568" v="1" actId="1076"/>
          <ac:spMkLst>
            <pc:docMk/>
            <pc:sldMk cId="1559262723" sldId="584"/>
            <ac:spMk id="3" creationId="{46A89CC7-AE45-35A1-968B-29A7A23DA2F6}"/>
          </ac:spMkLst>
        </pc:spChg>
        <pc:spChg chg="add del mod">
          <ac:chgData name="Fernanda Neri" userId="S::fernanda.neri@br.ey.com::13403074-dbeb-4707-b686-971739fef2ba" providerId="AD" clId="Web-{44916E08-E42A-59E4-14EE-F016A95FEDB2}" dt="2023-09-01T16:32:21.968" v="36"/>
          <ac:spMkLst>
            <pc:docMk/>
            <pc:sldMk cId="1559262723" sldId="584"/>
            <ac:spMk id="4" creationId="{3E35E55B-691A-AC53-3810-7647EFE741AA}"/>
          </ac:spMkLst>
        </pc:spChg>
        <pc:spChg chg="mod">
          <ac:chgData name="Fernanda Neri" userId="S::fernanda.neri@br.ey.com::13403074-dbeb-4707-b686-971739fef2ba" providerId="AD" clId="Web-{44916E08-E42A-59E4-14EE-F016A95FEDB2}" dt="2023-09-01T16:32:47.048" v="38" actId="1076"/>
          <ac:spMkLst>
            <pc:docMk/>
            <pc:sldMk cId="1559262723" sldId="584"/>
            <ac:spMk id="7" creationId="{7C4C0DBD-C7D3-4B23-F4AF-1FE5630A4E36}"/>
          </ac:spMkLst>
        </pc:spChg>
        <pc:spChg chg="mod">
          <ac:chgData name="Fernanda Neri" userId="S::fernanda.neri@br.ey.com::13403074-dbeb-4707-b686-971739fef2ba" providerId="AD" clId="Web-{44916E08-E42A-59E4-14EE-F016A95FEDB2}" dt="2023-09-01T16:30:57.617" v="13" actId="1076"/>
          <ac:spMkLst>
            <pc:docMk/>
            <pc:sldMk cId="1559262723" sldId="584"/>
            <ac:spMk id="9" creationId="{FD33FE43-35C6-8760-4DCF-3438334CB7DB}"/>
          </ac:spMkLst>
        </pc:spChg>
      </pc:sldChg>
    </pc:docChg>
  </pc:docChgLst>
  <pc:docChgLst>
    <pc:chgData name="Fernanda Neri" userId="13403074-dbeb-4707-b686-971739fef2ba" providerId="ADAL" clId="{DA2D25FE-695E-4EB5-884D-E1F0DF90D283}"/>
    <pc:docChg chg="modSld">
      <pc:chgData name="Fernanda Neri" userId="13403074-dbeb-4707-b686-971739fef2ba" providerId="ADAL" clId="{DA2D25FE-695E-4EB5-884D-E1F0DF90D283}" dt="2023-09-19T18:14:36.820" v="38" actId="20577"/>
      <pc:docMkLst>
        <pc:docMk/>
      </pc:docMkLst>
      <pc:sldChg chg="modSp mod">
        <pc:chgData name="Fernanda Neri" userId="13403074-dbeb-4707-b686-971739fef2ba" providerId="ADAL" clId="{DA2D25FE-695E-4EB5-884D-E1F0DF90D283}" dt="2023-09-15T14:40:04.371" v="25" actId="207"/>
        <pc:sldMkLst>
          <pc:docMk/>
          <pc:sldMk cId="0" sldId="267"/>
        </pc:sldMkLst>
        <pc:spChg chg="mod">
          <ac:chgData name="Fernanda Neri" userId="13403074-dbeb-4707-b686-971739fef2ba" providerId="ADAL" clId="{DA2D25FE-695E-4EB5-884D-E1F0DF90D283}" dt="2023-09-15T14:40:04.371" v="25" actId="207"/>
          <ac:spMkLst>
            <pc:docMk/>
            <pc:sldMk cId="0" sldId="267"/>
            <ac:spMk id="53" creationId="{00000000-0000-0000-0000-000000000000}"/>
          </ac:spMkLst>
        </pc:spChg>
      </pc:sldChg>
      <pc:sldChg chg="modSp mod">
        <pc:chgData name="Fernanda Neri" userId="13403074-dbeb-4707-b686-971739fef2ba" providerId="ADAL" clId="{DA2D25FE-695E-4EB5-884D-E1F0DF90D283}" dt="2023-09-19T17:22:55.314" v="32" actId="1076"/>
        <pc:sldMkLst>
          <pc:docMk/>
          <pc:sldMk cId="1559262723" sldId="584"/>
        </pc:sldMkLst>
        <pc:spChg chg="mod">
          <ac:chgData name="Fernanda Neri" userId="13403074-dbeb-4707-b686-971739fef2ba" providerId="ADAL" clId="{DA2D25FE-695E-4EB5-884D-E1F0DF90D283}" dt="2023-09-19T17:22:40.464" v="30" actId="1076"/>
          <ac:spMkLst>
            <pc:docMk/>
            <pc:sldMk cId="1559262723" sldId="584"/>
            <ac:spMk id="26" creationId="{A58099A2-F61F-5F90-3181-A01DC138BB57}"/>
          </ac:spMkLst>
        </pc:spChg>
        <pc:spChg chg="mod">
          <ac:chgData name="Fernanda Neri" userId="13403074-dbeb-4707-b686-971739fef2ba" providerId="ADAL" clId="{DA2D25FE-695E-4EB5-884D-E1F0DF90D283}" dt="2023-09-19T17:22:18.992" v="28" actId="1076"/>
          <ac:spMkLst>
            <pc:docMk/>
            <pc:sldMk cId="1559262723" sldId="584"/>
            <ac:spMk id="27" creationId="{43258FF5-76ED-C30F-3DBB-086CB96953A1}"/>
          </ac:spMkLst>
        </pc:spChg>
        <pc:spChg chg="mod">
          <ac:chgData name="Fernanda Neri" userId="13403074-dbeb-4707-b686-971739fef2ba" providerId="ADAL" clId="{DA2D25FE-695E-4EB5-884D-E1F0DF90D283}" dt="2023-09-19T17:22:15.278" v="27" actId="1076"/>
          <ac:spMkLst>
            <pc:docMk/>
            <pc:sldMk cId="1559262723" sldId="584"/>
            <ac:spMk id="28" creationId="{28E7DEA7-08DA-1F1C-BC87-FA738F44602A}"/>
          </ac:spMkLst>
        </pc:spChg>
        <pc:spChg chg="mod">
          <ac:chgData name="Fernanda Neri" userId="13403074-dbeb-4707-b686-971739fef2ba" providerId="ADAL" clId="{DA2D25FE-695E-4EB5-884D-E1F0DF90D283}" dt="2023-09-19T17:22:30.768" v="29" actId="1076"/>
          <ac:spMkLst>
            <pc:docMk/>
            <pc:sldMk cId="1559262723" sldId="584"/>
            <ac:spMk id="29" creationId="{EEEE8FF0-6395-25D4-2A9D-F446D8B9F676}"/>
          </ac:spMkLst>
        </pc:spChg>
        <pc:spChg chg="mod">
          <ac:chgData name="Fernanda Neri" userId="13403074-dbeb-4707-b686-971739fef2ba" providerId="ADAL" clId="{DA2D25FE-695E-4EB5-884D-E1F0DF90D283}" dt="2023-09-19T17:22:55.314" v="32" actId="1076"/>
          <ac:spMkLst>
            <pc:docMk/>
            <pc:sldMk cId="1559262723" sldId="584"/>
            <ac:spMk id="35" creationId="{274BC924-150B-B400-33FF-23892539B1A2}"/>
          </ac:spMkLst>
        </pc:spChg>
      </pc:sldChg>
      <pc:sldChg chg="modSp mod">
        <pc:chgData name="Fernanda Neri" userId="13403074-dbeb-4707-b686-971739fef2ba" providerId="ADAL" clId="{DA2D25FE-695E-4EB5-884D-E1F0DF90D283}" dt="2023-09-15T14:33:22.319" v="23" actId="20577"/>
        <pc:sldMkLst>
          <pc:docMk/>
          <pc:sldMk cId="464107373" sldId="588"/>
        </pc:sldMkLst>
        <pc:spChg chg="mod">
          <ac:chgData name="Fernanda Neri" userId="13403074-dbeb-4707-b686-971739fef2ba" providerId="ADAL" clId="{DA2D25FE-695E-4EB5-884D-E1F0DF90D283}" dt="2023-09-15T14:33:22.319" v="23" actId="20577"/>
          <ac:spMkLst>
            <pc:docMk/>
            <pc:sldMk cId="464107373" sldId="588"/>
            <ac:spMk id="7" creationId="{FF618A8C-27DF-A99A-4900-15E9ADCBDB97}"/>
          </ac:spMkLst>
        </pc:spChg>
      </pc:sldChg>
      <pc:sldChg chg="modSp mod">
        <pc:chgData name="Fernanda Neri" userId="13403074-dbeb-4707-b686-971739fef2ba" providerId="ADAL" clId="{DA2D25FE-695E-4EB5-884D-E1F0DF90D283}" dt="2023-09-19T18:14:36.820" v="38" actId="20577"/>
        <pc:sldMkLst>
          <pc:docMk/>
          <pc:sldMk cId="3818462650" sldId="595"/>
        </pc:sldMkLst>
        <pc:spChg chg="mod">
          <ac:chgData name="Fernanda Neri" userId="13403074-dbeb-4707-b686-971739fef2ba" providerId="ADAL" clId="{DA2D25FE-695E-4EB5-884D-E1F0DF90D283}" dt="2023-09-19T17:56:53.530" v="34" actId="403"/>
          <ac:spMkLst>
            <pc:docMk/>
            <pc:sldMk cId="3818462650" sldId="595"/>
            <ac:spMk id="17" creationId="{484C032A-B3E2-4D58-B9F6-650FEAA01C14}"/>
          </ac:spMkLst>
        </pc:spChg>
        <pc:spChg chg="mod">
          <ac:chgData name="Fernanda Neri" userId="13403074-dbeb-4707-b686-971739fef2ba" providerId="ADAL" clId="{DA2D25FE-695E-4EB5-884D-E1F0DF90D283}" dt="2023-09-19T18:14:36.820" v="38" actId="20577"/>
          <ac:spMkLst>
            <pc:docMk/>
            <pc:sldMk cId="3818462650" sldId="595"/>
            <ac:spMk id="19" creationId="{71FCF436-D467-105B-8053-83C983278BCA}"/>
          </ac:spMkLst>
        </pc:spChg>
      </pc:sldChg>
    </pc:docChg>
  </pc:docChgLst>
  <pc:docChgLst>
    <pc:chgData name="Regiane Wozniak" userId="S::regiane.wozniak@br.ey.com::51eb6d04-98a2-43b0-a568-dfa7d591a01e" providerId="AD" clId="Web-{CBBFED4E-5BE8-FD6F-3226-9B7C645686E4}"/>
    <pc:docChg chg="modSld">
      <pc:chgData name="Regiane Wozniak" userId="S::regiane.wozniak@br.ey.com::51eb6d04-98a2-43b0-a568-dfa7d591a01e" providerId="AD" clId="Web-{CBBFED4E-5BE8-FD6F-3226-9B7C645686E4}" dt="2022-07-18T13:50:37.779" v="0"/>
      <pc:docMkLst>
        <pc:docMk/>
      </pc:docMkLst>
      <pc:sldChg chg="delSp">
        <pc:chgData name="Regiane Wozniak" userId="S::regiane.wozniak@br.ey.com::51eb6d04-98a2-43b0-a568-dfa7d591a01e" providerId="AD" clId="Web-{CBBFED4E-5BE8-FD6F-3226-9B7C645686E4}" dt="2022-07-18T13:50:37.779" v="0"/>
        <pc:sldMkLst>
          <pc:docMk/>
          <pc:sldMk cId="3049596885" sldId="560"/>
        </pc:sldMkLst>
        <pc:spChg chg="del">
          <ac:chgData name="Regiane Wozniak" userId="S::regiane.wozniak@br.ey.com::51eb6d04-98a2-43b0-a568-dfa7d591a01e" providerId="AD" clId="Web-{CBBFED4E-5BE8-FD6F-3226-9B7C645686E4}" dt="2022-07-18T13:50:37.779" v="0"/>
          <ac:spMkLst>
            <pc:docMk/>
            <pc:sldMk cId="3049596885" sldId="560"/>
            <ac:spMk id="7" creationId="{5C075286-C07D-4592-BE69-903F078C3DBF}"/>
          </ac:spMkLst>
        </pc:spChg>
      </pc:sldChg>
    </pc:docChg>
  </pc:docChgLst>
  <pc:docChgLst>
    <pc:chgData name="Rosana Cavenago" userId="f5b19187-2533-47e8-be91-d31d1bd5a3a4" providerId="ADAL" clId="{0EC7CD98-0FCB-4242-8109-63792A227027}"/>
    <pc:docChg chg="modSld">
      <pc:chgData name="Rosana Cavenago" userId="f5b19187-2533-47e8-be91-d31d1bd5a3a4" providerId="ADAL" clId="{0EC7CD98-0FCB-4242-8109-63792A227027}" dt="2022-11-09T17:17:52.767" v="30" actId="20577"/>
      <pc:docMkLst>
        <pc:docMk/>
      </pc:docMkLst>
      <pc:sldChg chg="modSp mod">
        <pc:chgData name="Rosana Cavenago" userId="f5b19187-2533-47e8-be91-d31d1bd5a3a4" providerId="ADAL" clId="{0EC7CD98-0FCB-4242-8109-63792A227027}" dt="2022-11-09T17:17:52.767" v="30" actId="20577"/>
        <pc:sldMkLst>
          <pc:docMk/>
          <pc:sldMk cId="1424510554" sldId="574"/>
        </pc:sldMkLst>
        <pc:spChg chg="mod">
          <ac:chgData name="Rosana Cavenago" userId="f5b19187-2533-47e8-be91-d31d1bd5a3a4" providerId="ADAL" clId="{0EC7CD98-0FCB-4242-8109-63792A227027}" dt="2022-11-09T17:17:52.767" v="30" actId="20577"/>
          <ac:spMkLst>
            <pc:docMk/>
            <pc:sldMk cId="1424510554" sldId="574"/>
            <ac:spMk id="61" creationId="{16024AFE-DE49-461C-95F2-643A3FD783A7}"/>
          </ac:spMkLst>
        </pc:spChg>
        <pc:spChg chg="mod">
          <ac:chgData name="Rosana Cavenago" userId="f5b19187-2533-47e8-be91-d31d1bd5a3a4" providerId="ADAL" clId="{0EC7CD98-0FCB-4242-8109-63792A227027}" dt="2022-11-09T17:16:56.390" v="8" actId="14100"/>
          <ac:spMkLst>
            <pc:docMk/>
            <pc:sldMk cId="1424510554" sldId="574"/>
            <ac:spMk id="70" creationId="{FB6C06AD-9BBB-4301-BC8C-A9F953F34F0E}"/>
          </ac:spMkLst>
        </pc:spChg>
      </pc:sldChg>
      <pc:sldChg chg="modSp mod">
        <pc:chgData name="Rosana Cavenago" userId="f5b19187-2533-47e8-be91-d31d1bd5a3a4" providerId="ADAL" clId="{0EC7CD98-0FCB-4242-8109-63792A227027}" dt="2022-11-09T17:16:36.964" v="0" actId="790"/>
        <pc:sldMkLst>
          <pc:docMk/>
          <pc:sldMk cId="1559262723" sldId="584"/>
        </pc:sldMkLst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72" creationId="{3051E500-9BFB-4DF8-97C3-A45E381BF637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97" creationId="{0DEA9D4D-3035-4B7D-90E0-C1C085DB97C9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98" creationId="{5B49E6AE-0851-486A-8D4E-4AA8525FBB0C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1" creationId="{E0F6F4F0-53F9-45C9-BDAB-8CAA87DEAACE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2" creationId="{B846E7CB-90A6-4E0F-9E01-48E88EFE3092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3" creationId="{52831434-D759-4C88-8EE5-09CA6CE1D989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6" creationId="{16914597-28B3-4423-86BA-73AF948A6426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7" creationId="{7A3EDAB0-3557-4884-87CD-0662922A8AE6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08" creationId="{85C3128F-FBAB-4B3A-B1F1-0A25E13A9DCC}"/>
          </ac:spMkLst>
        </pc:spChg>
        <pc:spChg chg="mod">
          <ac:chgData name="Rosana Cavenago" userId="f5b19187-2533-47e8-be91-d31d1bd5a3a4" providerId="ADAL" clId="{0EC7CD98-0FCB-4242-8109-63792A227027}" dt="2022-11-09T17:16:36.964" v="0" actId="790"/>
          <ac:spMkLst>
            <pc:docMk/>
            <pc:sldMk cId="1559262723" sldId="584"/>
            <ac:spMk id="110" creationId="{070A8353-AC62-411F-8E9A-92DF5D7A2ED9}"/>
          </ac:spMkLst>
        </pc:spChg>
      </pc:sldChg>
      <pc:sldChg chg="modSp mod">
        <pc:chgData name="Rosana Cavenago" userId="f5b19187-2533-47e8-be91-d31d1bd5a3a4" providerId="ADAL" clId="{0EC7CD98-0FCB-4242-8109-63792A227027}" dt="2022-11-09T17:17:28.598" v="21" actId="20577"/>
        <pc:sldMkLst>
          <pc:docMk/>
          <pc:sldMk cId="2576903424" sldId="586"/>
        </pc:sldMkLst>
        <pc:spChg chg="mod">
          <ac:chgData name="Rosana Cavenago" userId="f5b19187-2533-47e8-be91-d31d1bd5a3a4" providerId="ADAL" clId="{0EC7CD98-0FCB-4242-8109-63792A227027}" dt="2022-11-09T17:17:28.598" v="21" actId="20577"/>
          <ac:spMkLst>
            <pc:docMk/>
            <pc:sldMk cId="2576903424" sldId="586"/>
            <ac:spMk id="37" creationId="{E1F799A5-E0C2-4494-AF1A-CA8D2F2F7DB2}"/>
          </ac:spMkLst>
        </pc:spChg>
      </pc:sldChg>
    </pc:docChg>
  </pc:docChgLst>
  <pc:docChgLst>
    <pc:chgData name="Beatriz Gazzo" userId="737d92e2-b8a4-44f9-bc67-6648803358ca" providerId="ADAL" clId="{F8C9895E-79A2-41E3-9E7E-569209EB17E1}"/>
    <pc:docChg chg="undo custSel addSld delSld modSld sldOrd">
      <pc:chgData name="Beatriz Gazzo" userId="737d92e2-b8a4-44f9-bc67-6648803358ca" providerId="ADAL" clId="{F8C9895E-79A2-41E3-9E7E-569209EB17E1}" dt="2023-09-06T17:28:26.963" v="870" actId="465"/>
      <pc:docMkLst>
        <pc:docMk/>
      </pc:docMkLst>
      <pc:sldChg chg="addSp delSp modSp mod">
        <pc:chgData name="Beatriz Gazzo" userId="737d92e2-b8a4-44f9-bc67-6648803358ca" providerId="ADAL" clId="{F8C9895E-79A2-41E3-9E7E-569209EB17E1}" dt="2023-09-06T17:28:26.963" v="870" actId="465"/>
        <pc:sldMkLst>
          <pc:docMk/>
          <pc:sldMk cId="1559262723" sldId="584"/>
        </pc:sldMkLst>
        <pc:spChg chg="add mod">
          <ac:chgData name="Beatriz Gazzo" userId="737d92e2-b8a4-44f9-bc67-6648803358ca" providerId="ADAL" clId="{F8C9895E-79A2-41E3-9E7E-569209EB17E1}" dt="2023-09-06T17:23:45.170" v="830" actId="14100"/>
          <ac:spMkLst>
            <pc:docMk/>
            <pc:sldMk cId="1559262723" sldId="584"/>
            <ac:spMk id="2" creationId="{9C4F3329-9A63-774B-E72F-15D12F395A34}"/>
          </ac:spMkLst>
        </pc:spChg>
        <pc:spChg chg="del">
          <ac:chgData name="Beatriz Gazzo" userId="737d92e2-b8a4-44f9-bc67-6648803358ca" providerId="ADAL" clId="{F8C9895E-79A2-41E3-9E7E-569209EB17E1}" dt="2023-09-06T14:37:09.016" v="112" actId="478"/>
          <ac:spMkLst>
            <pc:docMk/>
            <pc:sldMk cId="1559262723" sldId="584"/>
            <ac:spMk id="2" creationId="{B6ED3432-A0FB-7C84-07A8-93FFF98A9671}"/>
          </ac:spMkLst>
        </pc:spChg>
        <pc:spChg chg="mod">
          <ac:chgData name="Beatriz Gazzo" userId="737d92e2-b8a4-44f9-bc67-6648803358ca" providerId="ADAL" clId="{F8C9895E-79A2-41E3-9E7E-569209EB17E1}" dt="2023-09-06T14:36:02.406" v="98" actId="20577"/>
          <ac:spMkLst>
            <pc:docMk/>
            <pc:sldMk cId="1559262723" sldId="584"/>
            <ac:spMk id="3" creationId="{46A89CC7-AE45-35A1-968B-29A7A23DA2F6}"/>
          </ac:spMkLst>
        </pc:spChg>
        <pc:spChg chg="del mod">
          <ac:chgData name="Beatriz Gazzo" userId="737d92e2-b8a4-44f9-bc67-6648803358ca" providerId="ADAL" clId="{F8C9895E-79A2-41E3-9E7E-569209EB17E1}" dt="2023-09-06T14:37:04.921" v="110" actId="478"/>
          <ac:spMkLst>
            <pc:docMk/>
            <pc:sldMk cId="1559262723" sldId="584"/>
            <ac:spMk id="5" creationId="{7C6D757C-B9FD-DEAE-B442-BCDED63608CA}"/>
          </ac:spMkLst>
        </pc:spChg>
        <pc:spChg chg="del">
          <ac:chgData name="Beatriz Gazzo" userId="737d92e2-b8a4-44f9-bc67-6648803358ca" providerId="ADAL" clId="{F8C9895E-79A2-41E3-9E7E-569209EB17E1}" dt="2023-09-06T14:37:10.622" v="113" actId="478"/>
          <ac:spMkLst>
            <pc:docMk/>
            <pc:sldMk cId="1559262723" sldId="584"/>
            <ac:spMk id="7" creationId="{7C4C0DBD-C7D3-4B23-F4AF-1FE5630A4E36}"/>
          </ac:spMkLst>
        </pc:spChg>
        <pc:spChg chg="del">
          <ac:chgData name="Beatriz Gazzo" userId="737d92e2-b8a4-44f9-bc67-6648803358ca" providerId="ADAL" clId="{F8C9895E-79A2-41E3-9E7E-569209EB17E1}" dt="2023-09-06T14:37:07.072" v="111" actId="478"/>
          <ac:spMkLst>
            <pc:docMk/>
            <pc:sldMk cId="1559262723" sldId="584"/>
            <ac:spMk id="9" creationId="{FD33FE43-35C6-8760-4DCF-3438334CB7DB}"/>
          </ac:spMkLst>
        </pc:spChg>
        <pc:spChg chg="add mod">
          <ac:chgData name="Beatriz Gazzo" userId="737d92e2-b8a4-44f9-bc67-6648803358ca" providerId="ADAL" clId="{F8C9895E-79A2-41E3-9E7E-569209EB17E1}" dt="2023-09-06T17:28:16.626" v="869" actId="465"/>
          <ac:spMkLst>
            <pc:docMk/>
            <pc:sldMk cId="1559262723" sldId="584"/>
            <ac:spMk id="10" creationId="{81DEFEEC-531B-4C0D-A316-0FA09503FCA2}"/>
          </ac:spMkLst>
        </pc:spChg>
        <pc:spChg chg="add mod">
          <ac:chgData name="Beatriz Gazzo" userId="737d92e2-b8a4-44f9-bc67-6648803358ca" providerId="ADAL" clId="{F8C9895E-79A2-41E3-9E7E-569209EB17E1}" dt="2023-09-06T17:28:16.626" v="869" actId="465"/>
          <ac:spMkLst>
            <pc:docMk/>
            <pc:sldMk cId="1559262723" sldId="584"/>
            <ac:spMk id="14" creationId="{F59A0DBD-B021-C2FD-B310-BD1812FC839C}"/>
          </ac:spMkLst>
        </pc:spChg>
        <pc:spChg chg="add del mod">
          <ac:chgData name="Beatriz Gazzo" userId="737d92e2-b8a4-44f9-bc67-6648803358ca" providerId="ADAL" clId="{F8C9895E-79A2-41E3-9E7E-569209EB17E1}" dt="2023-09-06T17:26:14.411" v="851"/>
          <ac:spMkLst>
            <pc:docMk/>
            <pc:sldMk cId="1559262723" sldId="584"/>
            <ac:spMk id="17" creationId="{8F8E4886-AC45-214B-12E9-62F5A53748FC}"/>
          </ac:spMkLst>
        </pc:spChg>
        <pc:spChg chg="add mod">
          <ac:chgData name="Beatriz Gazzo" userId="737d92e2-b8a4-44f9-bc67-6648803358ca" providerId="ADAL" clId="{F8C9895E-79A2-41E3-9E7E-569209EB17E1}" dt="2023-09-06T17:27:20.352" v="868" actId="20577"/>
          <ac:spMkLst>
            <pc:docMk/>
            <pc:sldMk cId="1559262723" sldId="584"/>
            <ac:spMk id="19" creationId="{782687FA-8D55-9224-4F42-5EB7FA48C89D}"/>
          </ac:spMkLst>
        </pc:spChg>
        <pc:cxnChg chg="add mod">
          <ac:chgData name="Beatriz Gazzo" userId="737d92e2-b8a4-44f9-bc67-6648803358ca" providerId="ADAL" clId="{F8C9895E-79A2-41E3-9E7E-569209EB17E1}" dt="2023-09-06T17:26:46.162" v="857" actId="14100"/>
          <ac:cxnSpMkLst>
            <pc:docMk/>
            <pc:sldMk cId="1559262723" sldId="584"/>
            <ac:cxnSpMk id="5" creationId="{0634A4F4-2014-BB3F-5808-BE5939578B58}"/>
          </ac:cxnSpMkLst>
        </pc:cxnChg>
        <pc:cxnChg chg="add mod">
          <ac:chgData name="Beatriz Gazzo" userId="737d92e2-b8a4-44f9-bc67-6648803358ca" providerId="ADAL" clId="{F8C9895E-79A2-41E3-9E7E-569209EB17E1}" dt="2023-09-06T17:28:26.963" v="870" actId="465"/>
          <ac:cxnSpMkLst>
            <pc:docMk/>
            <pc:sldMk cId="1559262723" sldId="584"/>
            <ac:cxnSpMk id="13" creationId="{777DE2FD-F844-DC1D-A577-903282815BA3}"/>
          </ac:cxnSpMkLst>
        </pc:cxnChg>
        <pc:cxnChg chg="add mod">
          <ac:chgData name="Beatriz Gazzo" userId="737d92e2-b8a4-44f9-bc67-6648803358ca" providerId="ADAL" clId="{F8C9895E-79A2-41E3-9E7E-569209EB17E1}" dt="2023-09-06T17:28:26.963" v="870" actId="465"/>
          <ac:cxnSpMkLst>
            <pc:docMk/>
            <pc:sldMk cId="1559262723" sldId="584"/>
            <ac:cxnSpMk id="15" creationId="{71C86F05-79EB-FEF7-A32B-E95BE4B6AA0C}"/>
          </ac:cxnSpMkLst>
        </pc:cxnChg>
        <pc:cxnChg chg="add del mod">
          <ac:chgData name="Beatriz Gazzo" userId="737d92e2-b8a4-44f9-bc67-6648803358ca" providerId="ADAL" clId="{F8C9895E-79A2-41E3-9E7E-569209EB17E1}" dt="2023-09-06T17:26:14.411" v="851"/>
          <ac:cxnSpMkLst>
            <pc:docMk/>
            <pc:sldMk cId="1559262723" sldId="584"/>
            <ac:cxnSpMk id="18" creationId="{4B221258-DB49-6ABC-6579-FF31C381946F}"/>
          </ac:cxnSpMkLst>
        </pc:cxnChg>
        <pc:cxnChg chg="add mod">
          <ac:chgData name="Beatriz Gazzo" userId="737d92e2-b8a4-44f9-bc67-6648803358ca" providerId="ADAL" clId="{F8C9895E-79A2-41E3-9E7E-569209EB17E1}" dt="2023-09-06T17:26:46.162" v="857" actId="14100"/>
          <ac:cxnSpMkLst>
            <pc:docMk/>
            <pc:sldMk cId="1559262723" sldId="584"/>
            <ac:cxnSpMk id="20" creationId="{8F9AB075-4E51-388C-1A3C-036700BB2554}"/>
          </ac:cxnSpMkLst>
        </pc:cxnChg>
      </pc:sldChg>
      <pc:sldChg chg="addSp delSp modSp mod">
        <pc:chgData name="Beatriz Gazzo" userId="737d92e2-b8a4-44f9-bc67-6648803358ca" providerId="ADAL" clId="{F8C9895E-79A2-41E3-9E7E-569209EB17E1}" dt="2023-09-06T17:12:35.450" v="821" actId="1076"/>
        <pc:sldMkLst>
          <pc:docMk/>
          <pc:sldMk cId="2130524639" sldId="585"/>
        </pc:sldMkLst>
        <pc:spChg chg="mod">
          <ac:chgData name="Beatriz Gazzo" userId="737d92e2-b8a4-44f9-bc67-6648803358ca" providerId="ADAL" clId="{F8C9895E-79A2-41E3-9E7E-569209EB17E1}" dt="2023-09-06T16:33:34.076" v="439" actId="14100"/>
          <ac:spMkLst>
            <pc:docMk/>
            <pc:sldMk cId="2130524639" sldId="585"/>
            <ac:spMk id="3" creationId="{7CD35DCB-71C6-2B9A-23E0-092F22C8FB82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3" creationId="{901098CA-69B2-0DE9-0DF0-DFD14CDEA475}"/>
          </ac:spMkLst>
        </pc:spChg>
        <pc:spChg chg="mod ord">
          <ac:chgData name="Beatriz Gazzo" userId="737d92e2-b8a4-44f9-bc67-6648803358ca" providerId="ADAL" clId="{F8C9895E-79A2-41E3-9E7E-569209EB17E1}" dt="2023-09-06T14:31:38.581" v="74" actId="170"/>
          <ac:spMkLst>
            <pc:docMk/>
            <pc:sldMk cId="2130524639" sldId="585"/>
            <ac:spMk id="4" creationId="{8B4B6D65-1A43-2412-8A3D-FFFA51B17C04}"/>
          </ac:spMkLst>
        </pc:spChg>
        <pc:spChg chg="mod">
          <ac:chgData name="Beatriz Gazzo" userId="737d92e2-b8a4-44f9-bc67-6648803358ca" providerId="ADAL" clId="{F8C9895E-79A2-41E3-9E7E-569209EB17E1}" dt="2023-09-06T16:27:28.211" v="136"/>
          <ac:spMkLst>
            <pc:docMk/>
            <pc:sldMk cId="2130524639" sldId="585"/>
            <ac:spMk id="4" creationId="{CD3527DD-A955-A2FD-AAC9-0F35A9658532}"/>
          </ac:spMkLst>
        </pc:spChg>
        <pc:spChg chg="add del mod">
          <ac:chgData name="Beatriz Gazzo" userId="737d92e2-b8a4-44f9-bc67-6648803358ca" providerId="ADAL" clId="{F8C9895E-79A2-41E3-9E7E-569209EB17E1}" dt="2023-09-06T16:28:21.996" v="148" actId="478"/>
          <ac:spMkLst>
            <pc:docMk/>
            <pc:sldMk cId="2130524639" sldId="585"/>
            <ac:spMk id="5" creationId="{3F1529A9-8138-B02F-538A-BB39D589980B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5" creationId="{E06880A4-5680-F388-9676-217572FAF119}"/>
          </ac:spMkLst>
        </pc:spChg>
        <pc:spChg chg="del mod">
          <ac:chgData name="Beatriz Gazzo" userId="737d92e2-b8a4-44f9-bc67-6648803358ca" providerId="ADAL" clId="{F8C9895E-79A2-41E3-9E7E-569209EB17E1}" dt="2023-09-06T16:31:54.327" v="406" actId="21"/>
          <ac:spMkLst>
            <pc:docMk/>
            <pc:sldMk cId="2130524639" sldId="585"/>
            <ac:spMk id="7" creationId="{FF618A8C-27DF-A99A-4900-15E9ADCBDB97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9" creationId="{0348718C-F7FC-53C0-E5B9-7C6B31E30A17}"/>
          </ac:spMkLst>
        </pc:spChg>
        <pc:spChg chg="add del mod">
          <ac:chgData name="Beatriz Gazzo" userId="737d92e2-b8a4-44f9-bc67-6648803358ca" providerId="ADAL" clId="{F8C9895E-79A2-41E3-9E7E-569209EB17E1}" dt="2023-09-06T16:54:05.038" v="618" actId="478"/>
          <ac:spMkLst>
            <pc:docMk/>
            <pc:sldMk cId="2130524639" sldId="585"/>
            <ac:spMk id="9" creationId="{1DBECD75-7682-A2EA-6ED8-BEBA13663E60}"/>
          </ac:spMkLst>
        </pc:spChg>
        <pc:spChg chg="add del mod">
          <ac:chgData name="Beatriz Gazzo" userId="737d92e2-b8a4-44f9-bc67-6648803358ca" providerId="ADAL" clId="{F8C9895E-79A2-41E3-9E7E-569209EB17E1}" dt="2023-09-06T16:28:21.996" v="148" actId="478"/>
          <ac:spMkLst>
            <pc:docMk/>
            <pc:sldMk cId="2130524639" sldId="585"/>
            <ac:spMk id="10" creationId="{11CAA199-B274-69E7-DFDB-8D3960C16A1D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0" creationId="{856E7D22-EE4D-11A0-E5A8-49F581675391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3" creationId="{074015FD-8F26-1B56-393C-2DC674F47C33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4" creationId="{575BEE6F-28C8-768D-C031-0B05F94D1875}"/>
          </ac:spMkLst>
        </pc:spChg>
        <pc:spChg chg="mod">
          <ac:chgData name="Beatriz Gazzo" userId="737d92e2-b8a4-44f9-bc67-6648803358ca" providerId="ADAL" clId="{F8C9895E-79A2-41E3-9E7E-569209EB17E1}" dt="2023-09-06T16:53:53.977" v="617" actId="20577"/>
          <ac:spMkLst>
            <pc:docMk/>
            <pc:sldMk cId="2130524639" sldId="585"/>
            <ac:spMk id="15" creationId="{F0DBD456-9152-4F25-96D2-02254082E0A0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7" creationId="{A5A76B23-125B-FFDA-C499-F47CB5418D54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8" creationId="{20DC50A7-78DC-6733-E3DD-658BF6CEFBC1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19" creationId="{97376022-0AE2-A9A4-6AD8-F8D8B9B6E9E3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20" creationId="{291D5150-D3D8-041B-36AF-8D2DB611642A}"/>
          </ac:spMkLst>
        </pc:spChg>
        <pc:spChg chg="mod">
          <ac:chgData name="Beatriz Gazzo" userId="737d92e2-b8a4-44f9-bc67-6648803358ca" providerId="ADAL" clId="{F8C9895E-79A2-41E3-9E7E-569209EB17E1}" dt="2023-09-06T16:33:40.381" v="440" actId="14100"/>
          <ac:spMkLst>
            <pc:docMk/>
            <pc:sldMk cId="2130524639" sldId="585"/>
            <ac:spMk id="21" creationId="{0BE97987-8464-D68D-23F7-EBFE938788EE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21" creationId="{F3E335DB-760E-599F-2C87-4BE1D57A8192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22" creationId="{935B670A-8F11-DB5D-02C5-4BF50F422DA5}"/>
          </ac:spMkLst>
        </pc:spChg>
        <pc:spChg chg="mod">
          <ac:chgData name="Beatriz Gazzo" userId="737d92e2-b8a4-44f9-bc67-6648803358ca" providerId="ADAL" clId="{F8C9895E-79A2-41E3-9E7E-569209EB17E1}" dt="2023-09-06T16:31:33.159" v="398"/>
          <ac:spMkLst>
            <pc:docMk/>
            <pc:sldMk cId="2130524639" sldId="585"/>
            <ac:spMk id="22" creationId="{D9FB7427-7430-572A-3FC5-8913A638FDE5}"/>
          </ac:spMkLst>
        </pc:spChg>
        <pc:spChg chg="add del mod">
          <ac:chgData name="Beatriz Gazzo" userId="737d92e2-b8a4-44f9-bc67-6648803358ca" providerId="ADAL" clId="{F8C9895E-79A2-41E3-9E7E-569209EB17E1}" dt="2023-09-06T16:54:05.038" v="618" actId="478"/>
          <ac:spMkLst>
            <pc:docMk/>
            <pc:sldMk cId="2130524639" sldId="585"/>
            <ac:spMk id="23" creationId="{2B736101-7629-756D-EA1D-49D68386A104}"/>
          </ac:spMkLst>
        </pc:spChg>
        <pc:spChg chg="mod">
          <ac:chgData name="Beatriz Gazzo" userId="737d92e2-b8a4-44f9-bc67-6648803358ca" providerId="ADAL" clId="{F8C9895E-79A2-41E3-9E7E-569209EB17E1}" dt="2023-09-06T14:30:59.554" v="69"/>
          <ac:spMkLst>
            <pc:docMk/>
            <pc:sldMk cId="2130524639" sldId="585"/>
            <ac:spMk id="23" creationId="{E5DFA3EB-453D-1572-330E-A451C5832492}"/>
          </ac:spMkLst>
        </pc:spChg>
        <pc:spChg chg="mod">
          <ac:chgData name="Beatriz Gazzo" userId="737d92e2-b8a4-44f9-bc67-6648803358ca" providerId="ADAL" clId="{F8C9895E-79A2-41E3-9E7E-569209EB17E1}" dt="2023-09-06T16:33:53.822" v="441" actId="14100"/>
          <ac:spMkLst>
            <pc:docMk/>
            <pc:sldMk cId="2130524639" sldId="585"/>
            <ac:spMk id="26" creationId="{076559C1-5D36-17EC-AEFD-0CEF3F3B3744}"/>
          </ac:spMkLst>
        </pc:spChg>
        <pc:spChg chg="mod">
          <ac:chgData name="Beatriz Gazzo" userId="737d92e2-b8a4-44f9-bc67-6648803358ca" providerId="ADAL" clId="{F8C9895E-79A2-41E3-9E7E-569209EB17E1}" dt="2023-09-06T16:32:13.948" v="409"/>
          <ac:spMkLst>
            <pc:docMk/>
            <pc:sldMk cId="2130524639" sldId="585"/>
            <ac:spMk id="27" creationId="{A26473B7-0C14-AF09-83A2-9FC6C0558849}"/>
          </ac:spMkLst>
        </pc:spChg>
        <pc:spChg chg="add del mod">
          <ac:chgData name="Beatriz Gazzo" userId="737d92e2-b8a4-44f9-bc67-6648803358ca" providerId="ADAL" clId="{F8C9895E-79A2-41E3-9E7E-569209EB17E1}" dt="2023-09-06T16:54:05.038" v="618" actId="478"/>
          <ac:spMkLst>
            <pc:docMk/>
            <pc:sldMk cId="2130524639" sldId="585"/>
            <ac:spMk id="28" creationId="{5264058B-8D62-D6DC-74FC-FE2D271F2CAE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1" creationId="{945897C7-9F8E-97F1-55F2-ED171AD33681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2" creationId="{114BE040-2D64-E250-9EB4-DBE205DC1921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3" creationId="{EC3F3D5D-C677-EEBD-7AA3-D350DC8F5900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4" creationId="{818D122E-B850-A22E-9C3A-7F7E2AF6A8A9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5" creationId="{979A55BC-1C2F-AC72-8806-F3990ACFB3AB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6" creationId="{14BD9DA0-E140-766D-794F-C2E1868AA091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7" creationId="{1A664EFF-D1EF-86FE-20E6-B6FE49F874A0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8" creationId="{781028FA-1C0A-50EA-BC1C-E24BF91E401C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39" creationId="{6355D81A-B36E-D49E-C90C-9D83453A232C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40" creationId="{3AB6A505-8E47-8000-38E3-AD429F7F2C33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41" creationId="{3CFBF60F-7EE6-49E9-9FC1-B17508141368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42" creationId="{B1846817-A8B5-2274-EB58-D94E851DEB15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43" creationId="{A7E55E6B-05DD-9670-EE41-20C685A82CA9}"/>
          </ac:spMkLst>
        </pc:spChg>
        <pc:spChg chg="mod">
          <ac:chgData name="Beatriz Gazzo" userId="737d92e2-b8a4-44f9-bc67-6648803358ca" providerId="ADAL" clId="{F8C9895E-79A2-41E3-9E7E-569209EB17E1}" dt="2023-09-06T16:35:04.274" v="494"/>
          <ac:spMkLst>
            <pc:docMk/>
            <pc:sldMk cId="2130524639" sldId="585"/>
            <ac:spMk id="44" creationId="{C6B8E303-75FD-1BF8-2364-00A464927EA5}"/>
          </ac:spMkLst>
        </pc:spChg>
        <pc:spChg chg="add mod">
          <ac:chgData name="Beatriz Gazzo" userId="737d92e2-b8a4-44f9-bc67-6648803358ca" providerId="ADAL" clId="{F8C9895E-79A2-41E3-9E7E-569209EB17E1}" dt="2023-09-06T17:03:54.351" v="780" actId="1076"/>
          <ac:spMkLst>
            <pc:docMk/>
            <pc:sldMk cId="2130524639" sldId="585"/>
            <ac:spMk id="47" creationId="{89932C04-693F-5A6C-8159-29A7A2A2E027}"/>
          </ac:spMkLst>
        </pc:spChg>
        <pc:spChg chg="add mod">
          <ac:chgData name="Beatriz Gazzo" userId="737d92e2-b8a4-44f9-bc67-6648803358ca" providerId="ADAL" clId="{F8C9895E-79A2-41E3-9E7E-569209EB17E1}" dt="2023-09-06T17:04:02.526" v="781" actId="1076"/>
          <ac:spMkLst>
            <pc:docMk/>
            <pc:sldMk cId="2130524639" sldId="585"/>
            <ac:spMk id="48" creationId="{7DE22116-7381-A30B-5328-CC6EAF2CBFDF}"/>
          </ac:spMkLst>
        </pc:spChg>
        <pc:spChg chg="add mod">
          <ac:chgData name="Beatriz Gazzo" userId="737d92e2-b8a4-44f9-bc67-6648803358ca" providerId="ADAL" clId="{F8C9895E-79A2-41E3-9E7E-569209EB17E1}" dt="2023-09-06T17:05:03.676" v="790" actId="108"/>
          <ac:spMkLst>
            <pc:docMk/>
            <pc:sldMk cId="2130524639" sldId="585"/>
            <ac:spMk id="49" creationId="{FC9829BD-0129-31E4-311C-03FE9D1928C0}"/>
          </ac:spMkLst>
        </pc:spChg>
        <pc:spChg chg="add mod">
          <ac:chgData name="Beatriz Gazzo" userId="737d92e2-b8a4-44f9-bc67-6648803358ca" providerId="ADAL" clId="{F8C9895E-79A2-41E3-9E7E-569209EB17E1}" dt="2023-09-06T17:05:07.082" v="791" actId="108"/>
          <ac:spMkLst>
            <pc:docMk/>
            <pc:sldMk cId="2130524639" sldId="585"/>
            <ac:spMk id="50" creationId="{7A07479D-E4A6-A96E-D200-DAC685C1AA3A}"/>
          </ac:spMkLst>
        </pc:spChg>
        <pc:spChg chg="add mod">
          <ac:chgData name="Beatriz Gazzo" userId="737d92e2-b8a4-44f9-bc67-6648803358ca" providerId="ADAL" clId="{F8C9895E-79A2-41E3-9E7E-569209EB17E1}" dt="2023-09-06T17:05:15.379" v="792" actId="108"/>
          <ac:spMkLst>
            <pc:docMk/>
            <pc:sldMk cId="2130524639" sldId="585"/>
            <ac:spMk id="51" creationId="{8D769CCC-2C01-CA35-C8E2-304334BF1EEF}"/>
          </ac:spMkLst>
        </pc:spChg>
        <pc:spChg chg="add mod">
          <ac:chgData name="Beatriz Gazzo" userId="737d92e2-b8a4-44f9-bc67-6648803358ca" providerId="ADAL" clId="{F8C9895E-79A2-41E3-9E7E-569209EB17E1}" dt="2023-09-06T17:05:26.564" v="793" actId="108"/>
          <ac:spMkLst>
            <pc:docMk/>
            <pc:sldMk cId="2130524639" sldId="585"/>
            <ac:spMk id="52" creationId="{A2EE2387-D71F-6AD5-7646-52EF7311F273}"/>
          </ac:spMkLst>
        </pc:spChg>
        <pc:spChg chg="add mod">
          <ac:chgData name="Beatriz Gazzo" userId="737d92e2-b8a4-44f9-bc67-6648803358ca" providerId="ADAL" clId="{F8C9895E-79A2-41E3-9E7E-569209EB17E1}" dt="2023-09-06T17:04:50.971" v="787" actId="1076"/>
          <ac:spMkLst>
            <pc:docMk/>
            <pc:sldMk cId="2130524639" sldId="585"/>
            <ac:spMk id="53" creationId="{DF435B0E-3CFB-34CC-A5EC-9A87AA5EF846}"/>
          </ac:spMkLst>
        </pc:spChg>
        <pc:spChg chg="mod">
          <ac:chgData name="Beatriz Gazzo" userId="737d92e2-b8a4-44f9-bc67-6648803358ca" providerId="ADAL" clId="{F8C9895E-79A2-41E3-9E7E-569209EB17E1}" dt="2023-09-06T17:00:06.931" v="748" actId="1076"/>
          <ac:spMkLst>
            <pc:docMk/>
            <pc:sldMk cId="2130524639" sldId="585"/>
            <ac:spMk id="55" creationId="{96A53117-8FF6-97E5-97A0-9F5D5EE24EC9}"/>
          </ac:spMkLst>
        </pc:spChg>
        <pc:spChg chg="mod">
          <ac:chgData name="Beatriz Gazzo" userId="737d92e2-b8a4-44f9-bc67-6648803358ca" providerId="ADAL" clId="{F8C9895E-79A2-41E3-9E7E-569209EB17E1}" dt="2023-09-06T17:00:06.931" v="748" actId="1076"/>
          <ac:spMkLst>
            <pc:docMk/>
            <pc:sldMk cId="2130524639" sldId="585"/>
            <ac:spMk id="56" creationId="{945EF3AF-45FA-1C37-8836-6D45AFF622CC}"/>
          </ac:spMkLst>
        </pc:spChg>
        <pc:spChg chg="mod">
          <ac:chgData name="Beatriz Gazzo" userId="737d92e2-b8a4-44f9-bc67-6648803358ca" providerId="ADAL" clId="{F8C9895E-79A2-41E3-9E7E-569209EB17E1}" dt="2023-09-06T17:00:06.931" v="748" actId="1076"/>
          <ac:spMkLst>
            <pc:docMk/>
            <pc:sldMk cId="2130524639" sldId="585"/>
            <ac:spMk id="57" creationId="{5593C01E-E400-E717-9C96-C23A4F29FCAF}"/>
          </ac:spMkLst>
        </pc:spChg>
        <pc:spChg chg="mod">
          <ac:chgData name="Beatriz Gazzo" userId="737d92e2-b8a4-44f9-bc67-6648803358ca" providerId="ADAL" clId="{F8C9895E-79A2-41E3-9E7E-569209EB17E1}" dt="2023-09-06T17:00:06.931" v="748" actId="1076"/>
          <ac:spMkLst>
            <pc:docMk/>
            <pc:sldMk cId="2130524639" sldId="585"/>
            <ac:spMk id="58" creationId="{50C8E65E-7E5F-7035-EBF8-BADB35F19C2D}"/>
          </ac:spMkLst>
        </pc:spChg>
        <pc:spChg chg="mod">
          <ac:chgData name="Beatriz Gazzo" userId="737d92e2-b8a4-44f9-bc67-6648803358ca" providerId="ADAL" clId="{F8C9895E-79A2-41E3-9E7E-569209EB17E1}" dt="2023-09-06T17:00:06.931" v="748" actId="1076"/>
          <ac:spMkLst>
            <pc:docMk/>
            <pc:sldMk cId="2130524639" sldId="585"/>
            <ac:spMk id="59" creationId="{353CB145-B7AE-9233-B7C5-8D41977860FF}"/>
          </ac:spMkLst>
        </pc:spChg>
        <pc:grpChg chg="add del mod">
          <ac:chgData name="Beatriz Gazzo" userId="737d92e2-b8a4-44f9-bc67-6648803358ca" providerId="ADAL" clId="{F8C9895E-79A2-41E3-9E7E-569209EB17E1}" dt="2023-09-06T14:31:42.111" v="75" actId="478"/>
          <ac:grpSpMkLst>
            <pc:docMk/>
            <pc:sldMk cId="2130524639" sldId="585"/>
            <ac:grpSpMk id="2" creationId="{B0BBBCD8-EE53-CD12-083C-708F32CB34D8}"/>
          </ac:grpSpMkLst>
        </pc:grpChg>
        <pc:grpChg chg="add del mod">
          <ac:chgData name="Beatriz Gazzo" userId="737d92e2-b8a4-44f9-bc67-6648803358ca" providerId="ADAL" clId="{F8C9895E-79A2-41E3-9E7E-569209EB17E1}" dt="2023-09-06T16:54:05.038" v="618" actId="478"/>
          <ac:grpSpMkLst>
            <pc:docMk/>
            <pc:sldMk cId="2130524639" sldId="585"/>
            <ac:grpSpMk id="2" creationId="{C9C1D005-6953-6233-FD99-21C774E8C352}"/>
          </ac:grpSpMkLst>
        </pc:grpChg>
        <pc:grpChg chg="add del mod">
          <ac:chgData name="Beatriz Gazzo" userId="737d92e2-b8a4-44f9-bc67-6648803358ca" providerId="ADAL" clId="{F8C9895E-79A2-41E3-9E7E-569209EB17E1}" dt="2023-09-06T16:54:05.038" v="618" actId="478"/>
          <ac:grpSpMkLst>
            <pc:docMk/>
            <pc:sldMk cId="2130524639" sldId="585"/>
            <ac:grpSpMk id="20" creationId="{73012F6B-BCC2-E165-6BC3-FFF4C7F5E960}"/>
          </ac:grpSpMkLst>
        </pc:grpChg>
        <pc:grpChg chg="add del mod">
          <ac:chgData name="Beatriz Gazzo" userId="737d92e2-b8a4-44f9-bc67-6648803358ca" providerId="ADAL" clId="{F8C9895E-79A2-41E3-9E7E-569209EB17E1}" dt="2023-09-06T16:54:05.038" v="618" actId="478"/>
          <ac:grpSpMkLst>
            <pc:docMk/>
            <pc:sldMk cId="2130524639" sldId="585"/>
            <ac:grpSpMk id="25" creationId="{9764AD35-3EDE-0696-6AF3-7F6428A824F2}"/>
          </ac:grpSpMkLst>
        </pc:grpChg>
        <pc:grpChg chg="add del mod">
          <ac:chgData name="Beatriz Gazzo" userId="737d92e2-b8a4-44f9-bc67-6648803358ca" providerId="ADAL" clId="{F8C9895E-79A2-41E3-9E7E-569209EB17E1}" dt="2023-09-06T16:35:06.912" v="495"/>
          <ac:grpSpMkLst>
            <pc:docMk/>
            <pc:sldMk cId="2130524639" sldId="585"/>
            <ac:grpSpMk id="30" creationId="{6AAB7554-9023-27D8-8AA7-B2B712F02F9D}"/>
          </ac:grpSpMkLst>
        </pc:grpChg>
        <pc:grpChg chg="add del mod">
          <ac:chgData name="Beatriz Gazzo" userId="737d92e2-b8a4-44f9-bc67-6648803358ca" providerId="ADAL" clId="{F8C9895E-79A2-41E3-9E7E-569209EB17E1}" dt="2023-09-06T17:00:09.222" v="749" actId="478"/>
          <ac:grpSpMkLst>
            <pc:docMk/>
            <pc:sldMk cId="2130524639" sldId="585"/>
            <ac:grpSpMk id="54" creationId="{3432DCEA-13D0-A186-8E84-B95A3C61525E}"/>
          </ac:grpSpMkLst>
        </pc:grpChg>
        <pc:picChg chg="add del mod">
          <ac:chgData name="Beatriz Gazzo" userId="737d92e2-b8a4-44f9-bc67-6648803358ca" providerId="ADAL" clId="{F8C9895E-79A2-41E3-9E7E-569209EB17E1}" dt="2023-09-06T16:28:17.052" v="147" actId="478"/>
          <ac:picMkLst>
            <pc:docMk/>
            <pc:sldMk cId="2130524639" sldId="585"/>
            <ac:picMk id="13" creationId="{50C58730-6729-AF16-D8EC-56B2AA7CF727}"/>
          </ac:picMkLst>
        </pc:picChg>
        <pc:picChg chg="add del mod">
          <ac:chgData name="Beatriz Gazzo" userId="737d92e2-b8a4-44f9-bc67-6648803358ca" providerId="ADAL" clId="{F8C9895E-79A2-41E3-9E7E-569209EB17E1}" dt="2023-09-06T16:28:21.996" v="148" actId="478"/>
          <ac:picMkLst>
            <pc:docMk/>
            <pc:sldMk cId="2130524639" sldId="585"/>
            <ac:picMk id="14" creationId="{330BEC07-73E6-C8A7-A2D8-3EF4A4943899}"/>
          </ac:picMkLst>
        </pc:picChg>
        <pc:picChg chg="add del mod">
          <ac:chgData name="Beatriz Gazzo" userId="737d92e2-b8a4-44f9-bc67-6648803358ca" providerId="ADAL" clId="{F8C9895E-79A2-41E3-9E7E-569209EB17E1}" dt="2023-09-06T16:28:21.996" v="148" actId="478"/>
          <ac:picMkLst>
            <pc:docMk/>
            <pc:sldMk cId="2130524639" sldId="585"/>
            <ac:picMk id="17" creationId="{93C262BA-81D5-E556-D24D-67AF979102AA}"/>
          </ac:picMkLst>
        </pc:picChg>
        <pc:picChg chg="add del mod">
          <ac:chgData name="Beatriz Gazzo" userId="737d92e2-b8a4-44f9-bc67-6648803358ca" providerId="ADAL" clId="{F8C9895E-79A2-41E3-9E7E-569209EB17E1}" dt="2023-09-06T16:28:21.996" v="148" actId="478"/>
          <ac:picMkLst>
            <pc:docMk/>
            <pc:sldMk cId="2130524639" sldId="585"/>
            <ac:picMk id="18" creationId="{62595312-1E27-8457-F882-07E638E54476}"/>
          </ac:picMkLst>
        </pc:picChg>
        <pc:picChg chg="add del mod">
          <ac:chgData name="Beatriz Gazzo" userId="737d92e2-b8a4-44f9-bc67-6648803358ca" providerId="ADAL" clId="{F8C9895E-79A2-41E3-9E7E-569209EB17E1}" dt="2023-09-06T16:54:05.038" v="618" actId="478"/>
          <ac:picMkLst>
            <pc:docMk/>
            <pc:sldMk cId="2130524639" sldId="585"/>
            <ac:picMk id="19" creationId="{7D51F381-71A9-78EA-2064-446FEC05CE45}"/>
          </ac:picMkLst>
        </pc:picChg>
        <pc:picChg chg="add del mod">
          <ac:chgData name="Beatriz Gazzo" userId="737d92e2-b8a4-44f9-bc67-6648803358ca" providerId="ADAL" clId="{F8C9895E-79A2-41E3-9E7E-569209EB17E1}" dt="2023-09-06T16:32:54.081" v="432" actId="478"/>
          <ac:picMkLst>
            <pc:docMk/>
            <pc:sldMk cId="2130524639" sldId="585"/>
            <ac:picMk id="24" creationId="{26480F0C-886B-F8C1-C520-C17917D14A73}"/>
          </ac:picMkLst>
        </pc:picChg>
        <pc:picChg chg="add del mod">
          <ac:chgData name="Beatriz Gazzo" userId="737d92e2-b8a4-44f9-bc67-6648803358ca" providerId="ADAL" clId="{F8C9895E-79A2-41E3-9E7E-569209EB17E1}" dt="2023-09-06T14:35:32.592" v="81" actId="478"/>
          <ac:picMkLst>
            <pc:docMk/>
            <pc:sldMk cId="2130524639" sldId="585"/>
            <ac:picMk id="24" creationId="{50E736B3-D836-A9AE-F620-F20182C786B4}"/>
          </ac:picMkLst>
        </pc:picChg>
        <pc:picChg chg="add del mod">
          <ac:chgData name="Beatriz Gazzo" userId="737d92e2-b8a4-44f9-bc67-6648803358ca" providerId="ADAL" clId="{F8C9895E-79A2-41E3-9E7E-569209EB17E1}" dt="2023-09-06T16:32:55.872" v="433" actId="478"/>
          <ac:picMkLst>
            <pc:docMk/>
            <pc:sldMk cId="2130524639" sldId="585"/>
            <ac:picMk id="29" creationId="{FBC56801-724A-088C-FAFE-BC6C9A8DB3BA}"/>
          </ac:picMkLst>
        </pc:picChg>
        <pc:picChg chg="add del mod">
          <ac:chgData name="Beatriz Gazzo" userId="737d92e2-b8a4-44f9-bc67-6648803358ca" providerId="ADAL" clId="{F8C9895E-79A2-41E3-9E7E-569209EB17E1}" dt="2023-09-06T16:54:05.038" v="618" actId="478"/>
          <ac:picMkLst>
            <pc:docMk/>
            <pc:sldMk cId="2130524639" sldId="585"/>
            <ac:picMk id="45" creationId="{C934EE50-E5B8-4CA7-C0E3-70A8CE6B55FF}"/>
          </ac:picMkLst>
        </pc:picChg>
        <pc:picChg chg="add del mod">
          <ac:chgData name="Beatriz Gazzo" userId="737d92e2-b8a4-44f9-bc67-6648803358ca" providerId="ADAL" clId="{F8C9895E-79A2-41E3-9E7E-569209EB17E1}" dt="2023-09-06T16:54:05.038" v="618" actId="478"/>
          <ac:picMkLst>
            <pc:docMk/>
            <pc:sldMk cId="2130524639" sldId="585"/>
            <ac:picMk id="46" creationId="{C868CA58-7A08-0F10-BDF6-CA45BC3A2534}"/>
          </ac:picMkLst>
        </pc:picChg>
        <pc:picChg chg="add del mod">
          <ac:chgData name="Beatriz Gazzo" userId="737d92e2-b8a4-44f9-bc67-6648803358ca" providerId="ADAL" clId="{F8C9895E-79A2-41E3-9E7E-569209EB17E1}" dt="2023-09-06T17:11:53.478" v="816" actId="478"/>
          <ac:picMkLst>
            <pc:docMk/>
            <pc:sldMk cId="2130524639" sldId="585"/>
            <ac:picMk id="60" creationId="{B2576296-09FB-45F5-A832-549AACB8E6A8}"/>
          </ac:picMkLst>
        </pc:picChg>
        <pc:picChg chg="add del mod">
          <ac:chgData name="Beatriz Gazzo" userId="737d92e2-b8a4-44f9-bc67-6648803358ca" providerId="ADAL" clId="{F8C9895E-79A2-41E3-9E7E-569209EB17E1}" dt="2023-09-06T17:05:51.170" v="797" actId="1076"/>
          <ac:picMkLst>
            <pc:docMk/>
            <pc:sldMk cId="2130524639" sldId="585"/>
            <ac:picMk id="61" creationId="{A7CCC6CD-009B-7127-9D87-4DEB3D94D3F5}"/>
          </ac:picMkLst>
        </pc:picChg>
        <pc:picChg chg="add del">
          <ac:chgData name="Beatriz Gazzo" userId="737d92e2-b8a4-44f9-bc67-6648803358ca" providerId="ADAL" clId="{F8C9895E-79A2-41E3-9E7E-569209EB17E1}" dt="2023-09-06T17:01:11.732" v="754"/>
          <ac:picMkLst>
            <pc:docMk/>
            <pc:sldMk cId="2130524639" sldId="585"/>
            <ac:picMk id="62" creationId="{395E51CD-3200-ACCD-6564-5929DA79E7D8}"/>
          </ac:picMkLst>
        </pc:picChg>
        <pc:picChg chg="add del mod">
          <ac:chgData name="Beatriz Gazzo" userId="737d92e2-b8a4-44f9-bc67-6648803358ca" providerId="ADAL" clId="{F8C9895E-79A2-41E3-9E7E-569209EB17E1}" dt="2023-09-06T17:11:52.763" v="815" actId="478"/>
          <ac:picMkLst>
            <pc:docMk/>
            <pc:sldMk cId="2130524639" sldId="585"/>
            <ac:picMk id="63" creationId="{10A515DB-C397-6140-2407-B2F91C78F80B}"/>
          </ac:picMkLst>
        </pc:picChg>
        <pc:picChg chg="add del mod">
          <ac:chgData name="Beatriz Gazzo" userId="737d92e2-b8a4-44f9-bc67-6648803358ca" providerId="ADAL" clId="{F8C9895E-79A2-41E3-9E7E-569209EB17E1}" dt="2023-09-06T17:11:52.034" v="814" actId="478"/>
          <ac:picMkLst>
            <pc:docMk/>
            <pc:sldMk cId="2130524639" sldId="585"/>
            <ac:picMk id="64" creationId="{8A79F87D-A24E-F657-CAE4-ED3736B2FAB1}"/>
          </ac:picMkLst>
        </pc:picChg>
        <pc:picChg chg="add del mod">
          <ac:chgData name="Beatriz Gazzo" userId="737d92e2-b8a4-44f9-bc67-6648803358ca" providerId="ADAL" clId="{F8C9895E-79A2-41E3-9E7E-569209EB17E1}" dt="2023-09-06T17:11:51.153" v="813" actId="478"/>
          <ac:picMkLst>
            <pc:docMk/>
            <pc:sldMk cId="2130524639" sldId="585"/>
            <ac:picMk id="65" creationId="{CD229F77-8297-02CD-0A53-CEB5A120D134}"/>
          </ac:picMkLst>
        </pc:picChg>
        <pc:picChg chg="add mod">
          <ac:chgData name="Beatriz Gazzo" userId="737d92e2-b8a4-44f9-bc67-6648803358ca" providerId="ADAL" clId="{F8C9895E-79A2-41E3-9E7E-569209EB17E1}" dt="2023-09-06T17:07:24.834" v="812" actId="1076"/>
          <ac:picMkLst>
            <pc:docMk/>
            <pc:sldMk cId="2130524639" sldId="585"/>
            <ac:picMk id="66" creationId="{7FE03347-7F91-BF80-A54C-1257A5481489}"/>
          </ac:picMkLst>
        </pc:picChg>
        <pc:picChg chg="add mod">
          <ac:chgData name="Beatriz Gazzo" userId="737d92e2-b8a4-44f9-bc67-6648803358ca" providerId="ADAL" clId="{F8C9895E-79A2-41E3-9E7E-569209EB17E1}" dt="2023-09-06T17:07:19.794" v="811" actId="1076"/>
          <ac:picMkLst>
            <pc:docMk/>
            <pc:sldMk cId="2130524639" sldId="585"/>
            <ac:picMk id="67" creationId="{60585991-0B72-D8E7-42A7-A13675F12154}"/>
          </ac:picMkLst>
        </pc:picChg>
        <pc:picChg chg="add mod">
          <ac:chgData name="Beatriz Gazzo" userId="737d92e2-b8a4-44f9-bc67-6648803358ca" providerId="ADAL" clId="{F8C9895E-79A2-41E3-9E7E-569209EB17E1}" dt="2023-09-06T17:12:35.450" v="821" actId="1076"/>
          <ac:picMkLst>
            <pc:docMk/>
            <pc:sldMk cId="2130524639" sldId="585"/>
            <ac:picMk id="68" creationId="{D4FE902B-47DE-C411-BD78-25BE15B55890}"/>
          </ac:picMkLst>
        </pc:picChg>
        <pc:picChg chg="add mod">
          <ac:chgData name="Beatriz Gazzo" userId="737d92e2-b8a4-44f9-bc67-6648803358ca" providerId="ADAL" clId="{F8C9895E-79A2-41E3-9E7E-569209EB17E1}" dt="2023-09-06T17:12:35.450" v="821" actId="1076"/>
          <ac:picMkLst>
            <pc:docMk/>
            <pc:sldMk cId="2130524639" sldId="585"/>
            <ac:picMk id="69" creationId="{515726D4-A222-16E3-0898-37F4A88973EF}"/>
          </ac:picMkLst>
        </pc:picChg>
        <pc:picChg chg="add mod">
          <ac:chgData name="Beatriz Gazzo" userId="737d92e2-b8a4-44f9-bc67-6648803358ca" providerId="ADAL" clId="{F8C9895E-79A2-41E3-9E7E-569209EB17E1}" dt="2023-09-06T17:12:35.450" v="821" actId="1076"/>
          <ac:picMkLst>
            <pc:docMk/>
            <pc:sldMk cId="2130524639" sldId="585"/>
            <ac:picMk id="70" creationId="{85F33B27-B71F-1127-F2D9-493EC9885F0B}"/>
          </ac:picMkLst>
        </pc:picChg>
        <pc:picChg chg="add mod">
          <ac:chgData name="Beatriz Gazzo" userId="737d92e2-b8a4-44f9-bc67-6648803358ca" providerId="ADAL" clId="{F8C9895E-79A2-41E3-9E7E-569209EB17E1}" dt="2023-09-06T17:12:35.450" v="821" actId="1076"/>
          <ac:picMkLst>
            <pc:docMk/>
            <pc:sldMk cId="2130524639" sldId="585"/>
            <ac:picMk id="71" creationId="{D1FE0EA4-8F5A-1A06-5500-F677C68EDFF1}"/>
          </ac:picMkLst>
        </pc:picChg>
      </pc:sldChg>
      <pc:sldChg chg="modSp mod">
        <pc:chgData name="Beatriz Gazzo" userId="737d92e2-b8a4-44f9-bc67-6648803358ca" providerId="ADAL" clId="{F8C9895E-79A2-41E3-9E7E-569209EB17E1}" dt="2023-09-06T14:36:57.254" v="108" actId="20577"/>
        <pc:sldMkLst>
          <pc:docMk/>
          <pc:sldMk cId="2381661587" sldId="586"/>
        </pc:sldMkLst>
        <pc:spChg chg="mod">
          <ac:chgData name="Beatriz Gazzo" userId="737d92e2-b8a4-44f9-bc67-6648803358ca" providerId="ADAL" clId="{F8C9895E-79A2-41E3-9E7E-569209EB17E1}" dt="2023-09-06T14:36:57.254" v="108" actId="20577"/>
          <ac:spMkLst>
            <pc:docMk/>
            <pc:sldMk cId="2381661587" sldId="586"/>
            <ac:spMk id="15" creationId="{F0DBD456-9152-4F25-96D2-02254082E0A0}"/>
          </ac:spMkLst>
        </pc:spChg>
      </pc:sldChg>
      <pc:sldChg chg="addSp modSp mod modAnim">
        <pc:chgData name="Beatriz Gazzo" userId="737d92e2-b8a4-44f9-bc67-6648803358ca" providerId="ADAL" clId="{F8C9895E-79A2-41E3-9E7E-569209EB17E1}" dt="2023-09-06T16:26:35.408" v="135" actId="20577"/>
        <pc:sldMkLst>
          <pc:docMk/>
          <pc:sldMk cId="89265571" sldId="587"/>
        </pc:sldMkLst>
        <pc:spChg chg="mod">
          <ac:chgData name="Beatriz Gazzo" userId="737d92e2-b8a4-44f9-bc67-6648803358ca" providerId="ADAL" clId="{F8C9895E-79A2-41E3-9E7E-569209EB17E1}" dt="2023-09-06T16:26:14.797" v="124" actId="1076"/>
          <ac:spMkLst>
            <pc:docMk/>
            <pc:sldMk cId="89265571" sldId="587"/>
            <ac:spMk id="3" creationId="{46A89CC7-AE45-35A1-968B-29A7A23DA2F6}"/>
          </ac:spMkLst>
        </pc:spChg>
        <pc:spChg chg="add mod ord">
          <ac:chgData name="Beatriz Gazzo" userId="737d92e2-b8a4-44f9-bc67-6648803358ca" providerId="ADAL" clId="{F8C9895E-79A2-41E3-9E7E-569209EB17E1}" dt="2023-09-06T16:26:22.033" v="125" actId="1076"/>
          <ac:spMkLst>
            <pc:docMk/>
            <pc:sldMk cId="89265571" sldId="587"/>
            <ac:spMk id="4" creationId="{4A61F169-384B-7458-D793-6310B8C09E33}"/>
          </ac:spMkLst>
        </pc:spChg>
        <pc:spChg chg="mod">
          <ac:chgData name="Beatriz Gazzo" userId="737d92e2-b8a4-44f9-bc67-6648803358ca" providerId="ADAL" clId="{F8C9895E-79A2-41E3-9E7E-569209EB17E1}" dt="2023-09-06T16:26:35.408" v="135" actId="20577"/>
          <ac:spMkLst>
            <pc:docMk/>
            <pc:sldMk cId="89265571" sldId="587"/>
            <ac:spMk id="5" creationId="{7C6D757C-B9FD-DEAE-B442-BCDED63608CA}"/>
          </ac:spMkLst>
        </pc:spChg>
        <pc:spChg chg="add mod ord">
          <ac:chgData name="Beatriz Gazzo" userId="737d92e2-b8a4-44f9-bc67-6648803358ca" providerId="ADAL" clId="{F8C9895E-79A2-41E3-9E7E-569209EB17E1}" dt="2023-09-06T16:26:22.033" v="125" actId="1076"/>
          <ac:spMkLst>
            <pc:docMk/>
            <pc:sldMk cId="89265571" sldId="587"/>
            <ac:spMk id="7" creationId="{CA7A6C8E-AAE5-9831-F02F-D47FFA84C7E8}"/>
          </ac:spMkLst>
        </pc:spChg>
        <pc:spChg chg="add mod ord">
          <ac:chgData name="Beatriz Gazzo" userId="737d92e2-b8a4-44f9-bc67-6648803358ca" providerId="ADAL" clId="{F8C9895E-79A2-41E3-9E7E-569209EB17E1}" dt="2023-09-06T16:26:22.033" v="125" actId="1076"/>
          <ac:spMkLst>
            <pc:docMk/>
            <pc:sldMk cId="89265571" sldId="587"/>
            <ac:spMk id="9" creationId="{729AB2F3-1DE0-AC1E-F801-191891F3C673}"/>
          </ac:spMkLst>
        </pc:spChg>
        <pc:spChg chg="add mod ord">
          <ac:chgData name="Beatriz Gazzo" userId="737d92e2-b8a4-44f9-bc67-6648803358ca" providerId="ADAL" clId="{F8C9895E-79A2-41E3-9E7E-569209EB17E1}" dt="2023-09-06T16:26:22.033" v="125" actId="1076"/>
          <ac:spMkLst>
            <pc:docMk/>
            <pc:sldMk cId="89265571" sldId="587"/>
            <ac:spMk id="10" creationId="{625B35E0-B261-176D-1BD9-C96789306521}"/>
          </ac:spMkLst>
        </pc:spChg>
        <pc:picChg chg="add mod">
          <ac:chgData name="Beatriz Gazzo" userId="737d92e2-b8a4-44f9-bc67-6648803358ca" providerId="ADAL" clId="{F8C9895E-79A2-41E3-9E7E-569209EB17E1}" dt="2023-09-06T16:26:22.033" v="125" actId="1076"/>
          <ac:picMkLst>
            <pc:docMk/>
            <pc:sldMk cId="89265571" sldId="587"/>
            <ac:picMk id="2" creationId="{8BA8657E-C7E6-995C-3848-751293F6357D}"/>
          </ac:picMkLst>
        </pc:picChg>
      </pc:sldChg>
      <pc:sldChg chg="modSp add mod ord">
        <pc:chgData name="Beatriz Gazzo" userId="737d92e2-b8a4-44f9-bc67-6648803358ca" providerId="ADAL" clId="{F8C9895E-79A2-41E3-9E7E-569209EB17E1}" dt="2023-09-06T14:36:45.108" v="106" actId="20577"/>
        <pc:sldMkLst>
          <pc:docMk/>
          <pc:sldMk cId="464107373" sldId="588"/>
        </pc:sldMkLst>
        <pc:spChg chg="mod">
          <ac:chgData name="Beatriz Gazzo" userId="737d92e2-b8a4-44f9-bc67-6648803358ca" providerId="ADAL" clId="{F8C9895E-79A2-41E3-9E7E-569209EB17E1}" dt="2023-09-06T14:36:45.108" v="106" actId="20577"/>
          <ac:spMkLst>
            <pc:docMk/>
            <pc:sldMk cId="464107373" sldId="588"/>
            <ac:spMk id="7" creationId="{FF618A8C-27DF-A99A-4900-15E9ADCBDB97}"/>
          </ac:spMkLst>
        </pc:spChg>
        <pc:spChg chg="mod">
          <ac:chgData name="Beatriz Gazzo" userId="737d92e2-b8a4-44f9-bc67-6648803358ca" providerId="ADAL" clId="{F8C9895E-79A2-41E3-9E7E-569209EB17E1}" dt="2023-09-06T14:26:04.045" v="11" actId="20577"/>
          <ac:spMkLst>
            <pc:docMk/>
            <pc:sldMk cId="464107373" sldId="588"/>
            <ac:spMk id="15" creationId="{F0DBD456-9152-4F25-96D2-02254082E0A0}"/>
          </ac:spMkLst>
        </pc:spChg>
      </pc:sldChg>
      <pc:sldChg chg="new del">
        <pc:chgData name="Beatriz Gazzo" userId="737d92e2-b8a4-44f9-bc67-6648803358ca" providerId="ADAL" clId="{F8C9895E-79A2-41E3-9E7E-569209EB17E1}" dt="2023-09-06T14:25:06.163" v="1" actId="47"/>
        <pc:sldMkLst>
          <pc:docMk/>
          <pc:sldMk cId="2283766196" sldId="588"/>
        </pc:sldMkLst>
      </pc:sldChg>
    </pc:docChg>
  </pc:docChgLst>
  <pc:docChgLst>
    <pc:chgData name="Regiane Wozniak" userId="51eb6d04-98a2-43b0-a568-dfa7d591a01e" providerId="ADAL" clId="{C07BADA1-F82E-4AD5-8172-C3550EF98CB2}"/>
    <pc:docChg chg="undo redo custSel addSld delSld modSld">
      <pc:chgData name="Regiane Wozniak" userId="51eb6d04-98a2-43b0-a568-dfa7d591a01e" providerId="ADAL" clId="{C07BADA1-F82E-4AD5-8172-C3550EF98CB2}" dt="2022-07-19T12:14:55.986" v="3119" actId="20577"/>
      <pc:docMkLst>
        <pc:docMk/>
      </pc:docMkLst>
      <pc:sldChg chg="modSp mod">
        <pc:chgData name="Regiane Wozniak" userId="51eb6d04-98a2-43b0-a568-dfa7d591a01e" providerId="ADAL" clId="{C07BADA1-F82E-4AD5-8172-C3550EF98CB2}" dt="2022-07-18T18:05:35.542" v="1522" actId="20577"/>
        <pc:sldMkLst>
          <pc:docMk/>
          <pc:sldMk cId="0" sldId="267"/>
        </pc:sldMkLst>
        <pc:spChg chg="mod">
          <ac:chgData name="Regiane Wozniak" userId="51eb6d04-98a2-43b0-a568-dfa7d591a01e" providerId="ADAL" clId="{C07BADA1-F82E-4AD5-8172-C3550EF98CB2}" dt="2022-07-18T18:05:35.542" v="1522" actId="20577"/>
          <ac:spMkLst>
            <pc:docMk/>
            <pc:sldMk cId="0" sldId="267"/>
            <ac:spMk id="130" creationId="{00000000-0000-0000-0000-000000000000}"/>
          </ac:spMkLst>
        </pc:spChg>
      </pc:sldChg>
      <pc:sldChg chg="modSp mod">
        <pc:chgData name="Regiane Wozniak" userId="51eb6d04-98a2-43b0-a568-dfa7d591a01e" providerId="ADAL" clId="{C07BADA1-F82E-4AD5-8172-C3550EF98CB2}" dt="2022-07-18T18:56:38.439" v="2485" actId="166"/>
        <pc:sldMkLst>
          <pc:docMk/>
          <pc:sldMk cId="1298770243" sldId="270"/>
        </pc:sldMkLst>
        <pc:cxnChg chg="ord">
          <ac:chgData name="Regiane Wozniak" userId="51eb6d04-98a2-43b0-a568-dfa7d591a01e" providerId="ADAL" clId="{C07BADA1-F82E-4AD5-8172-C3550EF98CB2}" dt="2022-07-18T18:56:35.591" v="2484" actId="166"/>
          <ac:cxnSpMkLst>
            <pc:docMk/>
            <pc:sldMk cId="1298770243" sldId="270"/>
            <ac:cxnSpMk id="66" creationId="{FC5CD6F7-6305-4F54-9020-E23CEB6CA211}"/>
          </ac:cxnSpMkLst>
        </pc:cxnChg>
        <pc:cxnChg chg="ord">
          <ac:chgData name="Regiane Wozniak" userId="51eb6d04-98a2-43b0-a568-dfa7d591a01e" providerId="ADAL" clId="{C07BADA1-F82E-4AD5-8172-C3550EF98CB2}" dt="2022-07-18T18:56:38.439" v="2485" actId="166"/>
          <ac:cxnSpMkLst>
            <pc:docMk/>
            <pc:sldMk cId="1298770243" sldId="270"/>
            <ac:cxnSpMk id="67" creationId="{ECAFB878-42A6-477E-8627-CA95F3EF315D}"/>
          </ac:cxnSpMkLst>
        </pc:cxnChg>
      </pc:sldChg>
      <pc:sldChg chg="modSp add mod">
        <pc:chgData name="Regiane Wozniak" userId="51eb6d04-98a2-43b0-a568-dfa7d591a01e" providerId="ADAL" clId="{C07BADA1-F82E-4AD5-8172-C3550EF98CB2}" dt="2022-07-18T18:34:05.853" v="2242" actId="20577"/>
        <pc:sldMkLst>
          <pc:docMk/>
          <pc:sldMk cId="675311986" sldId="558"/>
        </pc:sldMkLst>
        <pc:spChg chg="mod">
          <ac:chgData name="Regiane Wozniak" userId="51eb6d04-98a2-43b0-a568-dfa7d591a01e" providerId="ADAL" clId="{C07BADA1-F82E-4AD5-8172-C3550EF98CB2}" dt="2022-07-18T15:11:19.044" v="742" actId="1035"/>
          <ac:spMkLst>
            <pc:docMk/>
            <pc:sldMk cId="675311986" sldId="558"/>
            <ac:spMk id="2" creationId="{AD977A58-2F23-44C4-997B-F78EACFDC5C1}"/>
          </ac:spMkLst>
        </pc:spChg>
        <pc:spChg chg="mod">
          <ac:chgData name="Regiane Wozniak" userId="51eb6d04-98a2-43b0-a568-dfa7d591a01e" providerId="ADAL" clId="{C07BADA1-F82E-4AD5-8172-C3550EF98CB2}" dt="2022-07-18T15:10:24.359" v="732" actId="14100"/>
          <ac:spMkLst>
            <pc:docMk/>
            <pc:sldMk cId="675311986" sldId="558"/>
            <ac:spMk id="13" creationId="{F86A987E-7780-4F4D-95FB-83469AB5693D}"/>
          </ac:spMkLst>
        </pc:spChg>
        <pc:spChg chg="mod">
          <ac:chgData name="Regiane Wozniak" userId="51eb6d04-98a2-43b0-a568-dfa7d591a01e" providerId="ADAL" clId="{C07BADA1-F82E-4AD5-8172-C3550EF98CB2}" dt="2022-07-18T18:34:05.853" v="2242" actId="20577"/>
          <ac:spMkLst>
            <pc:docMk/>
            <pc:sldMk cId="675311986" sldId="558"/>
            <ac:spMk id="22" creationId="{2E1224AB-5EBE-4EAE-881D-2D1DA0112BF1}"/>
          </ac:spMkLst>
        </pc:spChg>
        <pc:spChg chg="mod">
          <ac:chgData name="Regiane Wozniak" userId="51eb6d04-98a2-43b0-a568-dfa7d591a01e" providerId="ADAL" clId="{C07BADA1-F82E-4AD5-8172-C3550EF98CB2}" dt="2022-07-18T15:10:33.027" v="733" actId="14100"/>
          <ac:spMkLst>
            <pc:docMk/>
            <pc:sldMk cId="675311986" sldId="558"/>
            <ac:spMk id="28" creationId="{3AA11F9C-1716-4FF7-84DB-3FA00D374000}"/>
          </ac:spMkLst>
        </pc:spChg>
        <pc:spChg chg="mod">
          <ac:chgData name="Regiane Wozniak" userId="51eb6d04-98a2-43b0-a568-dfa7d591a01e" providerId="ADAL" clId="{C07BADA1-F82E-4AD5-8172-C3550EF98CB2}" dt="2022-07-18T18:29:15.137" v="2188" actId="6549"/>
          <ac:spMkLst>
            <pc:docMk/>
            <pc:sldMk cId="675311986" sldId="558"/>
            <ac:spMk id="31" creationId="{C1ABDF67-0CE4-4FF4-817A-71CB6F3C3740}"/>
          </ac:spMkLst>
        </pc:spChg>
        <pc:spChg chg="mod">
          <ac:chgData name="Regiane Wozniak" userId="51eb6d04-98a2-43b0-a568-dfa7d591a01e" providerId="ADAL" clId="{C07BADA1-F82E-4AD5-8172-C3550EF98CB2}" dt="2022-07-18T15:10:41.083" v="734" actId="1076"/>
          <ac:spMkLst>
            <pc:docMk/>
            <pc:sldMk cId="675311986" sldId="558"/>
            <ac:spMk id="35" creationId="{47DF43EF-0049-4CC6-9633-8A53B5CA3D7A}"/>
          </ac:spMkLst>
        </pc:spChg>
      </pc:sldChg>
      <pc:sldChg chg="addSp delSp modSp mod">
        <pc:chgData name="Regiane Wozniak" userId="51eb6d04-98a2-43b0-a568-dfa7d591a01e" providerId="ADAL" clId="{C07BADA1-F82E-4AD5-8172-C3550EF98CB2}" dt="2022-07-18T18:41:21.957" v="2483" actId="20577"/>
        <pc:sldMkLst>
          <pc:docMk/>
          <pc:sldMk cId="3353946492" sldId="559"/>
        </pc:sldMkLst>
        <pc:spChg chg="mod">
          <ac:chgData name="Regiane Wozniak" userId="51eb6d04-98a2-43b0-a568-dfa7d591a01e" providerId="ADAL" clId="{C07BADA1-F82E-4AD5-8172-C3550EF98CB2}" dt="2022-07-18T18:41:21.957" v="2483" actId="20577"/>
          <ac:spMkLst>
            <pc:docMk/>
            <pc:sldMk cId="3353946492" sldId="559"/>
            <ac:spMk id="13" creationId="{95897B3E-192E-4E59-A9D7-2FA3C8CA3F3F}"/>
          </ac:spMkLst>
        </pc:spChg>
        <pc:spChg chg="del mod">
          <ac:chgData name="Regiane Wozniak" userId="51eb6d04-98a2-43b0-a568-dfa7d591a01e" providerId="ADAL" clId="{C07BADA1-F82E-4AD5-8172-C3550EF98CB2}" dt="2022-07-18T15:40:37.772" v="1269" actId="478"/>
          <ac:spMkLst>
            <pc:docMk/>
            <pc:sldMk cId="3353946492" sldId="559"/>
            <ac:spMk id="21" creationId="{1326C8EE-E19B-4700-9243-084E600F6CF1}"/>
          </ac:spMkLst>
        </pc:spChg>
        <pc:spChg chg="add mod">
          <ac:chgData name="Regiane Wozniak" userId="51eb6d04-98a2-43b0-a568-dfa7d591a01e" providerId="ADAL" clId="{C07BADA1-F82E-4AD5-8172-C3550EF98CB2}" dt="2022-07-18T15:40:43.144" v="1271" actId="1076"/>
          <ac:spMkLst>
            <pc:docMk/>
            <pc:sldMk cId="3353946492" sldId="559"/>
            <ac:spMk id="25" creationId="{0FA4A5C9-54B7-4FC4-A49C-293A3D53DE72}"/>
          </ac:spMkLst>
        </pc:spChg>
      </pc:sldChg>
      <pc:sldChg chg="addSp modSp mod">
        <pc:chgData name="Regiane Wozniak" userId="51eb6d04-98a2-43b0-a568-dfa7d591a01e" providerId="ADAL" clId="{C07BADA1-F82E-4AD5-8172-C3550EF98CB2}" dt="2022-07-19T12:14:55.986" v="3119" actId="20577"/>
        <pc:sldMkLst>
          <pc:docMk/>
          <pc:sldMk cId="3049596885" sldId="560"/>
        </pc:sldMkLst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7" creationId="{DFAB9246-ECEB-4EFD-8685-BF5C1A30F108}"/>
          </ac:spMkLst>
        </pc:spChg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9" creationId="{DF8092DC-7387-48DE-81A8-42F6F9AD6650}"/>
          </ac:spMkLst>
        </pc:spChg>
        <pc:spChg chg="mod">
          <ac:chgData name="Regiane Wozniak" userId="51eb6d04-98a2-43b0-a568-dfa7d591a01e" providerId="ADAL" clId="{C07BADA1-F82E-4AD5-8172-C3550EF98CB2}" dt="2022-07-18T20:56:29.017" v="2851" actId="1076"/>
          <ac:spMkLst>
            <pc:docMk/>
            <pc:sldMk cId="3049596885" sldId="560"/>
            <ac:spMk id="17" creationId="{484C032A-B3E2-4D58-B9F6-650FEAA01C14}"/>
          </ac:spMkLst>
        </pc:spChg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22" creationId="{A72BA02E-E81D-4585-BCED-7A8AA1E63E9F}"/>
          </ac:spMkLst>
        </pc:spChg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23" creationId="{3E33E742-D7DA-427D-8835-DF73E247DE5B}"/>
          </ac:spMkLst>
        </pc:spChg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24" creationId="{D4943A8B-A6B4-4F1C-96C0-8102AD97B95E}"/>
          </ac:spMkLst>
        </pc:spChg>
        <pc:spChg chg="add mod">
          <ac:chgData name="Regiane Wozniak" userId="51eb6d04-98a2-43b0-a568-dfa7d591a01e" providerId="ADAL" clId="{C07BADA1-F82E-4AD5-8172-C3550EF98CB2}" dt="2022-07-18T16:31:01.739" v="1291" actId="164"/>
          <ac:spMkLst>
            <pc:docMk/>
            <pc:sldMk cId="3049596885" sldId="560"/>
            <ac:spMk id="25" creationId="{753C834E-847A-4BF8-B4A1-07B86A3E0100}"/>
          </ac:spMkLst>
        </pc:spChg>
        <pc:spChg chg="add mod">
          <ac:chgData name="Regiane Wozniak" userId="51eb6d04-98a2-43b0-a568-dfa7d591a01e" providerId="ADAL" clId="{C07BADA1-F82E-4AD5-8172-C3550EF98CB2}" dt="2022-07-18T16:33:07.403" v="1341" actId="1038"/>
          <ac:spMkLst>
            <pc:docMk/>
            <pc:sldMk cId="3049596885" sldId="560"/>
            <ac:spMk id="28" creationId="{C927ADA5-B4CD-4C2A-8F86-96966925C3F1}"/>
          </ac:spMkLst>
        </pc:spChg>
        <pc:spChg chg="add mod">
          <ac:chgData name="Regiane Wozniak" userId="51eb6d04-98a2-43b0-a568-dfa7d591a01e" providerId="ADAL" clId="{C07BADA1-F82E-4AD5-8172-C3550EF98CB2}" dt="2022-07-18T16:33:41.297" v="1358" actId="20577"/>
          <ac:spMkLst>
            <pc:docMk/>
            <pc:sldMk cId="3049596885" sldId="560"/>
            <ac:spMk id="29" creationId="{747A4ECE-12B2-471B-9E20-95DD7B71C212}"/>
          </ac:spMkLst>
        </pc:spChg>
        <pc:spChg chg="add mod">
          <ac:chgData name="Regiane Wozniak" userId="51eb6d04-98a2-43b0-a568-dfa7d591a01e" providerId="ADAL" clId="{C07BADA1-F82E-4AD5-8172-C3550EF98CB2}" dt="2022-07-18T16:34:03.725" v="1370" actId="20577"/>
          <ac:spMkLst>
            <pc:docMk/>
            <pc:sldMk cId="3049596885" sldId="560"/>
            <ac:spMk id="30" creationId="{1593AA64-C14A-432F-BD7C-F87C3F59E332}"/>
          </ac:spMkLst>
        </pc:spChg>
        <pc:spChg chg="add mod">
          <ac:chgData name="Regiane Wozniak" userId="51eb6d04-98a2-43b0-a568-dfa7d591a01e" providerId="ADAL" clId="{C07BADA1-F82E-4AD5-8172-C3550EF98CB2}" dt="2022-07-18T16:35:16.911" v="1408" actId="1076"/>
          <ac:spMkLst>
            <pc:docMk/>
            <pc:sldMk cId="3049596885" sldId="560"/>
            <ac:spMk id="31" creationId="{2C7B79F5-C739-4440-B465-99D85EB3B400}"/>
          </ac:spMkLst>
        </pc:spChg>
        <pc:spChg chg="add mod">
          <ac:chgData name="Regiane Wozniak" userId="51eb6d04-98a2-43b0-a568-dfa7d591a01e" providerId="ADAL" clId="{C07BADA1-F82E-4AD5-8172-C3550EF98CB2}" dt="2022-07-18T16:35:59.308" v="1436" actId="1076"/>
          <ac:spMkLst>
            <pc:docMk/>
            <pc:sldMk cId="3049596885" sldId="560"/>
            <ac:spMk id="32" creationId="{9DDF184C-FDCA-4A55-AFD5-8C60A655BC01}"/>
          </ac:spMkLst>
        </pc:spChg>
        <pc:spChg chg="add mod">
          <ac:chgData name="Regiane Wozniak" userId="51eb6d04-98a2-43b0-a568-dfa7d591a01e" providerId="ADAL" clId="{C07BADA1-F82E-4AD5-8172-C3550EF98CB2}" dt="2022-07-18T16:39:31.764" v="1490" actId="207"/>
          <ac:spMkLst>
            <pc:docMk/>
            <pc:sldMk cId="3049596885" sldId="560"/>
            <ac:spMk id="33" creationId="{AEF7B45C-FBF6-44A9-9769-A32CE713B2DF}"/>
          </ac:spMkLst>
        </pc:spChg>
        <pc:spChg chg="add mod">
          <ac:chgData name="Regiane Wozniak" userId="51eb6d04-98a2-43b0-a568-dfa7d591a01e" providerId="ADAL" clId="{C07BADA1-F82E-4AD5-8172-C3550EF98CB2}" dt="2022-07-18T16:39:31.764" v="1490" actId="207"/>
          <ac:spMkLst>
            <pc:docMk/>
            <pc:sldMk cId="3049596885" sldId="560"/>
            <ac:spMk id="34" creationId="{F68CC4BB-FAE9-4833-A8DC-479760853DDC}"/>
          </ac:spMkLst>
        </pc:spChg>
        <pc:spChg chg="add mod">
          <ac:chgData name="Regiane Wozniak" userId="51eb6d04-98a2-43b0-a568-dfa7d591a01e" providerId="ADAL" clId="{C07BADA1-F82E-4AD5-8172-C3550EF98CB2}" dt="2022-07-18T16:39:31.764" v="1490" actId="207"/>
          <ac:spMkLst>
            <pc:docMk/>
            <pc:sldMk cId="3049596885" sldId="560"/>
            <ac:spMk id="35" creationId="{8C2545B1-16A0-4FCE-BF4A-003B764DFA56}"/>
          </ac:spMkLst>
        </pc:spChg>
        <pc:spChg chg="add">
          <ac:chgData name="Regiane Wozniak" userId="51eb6d04-98a2-43b0-a568-dfa7d591a01e" providerId="ADAL" clId="{C07BADA1-F82E-4AD5-8172-C3550EF98CB2}" dt="2022-07-18T16:48:02.437" v="1510" actId="11529"/>
          <ac:spMkLst>
            <pc:docMk/>
            <pc:sldMk cId="3049596885" sldId="560"/>
            <ac:spMk id="36" creationId="{441DDC44-42DB-4A65-B879-4210F115C452}"/>
          </ac:spMkLst>
        </pc:spChg>
        <pc:spChg chg="mod">
          <ac:chgData name="Regiane Wozniak" userId="51eb6d04-98a2-43b0-a568-dfa7d591a01e" providerId="ADAL" clId="{C07BADA1-F82E-4AD5-8172-C3550EF98CB2}" dt="2022-07-19T12:14:55.986" v="3119" actId="20577"/>
          <ac:spMkLst>
            <pc:docMk/>
            <pc:sldMk cId="3049596885" sldId="560"/>
            <ac:spMk id="43" creationId="{94C1F1D6-C6E2-44B6-8E42-1BFC98D10D27}"/>
          </ac:spMkLst>
        </pc:spChg>
        <pc:grpChg chg="add mod">
          <ac:chgData name="Regiane Wozniak" userId="51eb6d04-98a2-43b0-a568-dfa7d591a01e" providerId="ADAL" clId="{C07BADA1-F82E-4AD5-8172-C3550EF98CB2}" dt="2022-07-18T16:31:21.353" v="1294" actId="1076"/>
          <ac:grpSpMkLst>
            <pc:docMk/>
            <pc:sldMk cId="3049596885" sldId="560"/>
            <ac:grpSpMk id="10" creationId="{FE9347AA-26E6-4A0A-8B96-9AD5A42C57F0}"/>
          </ac:grpSpMkLst>
        </pc:grpChg>
        <pc:picChg chg="add mod">
          <ac:chgData name="Regiane Wozniak" userId="51eb6d04-98a2-43b0-a568-dfa7d591a01e" providerId="ADAL" clId="{C07BADA1-F82E-4AD5-8172-C3550EF98CB2}" dt="2022-07-18T16:31:01.739" v="1291" actId="164"/>
          <ac:picMkLst>
            <pc:docMk/>
            <pc:sldMk cId="3049596885" sldId="560"/>
            <ac:picMk id="4" creationId="{8F73DC20-D9D0-4E12-B237-009EE05FDC33}"/>
          </ac:picMkLst>
        </pc:picChg>
        <pc:picChg chg="add mod">
          <ac:chgData name="Regiane Wozniak" userId="51eb6d04-98a2-43b0-a568-dfa7d591a01e" providerId="ADAL" clId="{C07BADA1-F82E-4AD5-8172-C3550EF98CB2}" dt="2022-07-18T16:43:31.461" v="1499" actId="1076"/>
          <ac:picMkLst>
            <pc:docMk/>
            <pc:sldMk cId="3049596885" sldId="560"/>
            <ac:picMk id="14" creationId="{BFC95CF3-C83B-4352-8CA4-7CA10315CC3F}"/>
          </ac:picMkLst>
        </pc:picChg>
        <pc:picChg chg="add mod">
          <ac:chgData name="Regiane Wozniak" userId="51eb6d04-98a2-43b0-a568-dfa7d591a01e" providerId="ADAL" clId="{C07BADA1-F82E-4AD5-8172-C3550EF98CB2}" dt="2022-07-18T16:43:24.526" v="1497" actId="1076"/>
          <ac:picMkLst>
            <pc:docMk/>
            <pc:sldMk cId="3049596885" sldId="560"/>
            <ac:picMk id="19" creationId="{958B1DA8-AF64-4902-ABD4-8B4CEC589459}"/>
          </ac:picMkLst>
        </pc:picChg>
        <pc:picChg chg="add mod">
          <ac:chgData name="Regiane Wozniak" userId="51eb6d04-98a2-43b0-a568-dfa7d591a01e" providerId="ADAL" clId="{C07BADA1-F82E-4AD5-8172-C3550EF98CB2}" dt="2022-07-18T16:44:24.365" v="1504" actId="1076"/>
          <ac:picMkLst>
            <pc:docMk/>
            <pc:sldMk cId="3049596885" sldId="560"/>
            <ac:picMk id="21" creationId="{23824AAA-14ED-4B47-84C1-41701203EC20}"/>
          </ac:picMkLst>
        </pc:picChg>
        <pc:picChg chg="add mod">
          <ac:chgData name="Regiane Wozniak" userId="51eb6d04-98a2-43b0-a568-dfa7d591a01e" providerId="ADAL" clId="{C07BADA1-F82E-4AD5-8172-C3550EF98CB2}" dt="2022-07-18T16:45:32.639" v="1509" actId="1076"/>
          <ac:picMkLst>
            <pc:docMk/>
            <pc:sldMk cId="3049596885" sldId="560"/>
            <ac:picMk id="27" creationId="{F4E90DBB-55A9-4518-9182-D14C8DCF6477}"/>
          </ac:picMkLst>
        </pc:picChg>
      </pc:sldChg>
      <pc:sldChg chg="addSp delSp modSp mod">
        <pc:chgData name="Regiane Wozniak" userId="51eb6d04-98a2-43b0-a568-dfa7d591a01e" providerId="ADAL" clId="{C07BADA1-F82E-4AD5-8172-C3550EF98CB2}" dt="2022-07-18T18:37:45.284" v="2328" actId="1076"/>
        <pc:sldMkLst>
          <pc:docMk/>
          <pc:sldMk cId="2757293240" sldId="561"/>
        </pc:sldMkLst>
        <pc:spChg chg="del mod">
          <ac:chgData name="Regiane Wozniak" userId="51eb6d04-98a2-43b0-a568-dfa7d591a01e" providerId="ADAL" clId="{C07BADA1-F82E-4AD5-8172-C3550EF98CB2}" dt="2022-07-18T15:28:34.344" v="991" actId="478"/>
          <ac:spMkLst>
            <pc:docMk/>
            <pc:sldMk cId="2757293240" sldId="561"/>
            <ac:spMk id="2" creationId="{716FE83C-D906-402B-8B8A-0E612CDB1700}"/>
          </ac:spMkLst>
        </pc:spChg>
        <pc:spChg chg="add mod">
          <ac:chgData name="Regiane Wozniak" userId="51eb6d04-98a2-43b0-a568-dfa7d591a01e" providerId="ADAL" clId="{C07BADA1-F82E-4AD5-8172-C3550EF98CB2}" dt="2022-07-18T15:22:50.401" v="817" actId="255"/>
          <ac:spMkLst>
            <pc:docMk/>
            <pc:sldMk cId="2757293240" sldId="561"/>
            <ac:spMk id="9" creationId="{D531F6D0-0ED9-432A-AFD9-9F31106C5F7F}"/>
          </ac:spMkLst>
        </pc:spChg>
        <pc:spChg chg="del">
          <ac:chgData name="Regiane Wozniak" userId="51eb6d04-98a2-43b0-a568-dfa7d591a01e" providerId="ADAL" clId="{C07BADA1-F82E-4AD5-8172-C3550EF98CB2}" dt="2022-07-18T15:17:34.750" v="755" actId="478"/>
          <ac:spMkLst>
            <pc:docMk/>
            <pc:sldMk cId="2757293240" sldId="561"/>
            <ac:spMk id="34" creationId="{780D5A87-0B60-4AF4-B81C-089318323C2A}"/>
          </ac:spMkLst>
        </pc:spChg>
        <pc:spChg chg="del">
          <ac:chgData name="Regiane Wozniak" userId="51eb6d04-98a2-43b0-a568-dfa7d591a01e" providerId="ADAL" clId="{C07BADA1-F82E-4AD5-8172-C3550EF98CB2}" dt="2022-07-18T15:17:35.524" v="756" actId="478"/>
          <ac:spMkLst>
            <pc:docMk/>
            <pc:sldMk cId="2757293240" sldId="561"/>
            <ac:spMk id="35" creationId="{E907855C-6F36-48F6-95D7-93A279E74053}"/>
          </ac:spMkLst>
        </pc:spChg>
        <pc:spChg chg="del">
          <ac:chgData name="Regiane Wozniak" userId="51eb6d04-98a2-43b0-a568-dfa7d591a01e" providerId="ADAL" clId="{C07BADA1-F82E-4AD5-8172-C3550EF98CB2}" dt="2022-07-18T15:17:25.805" v="750" actId="478"/>
          <ac:spMkLst>
            <pc:docMk/>
            <pc:sldMk cId="2757293240" sldId="561"/>
            <ac:spMk id="36" creationId="{67E295E9-3AF8-4A91-89BD-8294B0608BB5}"/>
          </ac:spMkLst>
        </pc:spChg>
        <pc:spChg chg="del">
          <ac:chgData name="Regiane Wozniak" userId="51eb6d04-98a2-43b0-a568-dfa7d591a01e" providerId="ADAL" clId="{C07BADA1-F82E-4AD5-8172-C3550EF98CB2}" dt="2022-07-18T15:17:34.195" v="754" actId="478"/>
          <ac:spMkLst>
            <pc:docMk/>
            <pc:sldMk cId="2757293240" sldId="561"/>
            <ac:spMk id="37" creationId="{CE96C959-937E-41D8-9251-BF60F13D920E}"/>
          </ac:spMkLst>
        </pc:spChg>
        <pc:spChg chg="del">
          <ac:chgData name="Regiane Wozniak" userId="51eb6d04-98a2-43b0-a568-dfa7d591a01e" providerId="ADAL" clId="{C07BADA1-F82E-4AD5-8172-C3550EF98CB2}" dt="2022-07-18T15:17:31.213" v="752" actId="478"/>
          <ac:spMkLst>
            <pc:docMk/>
            <pc:sldMk cId="2757293240" sldId="561"/>
            <ac:spMk id="38" creationId="{02C1596C-5A9A-4C83-9503-BB2FA022044B}"/>
          </ac:spMkLst>
        </pc:spChg>
        <pc:spChg chg="add del">
          <ac:chgData name="Regiane Wozniak" userId="51eb6d04-98a2-43b0-a568-dfa7d591a01e" providerId="ADAL" clId="{C07BADA1-F82E-4AD5-8172-C3550EF98CB2}" dt="2022-07-18T15:19:59.761" v="764" actId="478"/>
          <ac:spMkLst>
            <pc:docMk/>
            <pc:sldMk cId="2757293240" sldId="561"/>
            <ac:spMk id="39" creationId="{1EB0E238-5AE4-4A4A-8C07-06EAB0F7E58B}"/>
          </ac:spMkLst>
        </pc:spChg>
        <pc:spChg chg="del">
          <ac:chgData name="Regiane Wozniak" userId="51eb6d04-98a2-43b0-a568-dfa7d591a01e" providerId="ADAL" clId="{C07BADA1-F82E-4AD5-8172-C3550EF98CB2}" dt="2022-07-18T15:17:32.370" v="753" actId="478"/>
          <ac:spMkLst>
            <pc:docMk/>
            <pc:sldMk cId="2757293240" sldId="561"/>
            <ac:spMk id="40" creationId="{B54C96EC-3C1E-4941-BA5A-0914872336AD}"/>
          </ac:spMkLst>
        </pc:spChg>
        <pc:spChg chg="del">
          <ac:chgData name="Regiane Wozniak" userId="51eb6d04-98a2-43b0-a568-dfa7d591a01e" providerId="ADAL" clId="{C07BADA1-F82E-4AD5-8172-C3550EF98CB2}" dt="2022-07-18T15:17:27.601" v="751" actId="478"/>
          <ac:spMkLst>
            <pc:docMk/>
            <pc:sldMk cId="2757293240" sldId="561"/>
            <ac:spMk id="43" creationId="{A3EC64F2-BFC3-4460-8254-760369845E0E}"/>
          </ac:spMkLst>
        </pc:spChg>
        <pc:spChg chg="add mod">
          <ac:chgData name="Regiane Wozniak" userId="51eb6d04-98a2-43b0-a568-dfa7d591a01e" providerId="ADAL" clId="{C07BADA1-F82E-4AD5-8172-C3550EF98CB2}" dt="2022-07-18T15:24:39.858" v="880" actId="1076"/>
          <ac:spMkLst>
            <pc:docMk/>
            <pc:sldMk cId="2757293240" sldId="561"/>
            <ac:spMk id="62" creationId="{FF056D9A-E52E-4206-9669-42D5AB6A9648}"/>
          </ac:spMkLst>
        </pc:spChg>
        <pc:spChg chg="add mod">
          <ac:chgData name="Regiane Wozniak" userId="51eb6d04-98a2-43b0-a568-dfa7d591a01e" providerId="ADAL" clId="{C07BADA1-F82E-4AD5-8172-C3550EF98CB2}" dt="2022-07-18T18:37:45.284" v="2328" actId="1076"/>
          <ac:spMkLst>
            <pc:docMk/>
            <pc:sldMk cId="2757293240" sldId="561"/>
            <ac:spMk id="64" creationId="{9A7C5FAE-E7D6-4C88-8C4D-F344F1073A42}"/>
          </ac:spMkLst>
        </pc:spChg>
        <pc:spChg chg="add mod">
          <ac:chgData name="Regiane Wozniak" userId="51eb6d04-98a2-43b0-a568-dfa7d591a01e" providerId="ADAL" clId="{C07BADA1-F82E-4AD5-8172-C3550EF98CB2}" dt="2022-07-18T18:31:20.375" v="2201" actId="1076"/>
          <ac:spMkLst>
            <pc:docMk/>
            <pc:sldMk cId="2757293240" sldId="561"/>
            <ac:spMk id="66" creationId="{B950D172-7FE2-483F-8A9D-BDED04BBF9B4}"/>
          </ac:spMkLst>
        </pc:spChg>
        <pc:spChg chg="add mod">
          <ac:chgData name="Regiane Wozniak" userId="51eb6d04-98a2-43b0-a568-dfa7d591a01e" providerId="ADAL" clId="{C07BADA1-F82E-4AD5-8172-C3550EF98CB2}" dt="2022-07-18T18:37:10.754" v="2299" actId="207"/>
          <ac:spMkLst>
            <pc:docMk/>
            <pc:sldMk cId="2757293240" sldId="561"/>
            <ac:spMk id="71" creationId="{206655FF-2D4C-4A43-91B9-94EFA9046EFC}"/>
          </ac:spMkLst>
        </pc:spChg>
        <pc:spChg chg="add del mod">
          <ac:chgData name="Regiane Wozniak" userId="51eb6d04-98a2-43b0-a568-dfa7d591a01e" providerId="ADAL" clId="{C07BADA1-F82E-4AD5-8172-C3550EF98CB2}" dt="2022-07-18T18:36:31.609" v="2296" actId="571"/>
          <ac:spMkLst>
            <pc:docMk/>
            <pc:sldMk cId="2757293240" sldId="561"/>
            <ac:spMk id="72" creationId="{CF4730B0-8D26-4FA1-B429-B8E0600973EF}"/>
          </ac:spMkLst>
        </pc:spChg>
        <pc:grpChg chg="mod">
          <ac:chgData name="Regiane Wozniak" userId="51eb6d04-98a2-43b0-a568-dfa7d591a01e" providerId="ADAL" clId="{C07BADA1-F82E-4AD5-8172-C3550EF98CB2}" dt="2022-07-18T18:34:26.226" v="2243" actId="1076"/>
          <ac:grpSpMkLst>
            <pc:docMk/>
            <pc:sldMk cId="2757293240" sldId="561"/>
            <ac:grpSpMk id="52" creationId="{A168C983-6DC8-438C-B8B0-3B2BC08CBADD}"/>
          </ac:grpSpMkLst>
        </pc:grpChg>
        <pc:picChg chg="add mod">
          <ac:chgData name="Regiane Wozniak" userId="51eb6d04-98a2-43b0-a568-dfa7d591a01e" providerId="ADAL" clId="{C07BADA1-F82E-4AD5-8172-C3550EF98CB2}" dt="2022-07-18T15:20:17.983" v="766" actId="1076"/>
          <ac:picMkLst>
            <pc:docMk/>
            <pc:sldMk cId="2757293240" sldId="561"/>
            <ac:picMk id="5" creationId="{EFD47173-0D0F-4039-833C-07B25C9022A7}"/>
          </ac:picMkLst>
        </pc:picChg>
        <pc:picChg chg="add mod modCrop">
          <ac:chgData name="Regiane Wozniak" userId="51eb6d04-98a2-43b0-a568-dfa7d591a01e" providerId="ADAL" clId="{C07BADA1-F82E-4AD5-8172-C3550EF98CB2}" dt="2022-07-18T15:21:32.839" v="774" actId="732"/>
          <ac:picMkLst>
            <pc:docMk/>
            <pc:sldMk cId="2757293240" sldId="561"/>
            <ac:picMk id="8" creationId="{0F10B5D7-2220-473A-9F11-D1DA7443E535}"/>
          </ac:picMkLst>
        </pc:picChg>
        <pc:picChg chg="add mod">
          <ac:chgData name="Regiane Wozniak" userId="51eb6d04-98a2-43b0-a568-dfa7d591a01e" providerId="ADAL" clId="{C07BADA1-F82E-4AD5-8172-C3550EF98CB2}" dt="2022-07-18T15:23:32.243" v="821" actId="1076"/>
          <ac:picMkLst>
            <pc:docMk/>
            <pc:sldMk cId="2757293240" sldId="561"/>
            <ac:picMk id="12" creationId="{3F5A885A-C8A6-4C8F-A841-47783A69A97C}"/>
          </ac:picMkLst>
        </pc:picChg>
        <pc:picChg chg="add del mod">
          <ac:chgData name="Regiane Wozniak" userId="51eb6d04-98a2-43b0-a568-dfa7d591a01e" providerId="ADAL" clId="{C07BADA1-F82E-4AD5-8172-C3550EF98CB2}" dt="2022-07-18T15:27:04.240" v="981" actId="478"/>
          <ac:picMkLst>
            <pc:docMk/>
            <pc:sldMk cId="2757293240" sldId="561"/>
            <ac:picMk id="14" creationId="{FCCDE545-E213-45F5-9662-EFD0111FF095}"/>
          </ac:picMkLst>
        </pc:picChg>
        <pc:picChg chg="add mod modCrop">
          <ac:chgData name="Regiane Wozniak" userId="51eb6d04-98a2-43b0-a568-dfa7d591a01e" providerId="ADAL" clId="{C07BADA1-F82E-4AD5-8172-C3550EF98CB2}" dt="2022-07-18T18:36:32.382" v="2297" actId="732"/>
          <ac:picMkLst>
            <pc:docMk/>
            <pc:sldMk cId="2757293240" sldId="561"/>
            <ac:picMk id="18" creationId="{EA9B3DF6-F0EE-45FC-A60B-5AD5B98261FC}"/>
          </ac:picMkLst>
        </pc:picChg>
        <pc:picChg chg="add mod">
          <ac:chgData name="Regiane Wozniak" userId="51eb6d04-98a2-43b0-a568-dfa7d591a01e" providerId="ADAL" clId="{C07BADA1-F82E-4AD5-8172-C3550EF98CB2}" dt="2022-07-18T18:34:55.946" v="2244" actId="1076"/>
          <ac:picMkLst>
            <pc:docMk/>
            <pc:sldMk cId="2757293240" sldId="561"/>
            <ac:picMk id="20" creationId="{24569EF8-1588-4F9A-8FCD-70AA57E1AC65}"/>
          </ac:picMkLst>
        </pc:picChg>
        <pc:picChg chg="add del mod">
          <ac:chgData name="Regiane Wozniak" userId="51eb6d04-98a2-43b0-a568-dfa7d591a01e" providerId="ADAL" clId="{C07BADA1-F82E-4AD5-8172-C3550EF98CB2}" dt="2022-07-18T15:17:23.784" v="749" actId="478"/>
          <ac:picMkLst>
            <pc:docMk/>
            <pc:sldMk cId="2757293240" sldId="561"/>
            <ac:picMk id="42" creationId="{A8FBCBE2-627A-413F-86A8-678EBA459DB1}"/>
          </ac:picMkLst>
        </pc:picChg>
        <pc:picChg chg="add mod modCrop">
          <ac:chgData name="Regiane Wozniak" userId="51eb6d04-98a2-43b0-a568-dfa7d591a01e" providerId="ADAL" clId="{C07BADA1-F82E-4AD5-8172-C3550EF98CB2}" dt="2022-07-18T15:27:13.987" v="982" actId="1076"/>
          <ac:picMkLst>
            <pc:docMk/>
            <pc:sldMk cId="2757293240" sldId="561"/>
            <ac:picMk id="63" creationId="{D5CA2FB8-E024-45BD-B99A-30BE2192615D}"/>
          </ac:picMkLst>
        </pc:picChg>
        <pc:picChg chg="add mod">
          <ac:chgData name="Regiane Wozniak" userId="51eb6d04-98a2-43b0-a568-dfa7d591a01e" providerId="ADAL" clId="{C07BADA1-F82E-4AD5-8172-C3550EF98CB2}" dt="2022-07-18T15:27:13.987" v="982" actId="1076"/>
          <ac:picMkLst>
            <pc:docMk/>
            <pc:sldMk cId="2757293240" sldId="561"/>
            <ac:picMk id="65" creationId="{3F12C5B4-7B9F-4A81-9DF3-7AACFFFFB21A}"/>
          </ac:picMkLst>
        </pc:picChg>
        <pc:cxnChg chg="del mod">
          <ac:chgData name="Regiane Wozniak" userId="51eb6d04-98a2-43b0-a568-dfa7d591a01e" providerId="ADAL" clId="{C07BADA1-F82E-4AD5-8172-C3550EF98CB2}" dt="2022-07-18T15:28:32.978" v="989" actId="478"/>
          <ac:cxnSpMkLst>
            <pc:docMk/>
            <pc:sldMk cId="2757293240" sldId="561"/>
            <ac:cxnSpMk id="4" creationId="{9D379AD3-6462-49AC-B0BB-D5F9524A841B}"/>
          </ac:cxnSpMkLst>
        </pc:cxnChg>
        <pc:cxnChg chg="add mod">
          <ac:chgData name="Regiane Wozniak" userId="51eb6d04-98a2-43b0-a568-dfa7d591a01e" providerId="ADAL" clId="{C07BADA1-F82E-4AD5-8172-C3550EF98CB2}" dt="2022-07-18T15:31:06.531" v="1051" actId="692"/>
          <ac:cxnSpMkLst>
            <pc:docMk/>
            <pc:sldMk cId="2757293240" sldId="561"/>
            <ac:cxnSpMk id="22" creationId="{65E0C3DD-7402-4AFA-AAFD-B6538125CEF4}"/>
          </ac:cxnSpMkLst>
        </pc:cxnChg>
        <pc:cxnChg chg="add mod">
          <ac:chgData name="Regiane Wozniak" userId="51eb6d04-98a2-43b0-a568-dfa7d591a01e" providerId="ADAL" clId="{C07BADA1-F82E-4AD5-8172-C3550EF98CB2}" dt="2022-07-18T18:34:55.946" v="2244" actId="1076"/>
          <ac:cxnSpMkLst>
            <pc:docMk/>
            <pc:sldMk cId="2757293240" sldId="561"/>
            <ac:cxnSpMk id="25" creationId="{EA3C1503-ABB5-405A-A66E-9BE55BF8C8A1}"/>
          </ac:cxnSpMkLst>
        </pc:cxnChg>
        <pc:cxnChg chg="add mod">
          <ac:chgData name="Regiane Wozniak" userId="51eb6d04-98a2-43b0-a568-dfa7d591a01e" providerId="ADAL" clId="{C07BADA1-F82E-4AD5-8172-C3550EF98CB2}" dt="2022-07-18T15:31:12.689" v="1052" actId="571"/>
          <ac:cxnSpMkLst>
            <pc:docMk/>
            <pc:sldMk cId="2757293240" sldId="561"/>
            <ac:cxnSpMk id="67" creationId="{DC6BDEF1-45B6-4097-8CD9-D7D8806D1013}"/>
          </ac:cxnSpMkLst>
        </pc:cxnChg>
        <pc:cxnChg chg="add mod">
          <ac:chgData name="Regiane Wozniak" userId="51eb6d04-98a2-43b0-a568-dfa7d591a01e" providerId="ADAL" clId="{C07BADA1-F82E-4AD5-8172-C3550EF98CB2}" dt="2022-07-18T15:32:12.847" v="1067" actId="1035"/>
          <ac:cxnSpMkLst>
            <pc:docMk/>
            <pc:sldMk cId="2757293240" sldId="561"/>
            <ac:cxnSpMk id="68" creationId="{C99A6D6F-5E41-4BFB-AE3B-B47E73E6065C}"/>
          </ac:cxnSpMkLst>
        </pc:cxnChg>
        <pc:cxnChg chg="add del mod">
          <ac:chgData name="Regiane Wozniak" userId="51eb6d04-98a2-43b0-a568-dfa7d591a01e" providerId="ADAL" clId="{C07BADA1-F82E-4AD5-8172-C3550EF98CB2}" dt="2022-07-18T15:31:34.568" v="1056" actId="478"/>
          <ac:cxnSpMkLst>
            <pc:docMk/>
            <pc:sldMk cId="2757293240" sldId="561"/>
            <ac:cxnSpMk id="69" creationId="{48C3ADCB-7934-46FA-AE1D-F1EF43C5E6F8}"/>
          </ac:cxnSpMkLst>
        </pc:cxnChg>
        <pc:cxnChg chg="add mod">
          <ac:chgData name="Regiane Wozniak" userId="51eb6d04-98a2-43b0-a568-dfa7d591a01e" providerId="ADAL" clId="{C07BADA1-F82E-4AD5-8172-C3550EF98CB2}" dt="2022-07-18T15:32:23.936" v="1068" actId="571"/>
          <ac:cxnSpMkLst>
            <pc:docMk/>
            <pc:sldMk cId="2757293240" sldId="561"/>
            <ac:cxnSpMk id="70" creationId="{7F432B26-6A9B-4557-8A76-ED7EF09C1742}"/>
          </ac:cxnSpMkLst>
        </pc:cxnChg>
      </pc:sldChg>
      <pc:sldChg chg="modSp del mod">
        <pc:chgData name="Regiane Wozniak" userId="51eb6d04-98a2-43b0-a568-dfa7d591a01e" providerId="ADAL" clId="{C07BADA1-F82E-4AD5-8172-C3550EF98CB2}" dt="2022-07-18T15:11:49.710" v="743" actId="47"/>
        <pc:sldMkLst>
          <pc:docMk/>
          <pc:sldMk cId="1883137120" sldId="563"/>
        </pc:sldMkLst>
        <pc:spChg chg="mod">
          <ac:chgData name="Regiane Wozniak" userId="51eb6d04-98a2-43b0-a568-dfa7d591a01e" providerId="ADAL" clId="{C07BADA1-F82E-4AD5-8172-C3550EF98CB2}" dt="2022-07-18T13:54:12.177" v="216" actId="20577"/>
          <ac:spMkLst>
            <pc:docMk/>
            <pc:sldMk cId="1883137120" sldId="563"/>
            <ac:spMk id="31" creationId="{C1ABDF67-0CE4-4FF4-817A-71CB6F3C3740}"/>
          </ac:spMkLst>
        </pc:spChg>
      </pc:sldChg>
      <pc:sldChg chg="del">
        <pc:chgData name="Regiane Wozniak" userId="51eb6d04-98a2-43b0-a568-dfa7d591a01e" providerId="ADAL" clId="{C07BADA1-F82E-4AD5-8172-C3550EF98CB2}" dt="2022-07-18T15:34:15.100" v="1069" actId="47"/>
        <pc:sldMkLst>
          <pc:docMk/>
          <pc:sldMk cId="530921956" sldId="565"/>
        </pc:sldMkLst>
      </pc:sldChg>
      <pc:sldChg chg="addSp delSp modSp add del mod">
        <pc:chgData name="Regiane Wozniak" userId="51eb6d04-98a2-43b0-a568-dfa7d591a01e" providerId="ADAL" clId="{C07BADA1-F82E-4AD5-8172-C3550EF98CB2}" dt="2022-07-18T15:28:22.453" v="987" actId="47"/>
        <pc:sldMkLst>
          <pc:docMk/>
          <pc:sldMk cId="2732033482" sldId="566"/>
        </pc:sldMkLst>
        <pc:picChg chg="add del">
          <ac:chgData name="Regiane Wozniak" userId="51eb6d04-98a2-43b0-a568-dfa7d591a01e" providerId="ADAL" clId="{C07BADA1-F82E-4AD5-8172-C3550EF98CB2}" dt="2022-07-18T15:21:10.937" v="768" actId="22"/>
          <ac:picMkLst>
            <pc:docMk/>
            <pc:sldMk cId="2732033482" sldId="566"/>
            <ac:picMk id="5" creationId="{23E5DBBB-9C37-44F1-B0FD-E7B9CC8B9AA0}"/>
          </ac:picMkLst>
        </pc:picChg>
        <pc:cxnChg chg="mod">
          <ac:chgData name="Regiane Wozniak" userId="51eb6d04-98a2-43b0-a568-dfa7d591a01e" providerId="ADAL" clId="{C07BADA1-F82E-4AD5-8172-C3550EF98CB2}" dt="2022-07-18T15:24:47.928" v="881" actId="14100"/>
          <ac:cxnSpMkLst>
            <pc:docMk/>
            <pc:sldMk cId="2732033482" sldId="566"/>
            <ac:cxnSpMk id="4" creationId="{9D379AD3-6462-49AC-B0BB-D5F9524A841B}"/>
          </ac:cxnSpMkLst>
        </pc:cxnChg>
      </pc:sldChg>
    </pc:docChg>
  </pc:docChgLst>
  <pc:docChgLst>
    <pc:chgData name="Rosana Cavenago" userId="f5b19187-2533-47e8-be91-d31d1bd5a3a4" providerId="ADAL" clId="{24302135-2E60-4F0A-82E3-507C34C1828B}"/>
    <pc:docChg chg="undo custSel addSld modSld sldOrd">
      <pc:chgData name="Rosana Cavenago" userId="f5b19187-2533-47e8-be91-d31d1bd5a3a4" providerId="ADAL" clId="{24302135-2E60-4F0A-82E3-507C34C1828B}" dt="2022-08-22T18:36:20.793" v="1969" actId="20577"/>
      <pc:docMkLst>
        <pc:docMk/>
      </pc:docMkLst>
      <pc:sldChg chg="modSp mod">
        <pc:chgData name="Rosana Cavenago" userId="f5b19187-2533-47e8-be91-d31d1bd5a3a4" providerId="ADAL" clId="{24302135-2E60-4F0A-82E3-507C34C1828B}" dt="2022-07-19T11:42:56.705" v="0"/>
        <pc:sldMkLst>
          <pc:docMk/>
          <pc:sldMk cId="0" sldId="267"/>
        </pc:sldMkLst>
        <pc:spChg chg="mod">
          <ac:chgData name="Rosana Cavenago" userId="f5b19187-2533-47e8-be91-d31d1bd5a3a4" providerId="ADAL" clId="{24302135-2E60-4F0A-82E3-507C34C1828B}" dt="2022-07-19T11:42:56.705" v="0"/>
          <ac:spMkLst>
            <pc:docMk/>
            <pc:sldMk cId="0" sldId="267"/>
            <ac:spMk id="130" creationId="{00000000-0000-0000-0000-000000000000}"/>
          </ac:spMkLst>
        </pc:spChg>
      </pc:sldChg>
      <pc:sldChg chg="modSp mod">
        <pc:chgData name="Rosana Cavenago" userId="f5b19187-2533-47e8-be91-d31d1bd5a3a4" providerId="ADAL" clId="{24302135-2E60-4F0A-82E3-507C34C1828B}" dt="2022-07-19T12:20:41.886" v="1949" actId="20577"/>
        <pc:sldMkLst>
          <pc:docMk/>
          <pc:sldMk cId="675311986" sldId="558"/>
        </pc:sldMkLst>
        <pc:spChg chg="mod">
          <ac:chgData name="Rosana Cavenago" userId="f5b19187-2533-47e8-be91-d31d1bd5a3a4" providerId="ADAL" clId="{24302135-2E60-4F0A-82E3-507C34C1828B}" dt="2022-07-19T11:59:05.191" v="1813" actId="313"/>
          <ac:spMkLst>
            <pc:docMk/>
            <pc:sldMk cId="675311986" sldId="558"/>
            <ac:spMk id="20" creationId="{C3F2560A-2327-4834-BC72-11D27E663DD2}"/>
          </ac:spMkLst>
        </pc:spChg>
        <pc:spChg chg="mod">
          <ac:chgData name="Rosana Cavenago" userId="f5b19187-2533-47e8-be91-d31d1bd5a3a4" providerId="ADAL" clId="{24302135-2E60-4F0A-82E3-507C34C1828B}" dt="2022-07-19T12:01:24.953" v="1922" actId="6549"/>
          <ac:spMkLst>
            <pc:docMk/>
            <pc:sldMk cId="675311986" sldId="558"/>
            <ac:spMk id="21" creationId="{BC26BF2E-718F-4173-ACB0-CA224F3AFACC}"/>
          </ac:spMkLst>
        </pc:spChg>
        <pc:spChg chg="mod">
          <ac:chgData name="Rosana Cavenago" userId="f5b19187-2533-47e8-be91-d31d1bd5a3a4" providerId="ADAL" clId="{24302135-2E60-4F0A-82E3-507C34C1828B}" dt="2022-07-19T12:00:42.849" v="1858"/>
          <ac:spMkLst>
            <pc:docMk/>
            <pc:sldMk cId="675311986" sldId="558"/>
            <ac:spMk id="26" creationId="{4FF64415-60FE-438E-B364-08CF90B4358B}"/>
          </ac:spMkLst>
        </pc:spChg>
        <pc:spChg chg="mod">
          <ac:chgData name="Rosana Cavenago" userId="f5b19187-2533-47e8-be91-d31d1bd5a3a4" providerId="ADAL" clId="{24302135-2E60-4F0A-82E3-507C34C1828B}" dt="2022-07-19T12:20:41.886" v="1949" actId="20577"/>
          <ac:spMkLst>
            <pc:docMk/>
            <pc:sldMk cId="675311986" sldId="558"/>
            <ac:spMk id="31" creationId="{C1ABDF67-0CE4-4FF4-817A-71CB6F3C3740}"/>
          </ac:spMkLst>
        </pc:spChg>
        <pc:spChg chg="mod">
          <ac:chgData name="Rosana Cavenago" userId="f5b19187-2533-47e8-be91-d31d1bd5a3a4" providerId="ADAL" clId="{24302135-2E60-4F0A-82E3-507C34C1828B}" dt="2022-07-19T12:01:06.525" v="1866" actId="20577"/>
          <ac:spMkLst>
            <pc:docMk/>
            <pc:sldMk cId="675311986" sldId="558"/>
            <ac:spMk id="35" creationId="{47DF43EF-0049-4CC6-9633-8A53B5CA3D7A}"/>
          </ac:spMkLst>
        </pc:spChg>
      </pc:sldChg>
      <pc:sldChg chg="mod ord modShow">
        <pc:chgData name="Rosana Cavenago" userId="f5b19187-2533-47e8-be91-d31d1bd5a3a4" providerId="ADAL" clId="{24302135-2E60-4F0A-82E3-507C34C1828B}" dt="2022-07-19T12:16:58.177" v="1924"/>
        <pc:sldMkLst>
          <pc:docMk/>
          <pc:sldMk cId="3049596885" sldId="560"/>
        </pc:sldMkLst>
      </pc:sldChg>
      <pc:sldChg chg="addSp delSp modSp add mod">
        <pc:chgData name="Rosana Cavenago" userId="f5b19187-2533-47e8-be91-d31d1bd5a3a4" providerId="ADAL" clId="{24302135-2E60-4F0A-82E3-507C34C1828B}" dt="2022-07-19T11:59:53.666" v="1856" actId="113"/>
        <pc:sldMkLst>
          <pc:docMk/>
          <pc:sldMk cId="2532188802" sldId="567"/>
        </pc:sldMkLst>
        <pc:spChg chg="mod">
          <ac:chgData name="Rosana Cavenago" userId="f5b19187-2533-47e8-be91-d31d1bd5a3a4" providerId="ADAL" clId="{24302135-2E60-4F0A-82E3-507C34C1828B}" dt="2022-07-19T11:58:06.482" v="1776" actId="14100"/>
          <ac:spMkLst>
            <pc:docMk/>
            <pc:sldMk cId="2532188802" sldId="567"/>
            <ac:spMk id="5" creationId="{BD065E96-FE0B-47F5-A3E0-6C47AA564CFC}"/>
          </ac:spMkLst>
        </pc:spChg>
        <pc:spChg chg="mod">
          <ac:chgData name="Rosana Cavenago" userId="f5b19187-2533-47e8-be91-d31d1bd5a3a4" providerId="ADAL" clId="{24302135-2E60-4F0A-82E3-507C34C1828B}" dt="2022-07-19T11:59:53.666" v="1856" actId="113"/>
          <ac:spMkLst>
            <pc:docMk/>
            <pc:sldMk cId="2532188802" sldId="567"/>
            <ac:spMk id="17" creationId="{484C032A-B3E2-4D58-B9F6-650FEAA01C14}"/>
          </ac:spMkLst>
        </pc:spChg>
        <pc:spChg chg="add mod">
          <ac:chgData name="Rosana Cavenago" userId="f5b19187-2533-47e8-be91-d31d1bd5a3a4" providerId="ADAL" clId="{24302135-2E60-4F0A-82E3-507C34C1828B}" dt="2022-07-19T11:51:09.451" v="785" actId="21"/>
          <ac:spMkLst>
            <pc:docMk/>
            <pc:sldMk cId="2532188802" sldId="567"/>
            <ac:spMk id="40" creationId="{334EE19D-F810-4E70-8AAE-1BB497D3E783}"/>
          </ac:spMkLst>
        </pc:spChg>
        <pc:spChg chg="add del mod">
          <ac:chgData name="Rosana Cavenago" userId="f5b19187-2533-47e8-be91-d31d1bd5a3a4" providerId="ADAL" clId="{24302135-2E60-4F0A-82E3-507C34C1828B}" dt="2022-07-19T11:55:31.282" v="1493" actId="478"/>
          <ac:spMkLst>
            <pc:docMk/>
            <pc:sldMk cId="2532188802" sldId="567"/>
            <ac:spMk id="41" creationId="{88EF2BBE-A08D-4C5E-A1FF-91F380F54668}"/>
          </ac:spMkLst>
        </pc:spChg>
        <pc:spChg chg="add mod">
          <ac:chgData name="Rosana Cavenago" userId="f5b19187-2533-47e8-be91-d31d1bd5a3a4" providerId="ADAL" clId="{24302135-2E60-4F0A-82E3-507C34C1828B}" dt="2022-07-19T11:55:40.959" v="1496" actId="255"/>
          <ac:spMkLst>
            <pc:docMk/>
            <pc:sldMk cId="2532188802" sldId="567"/>
            <ac:spMk id="42" creationId="{33CCBE42-651C-4FEA-8B43-FF030AD6E9B2}"/>
          </ac:spMkLst>
        </pc:spChg>
        <pc:spChg chg="del">
          <ac:chgData name="Rosana Cavenago" userId="f5b19187-2533-47e8-be91-d31d1bd5a3a4" providerId="ADAL" clId="{24302135-2E60-4F0A-82E3-507C34C1828B}" dt="2022-07-19T11:52:08.323" v="827" actId="21"/>
          <ac:spMkLst>
            <pc:docMk/>
            <pc:sldMk cId="2532188802" sldId="567"/>
            <ac:spMk id="43" creationId="{94C1F1D6-C6E2-44B6-8E42-1BFC98D10D27}"/>
          </ac:spMkLst>
        </pc:spChg>
      </pc:sldChg>
      <pc:sldChg chg="modSp mod">
        <pc:chgData name="Rosana Cavenago" userId="f5b19187-2533-47e8-be91-d31d1bd5a3a4" providerId="ADAL" clId="{24302135-2E60-4F0A-82E3-507C34C1828B}" dt="2022-08-22T18:36:20.793" v="1969" actId="20577"/>
        <pc:sldMkLst>
          <pc:docMk/>
          <pc:sldMk cId="1938019810" sldId="568"/>
        </pc:sldMkLst>
        <pc:spChg chg="mod">
          <ac:chgData name="Rosana Cavenago" userId="f5b19187-2533-47e8-be91-d31d1bd5a3a4" providerId="ADAL" clId="{24302135-2E60-4F0A-82E3-507C34C1828B}" dt="2022-08-22T18:36:20.793" v="1969" actId="20577"/>
          <ac:spMkLst>
            <pc:docMk/>
            <pc:sldMk cId="1938019810" sldId="568"/>
            <ac:spMk id="17" creationId="{484C032A-B3E2-4D58-B9F6-650FEAA01C14}"/>
          </ac:spMkLst>
        </pc:spChg>
      </pc:sldChg>
    </pc:docChg>
  </pc:docChgLst>
  <pc:docChgLst>
    <pc:chgData name="Lucas Almeida" userId="d6c9d896-08c0-447c-939c-b78316386bff" providerId="ADAL" clId="{9B06C6FC-F905-429E-A048-EB3B772A4009}"/>
    <pc:docChg chg="custSel addSld modSld sldOrd">
      <pc:chgData name="Lucas Almeida" userId="d6c9d896-08c0-447c-939c-b78316386bff" providerId="ADAL" clId="{9B06C6FC-F905-429E-A048-EB3B772A4009}" dt="2022-08-30T18:07:18.016" v="705" actId="20577"/>
      <pc:docMkLst>
        <pc:docMk/>
      </pc:docMkLst>
      <pc:sldChg chg="modSp mod">
        <pc:chgData name="Lucas Almeida" userId="d6c9d896-08c0-447c-939c-b78316386bff" providerId="ADAL" clId="{9B06C6FC-F905-429E-A048-EB3B772A4009}" dt="2022-08-30T18:07:18.016" v="705" actId="20577"/>
        <pc:sldMkLst>
          <pc:docMk/>
          <pc:sldMk cId="3353946492" sldId="559"/>
        </pc:sldMkLst>
        <pc:spChg chg="mod">
          <ac:chgData name="Lucas Almeida" userId="d6c9d896-08c0-447c-939c-b78316386bff" providerId="ADAL" clId="{9B06C6FC-F905-429E-A048-EB3B772A4009}" dt="2022-08-30T18:07:18.016" v="705" actId="20577"/>
          <ac:spMkLst>
            <pc:docMk/>
            <pc:sldMk cId="3353946492" sldId="559"/>
            <ac:spMk id="13" creationId="{95897B3E-192E-4E59-A9D7-2FA3C8CA3F3F}"/>
          </ac:spMkLst>
        </pc:spChg>
      </pc:sldChg>
      <pc:sldChg chg="modSp mod">
        <pc:chgData name="Lucas Almeida" userId="d6c9d896-08c0-447c-939c-b78316386bff" providerId="ADAL" clId="{9B06C6FC-F905-429E-A048-EB3B772A4009}" dt="2022-08-08T16:42:28.200" v="337" actId="20577"/>
        <pc:sldMkLst>
          <pc:docMk/>
          <pc:sldMk cId="3472623990" sldId="564"/>
        </pc:sldMkLst>
        <pc:spChg chg="mod">
          <ac:chgData name="Lucas Almeida" userId="d6c9d896-08c0-447c-939c-b78316386bff" providerId="ADAL" clId="{9B06C6FC-F905-429E-A048-EB3B772A4009}" dt="2022-08-08T16:42:28.200" v="337" actId="20577"/>
          <ac:spMkLst>
            <pc:docMk/>
            <pc:sldMk cId="3472623990" sldId="564"/>
            <ac:spMk id="38" creationId="{5722CED4-967E-40EA-BC9C-037AC3D7D08F}"/>
          </ac:spMkLst>
        </pc:spChg>
      </pc:sldChg>
      <pc:sldChg chg="addSp delSp modSp add mod">
        <pc:chgData name="Lucas Almeida" userId="d6c9d896-08c0-447c-939c-b78316386bff" providerId="ADAL" clId="{9B06C6FC-F905-429E-A048-EB3B772A4009}" dt="2022-08-05T18:16:20.484" v="12" actId="20577"/>
        <pc:sldMkLst>
          <pc:docMk/>
          <pc:sldMk cId="1327021360" sldId="569"/>
        </pc:sldMkLst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2" creationId="{AD977A58-2F23-44C4-997B-F78EACFDC5C1}"/>
          </ac:spMkLst>
        </pc:spChg>
        <pc:spChg chg="add mod">
          <ac:chgData name="Lucas Almeida" userId="d6c9d896-08c0-447c-939c-b78316386bff" providerId="ADAL" clId="{9B06C6FC-F905-429E-A048-EB3B772A4009}" dt="2022-08-05T18:16:20.484" v="12" actId="20577"/>
          <ac:spMkLst>
            <pc:docMk/>
            <pc:sldMk cId="1327021360" sldId="569"/>
            <ac:spMk id="3" creationId="{6FF377DA-B751-4799-88CD-6EDF07734BC4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7" creationId="{6278B1D0-BDDF-4D39-AC85-412229C1BC02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13" creationId="{F86A987E-7780-4F4D-95FB-83469AB5693D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19" creationId="{63B4C64D-72B3-45D2-81FE-89CDACF1918C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20" creationId="{C3F2560A-2327-4834-BC72-11D27E663DD2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21" creationId="{BC26BF2E-718F-4173-ACB0-CA224F3AFACC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22" creationId="{2E1224AB-5EBE-4EAE-881D-2D1DA0112BF1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28" creationId="{3AA11F9C-1716-4FF7-84DB-3FA00D374000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31" creationId="{C1ABDF67-0CE4-4FF4-817A-71CB6F3C3740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32" creationId="{C9F04403-66DE-4895-9D94-AC391235CA52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33" creationId="{9F60C56C-7E43-43C0-9AB0-95DD848D9555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35" creationId="{47DF43EF-0049-4CC6-9633-8A53B5CA3D7A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46" creationId="{A9B4A1D1-5A5D-4791-95AA-1CB52A6A5C51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47" creationId="{2E473F46-4C56-467C-A7C6-F2DCADB1DCDD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48" creationId="{97C3D5D5-C56F-4194-AE84-1FAD1BBF4E4E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49" creationId="{1F4ECC32-D70F-4B1D-A5D8-1FC5446FAB21}"/>
          </ac:spMkLst>
        </pc:spChg>
        <pc:spChg chg="del">
          <ac:chgData name="Lucas Almeida" userId="d6c9d896-08c0-447c-939c-b78316386bff" providerId="ADAL" clId="{9B06C6FC-F905-429E-A048-EB3B772A4009}" dt="2022-08-05T18:16:12.551" v="1" actId="478"/>
          <ac:spMkLst>
            <pc:docMk/>
            <pc:sldMk cId="1327021360" sldId="569"/>
            <ac:spMk id="50" creationId="{F4603CCC-2C6C-43E0-8D97-11558C97B8CC}"/>
          </ac:spMkLst>
        </pc:spChg>
        <pc:picChg chg="del">
          <ac:chgData name="Lucas Almeida" userId="d6c9d896-08c0-447c-939c-b78316386bff" providerId="ADAL" clId="{9B06C6FC-F905-429E-A048-EB3B772A4009}" dt="2022-08-05T18:16:12.551" v="1" actId="478"/>
          <ac:picMkLst>
            <pc:docMk/>
            <pc:sldMk cId="1327021360" sldId="569"/>
            <ac:picMk id="8" creationId="{B7C46CF8-55FD-4124-98B7-E7F15F63C5E3}"/>
          </ac:picMkLst>
        </pc:picChg>
        <pc:picChg chg="del">
          <ac:chgData name="Lucas Almeida" userId="d6c9d896-08c0-447c-939c-b78316386bff" providerId="ADAL" clId="{9B06C6FC-F905-429E-A048-EB3B772A4009}" dt="2022-08-05T18:16:12.551" v="1" actId="478"/>
          <ac:picMkLst>
            <pc:docMk/>
            <pc:sldMk cId="1327021360" sldId="569"/>
            <ac:picMk id="10" creationId="{C67E184A-9EDB-4F79-9AD7-994861494AD2}"/>
          </ac:picMkLst>
        </pc:picChg>
        <pc:picChg chg="del">
          <ac:chgData name="Lucas Almeida" userId="d6c9d896-08c0-447c-939c-b78316386bff" providerId="ADAL" clId="{9B06C6FC-F905-429E-A048-EB3B772A4009}" dt="2022-08-05T18:16:12.551" v="1" actId="478"/>
          <ac:picMkLst>
            <pc:docMk/>
            <pc:sldMk cId="1327021360" sldId="569"/>
            <ac:picMk id="34" creationId="{53865F04-E5B0-43EA-8B1D-43BF9E676516}"/>
          </ac:picMkLst>
        </pc:picChg>
      </pc:sldChg>
      <pc:sldChg chg="addSp delSp modSp add mod">
        <pc:chgData name="Lucas Almeida" userId="d6c9d896-08c0-447c-939c-b78316386bff" providerId="ADAL" clId="{9B06C6FC-F905-429E-A048-EB3B772A4009}" dt="2022-08-08T20:11:41.698" v="614" actId="1076"/>
        <pc:sldMkLst>
          <pc:docMk/>
          <pc:sldMk cId="2531005946" sldId="570"/>
        </pc:sldMkLst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2" creationId="{3ACFC5FA-45AC-4BB1-8E75-EAD0DFD6C0B7}"/>
          </ac:spMkLst>
        </pc:spChg>
        <pc:spChg chg="add mod">
          <ac:chgData name="Lucas Almeida" userId="d6c9d896-08c0-447c-939c-b78316386bff" providerId="ADAL" clId="{9B06C6FC-F905-429E-A048-EB3B772A4009}" dt="2022-08-08T20:11:41.698" v="614" actId="1076"/>
          <ac:spMkLst>
            <pc:docMk/>
            <pc:sldMk cId="2531005946" sldId="570"/>
            <ac:spMk id="3" creationId="{888426ED-EED1-4B1D-931F-45F27CA35681}"/>
          </ac:spMkLst>
        </pc:spChg>
        <pc:spChg chg="add mod">
          <ac:chgData name="Lucas Almeida" userId="d6c9d896-08c0-447c-939c-b78316386bff" providerId="ADAL" clId="{9B06C6FC-F905-429E-A048-EB3B772A4009}" dt="2022-08-08T20:11:07.201" v="490" actId="20577"/>
          <ac:spMkLst>
            <pc:docMk/>
            <pc:sldMk cId="2531005946" sldId="570"/>
            <ac:spMk id="4" creationId="{5EC74AF8-28DC-4322-B595-E2FF1740DF6C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15" creationId="{F0DBD456-9152-4F25-96D2-02254082E0A0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44" creationId="{9D12A216-8580-440C-BE01-11D013334DC9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46" creationId="{682332A0-B37C-47A2-801B-1CB57673618E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47" creationId="{2A3DE2E3-3A38-4B36-AEC7-0C75F47DEB36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48" creationId="{9C55B400-218C-4AC8-86F5-EDF18D751247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49" creationId="{652F16AD-1646-440C-8A0D-C11DADE07492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0" creationId="{0DB49EC1-A8BB-45F6-8116-236A5539E5D6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1" creationId="{80FF1580-9A6B-4229-BB73-149B8742F55E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2" creationId="{D03AD835-68C5-4A88-94C1-6AAB9F6641CE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3" creationId="{62BFE8E6-9097-4358-908A-5CBC6A063D77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4" creationId="{5DA03A4C-3438-4C1F-BEE4-FC8CDC11F73D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5" creationId="{E805A9AD-6C8E-457E-A62B-5C27CEB98E3B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6" creationId="{DB731C78-AC5C-4B30-A842-E3D7AFDCBC15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7" creationId="{9A9CFE83-FC7A-44CC-A38A-978AC4735841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8" creationId="{77C5D07F-716D-4E66-8D55-781F5DE06D6E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59" creationId="{6B407953-2D30-4D33-ABD5-EF8CB8AD6623}"/>
          </ac:spMkLst>
        </pc:spChg>
        <pc:spChg chg="add mod">
          <ac:chgData name="Lucas Almeida" userId="d6c9d896-08c0-447c-939c-b78316386bff" providerId="ADAL" clId="{9B06C6FC-F905-429E-A048-EB3B772A4009}" dt="2022-08-08T20:11:41.698" v="614" actId="1076"/>
          <ac:spMkLst>
            <pc:docMk/>
            <pc:sldMk cId="2531005946" sldId="570"/>
            <ac:spMk id="61" creationId="{07024B19-7408-475A-9432-A344766E35A3}"/>
          </ac:spMkLst>
        </pc:spChg>
        <pc:spChg chg="add mod">
          <ac:chgData name="Lucas Almeida" userId="d6c9d896-08c0-447c-939c-b78316386bff" providerId="ADAL" clId="{9B06C6FC-F905-429E-A048-EB3B772A4009}" dt="2022-08-08T20:11:41.698" v="614" actId="1076"/>
          <ac:spMkLst>
            <pc:docMk/>
            <pc:sldMk cId="2531005946" sldId="570"/>
            <ac:spMk id="62" creationId="{BF5D1836-0E25-462A-814A-B6894D7746C4}"/>
          </ac:spMkLst>
        </pc:spChg>
        <pc:spChg chg="add mod">
          <ac:chgData name="Lucas Almeida" userId="d6c9d896-08c0-447c-939c-b78316386bff" providerId="ADAL" clId="{9B06C6FC-F905-429E-A048-EB3B772A4009}" dt="2022-08-08T20:11:34.271" v="613" actId="20577"/>
          <ac:spMkLst>
            <pc:docMk/>
            <pc:sldMk cId="2531005946" sldId="570"/>
            <ac:spMk id="69" creationId="{688D9475-CC6B-4CA3-812A-C2B1606C134D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77" creationId="{65EF1AB3-FCF3-47F6-85A6-A3114195D6E4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86" creationId="{C2EBA886-0B7E-4CB1-B411-7C9D2B8BD78B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87" creationId="{0E13C93D-0490-422D-88A6-6C76555E4406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88" creationId="{A9DD2190-FFBE-4041-A956-7E9418C090C1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89" creationId="{0C4C81FA-8828-4A20-985D-1E52949635B7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0" creationId="{9335A999-4C29-4CD2-AB74-E3E4D9C92BAD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1" creationId="{7F71AB14-562F-4F8D-BC93-308FAB0C6237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2" creationId="{60CA743F-F196-45E4-8FC1-49AD5D68895F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5" creationId="{BECB4D1C-4FEF-4E4D-8452-3B00D85ADBAE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6" creationId="{78D8F160-0C81-4F8B-8389-6CE8D28336B0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7" creationId="{CFABC01E-E6C6-47FF-BD0F-8811891301DA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8" creationId="{B0924CD3-2EC0-4F6C-8926-1ADBF7107C87}"/>
          </ac:spMkLst>
        </pc:spChg>
        <pc:spChg chg="del">
          <ac:chgData name="Lucas Almeida" userId="d6c9d896-08c0-447c-939c-b78316386bff" providerId="ADAL" clId="{9B06C6FC-F905-429E-A048-EB3B772A4009}" dt="2022-08-08T20:08:10.034" v="339" actId="478"/>
          <ac:spMkLst>
            <pc:docMk/>
            <pc:sldMk cId="2531005946" sldId="570"/>
            <ac:spMk id="99" creationId="{AC81EFD8-A83A-4423-AE83-093ED46323C6}"/>
          </ac:spMkLst>
        </pc:sp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9" creationId="{2C028E4C-C025-44B6-9B12-085900D295F5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3" creationId="{F1FC6B16-1D78-4EFD-868B-C76C3D07D437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4" creationId="{FDFC5838-E725-40CA-BB30-7A9510764581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5" creationId="{B8AA3C6D-DE32-4D67-89AE-8114DB426980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6" creationId="{FC5CD6F7-6305-4F54-9020-E23CEB6CA211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7" creationId="{ECAFB878-42A6-477E-8627-CA95F3EF315D}"/>
          </ac:cxnSpMkLst>
        </pc:cxnChg>
        <pc:cxnChg chg="del">
          <ac:chgData name="Lucas Almeida" userId="d6c9d896-08c0-447c-939c-b78316386bff" providerId="ADAL" clId="{9B06C6FC-F905-429E-A048-EB3B772A4009}" dt="2022-08-08T20:08:10.034" v="339" actId="478"/>
          <ac:cxnSpMkLst>
            <pc:docMk/>
            <pc:sldMk cId="2531005946" sldId="570"/>
            <ac:cxnSpMk id="68" creationId="{909557CA-661E-4CCB-814E-B16BA8E967EE}"/>
          </ac:cxnSpMkLst>
        </pc:cxnChg>
      </pc:sldChg>
      <pc:sldChg chg="addSp delSp modSp mod ord">
        <pc:chgData name="Lucas Almeida" userId="d6c9d896-08c0-447c-939c-b78316386bff" providerId="ADAL" clId="{9B06C6FC-F905-429E-A048-EB3B772A4009}" dt="2022-08-30T18:06:50.849" v="668"/>
        <pc:sldMkLst>
          <pc:docMk/>
          <pc:sldMk cId="3044230353" sldId="571"/>
        </pc:sldMkLst>
        <pc:spChg chg="mod">
          <ac:chgData name="Lucas Almeida" userId="d6c9d896-08c0-447c-939c-b78316386bff" providerId="ADAL" clId="{9B06C6FC-F905-429E-A048-EB3B772A4009}" dt="2022-08-11T11:18:15.584" v="666" actId="1037"/>
          <ac:spMkLst>
            <pc:docMk/>
            <pc:sldMk cId="3044230353" sldId="571"/>
            <ac:spMk id="17" creationId="{87A31CF1-7314-4440-B380-C6C962C55C30}"/>
          </ac:spMkLst>
        </pc:spChg>
        <pc:spChg chg="add mod">
          <ac:chgData name="Lucas Almeida" userId="d6c9d896-08c0-447c-939c-b78316386bff" providerId="ADAL" clId="{9B06C6FC-F905-429E-A048-EB3B772A4009}" dt="2022-08-11T11:17:03.012" v="616"/>
          <ac:spMkLst>
            <pc:docMk/>
            <pc:sldMk cId="3044230353" sldId="571"/>
            <ac:spMk id="23" creationId="{C62550FC-75B9-4494-B95F-593F256E7012}"/>
          </ac:spMkLst>
        </pc:spChg>
        <pc:spChg chg="del">
          <ac:chgData name="Lucas Almeida" userId="d6c9d896-08c0-447c-939c-b78316386bff" providerId="ADAL" clId="{9B06C6FC-F905-429E-A048-EB3B772A4009}" dt="2022-08-11T11:17:02.730" v="615" actId="478"/>
          <ac:spMkLst>
            <pc:docMk/>
            <pc:sldMk cId="3044230353" sldId="571"/>
            <ac:spMk id="69" creationId="{688D9475-CC6B-4CA3-812A-C2B1606C134D}"/>
          </ac:spMkLst>
        </pc:spChg>
      </pc:sldChg>
    </pc:docChg>
  </pc:docChgLst>
  <pc:docChgLst>
    <pc:chgData name="Regiane Wozniak" userId="S::regiane.wozniak@br.ey.com::51eb6d04-98a2-43b0-a568-dfa7d591a01e" providerId="AD" clId="Web-{C7B68F38-F875-17EC-7E0F-F736C06B96A8}"/>
    <pc:docChg chg="modSld">
      <pc:chgData name="Regiane Wozniak" userId="S::regiane.wozniak@br.ey.com::51eb6d04-98a2-43b0-a568-dfa7d591a01e" providerId="AD" clId="Web-{C7B68F38-F875-17EC-7E0F-F736C06B96A8}" dt="2022-07-18T15:02:27.943" v="82" actId="20577"/>
      <pc:docMkLst>
        <pc:docMk/>
      </pc:docMkLst>
      <pc:sldChg chg="modSp">
        <pc:chgData name="Regiane Wozniak" userId="S::regiane.wozniak@br.ey.com::51eb6d04-98a2-43b0-a568-dfa7d591a01e" providerId="AD" clId="Web-{C7B68F38-F875-17EC-7E0F-F736C06B96A8}" dt="2022-07-18T15:02:27.943" v="82" actId="20577"/>
        <pc:sldMkLst>
          <pc:docMk/>
          <pc:sldMk cId="675311986" sldId="558"/>
        </pc:sldMkLst>
        <pc:spChg chg="mod">
          <ac:chgData name="Regiane Wozniak" userId="S::regiane.wozniak@br.ey.com::51eb6d04-98a2-43b0-a568-dfa7d591a01e" providerId="AD" clId="Web-{C7B68F38-F875-17EC-7E0F-F736C06B96A8}" dt="2022-07-18T15:02:27.943" v="82" actId="20577"/>
          <ac:spMkLst>
            <pc:docMk/>
            <pc:sldMk cId="675311986" sldId="558"/>
            <ac:spMk id="31" creationId="{C1ABDF67-0CE4-4FF4-817A-71CB6F3C3740}"/>
          </ac:spMkLst>
        </pc:spChg>
      </pc:sldChg>
    </pc:docChg>
  </pc:docChgLst>
  <pc:docChgLst>
    <pc:chgData name="Beatriz Gazzo" userId="S::beatriz.gazzo@br.ey.com::737d92e2-b8a4-44f9-bc67-6648803358ca" providerId="AD" clId="Web-{089B1C8C-1629-5301-C432-8D58048D4977}"/>
    <pc:docChg chg="modSld">
      <pc:chgData name="Beatriz Gazzo" userId="S::beatriz.gazzo@br.ey.com::737d92e2-b8a4-44f9-bc67-6648803358ca" providerId="AD" clId="Web-{089B1C8C-1629-5301-C432-8D58048D4977}" dt="2023-09-11T12:37:09.356" v="11" actId="20577"/>
      <pc:docMkLst>
        <pc:docMk/>
      </pc:docMkLst>
      <pc:sldChg chg="modSp">
        <pc:chgData name="Beatriz Gazzo" userId="S::beatriz.gazzo@br.ey.com::737d92e2-b8a4-44f9-bc67-6648803358ca" providerId="AD" clId="Web-{089B1C8C-1629-5301-C432-8D58048D4977}" dt="2023-09-11T12:37:09.356" v="11" actId="20577"/>
        <pc:sldMkLst>
          <pc:docMk/>
          <pc:sldMk cId="1559262723" sldId="584"/>
        </pc:sldMkLst>
        <pc:spChg chg="mod">
          <ac:chgData name="Beatriz Gazzo" userId="S::beatriz.gazzo@br.ey.com::737d92e2-b8a4-44f9-bc67-6648803358ca" providerId="AD" clId="Web-{089B1C8C-1629-5301-C432-8D58048D4977}" dt="2023-09-11T12:37:09.356" v="11" actId="20577"/>
          <ac:spMkLst>
            <pc:docMk/>
            <pc:sldMk cId="1559262723" sldId="584"/>
            <ac:spMk id="3" creationId="{46A89CC7-AE45-35A1-968B-29A7A23DA2F6}"/>
          </ac:spMkLst>
        </pc:spChg>
        <pc:spChg chg="mod">
          <ac:chgData name="Beatriz Gazzo" userId="S::beatriz.gazzo@br.ey.com::737d92e2-b8a4-44f9-bc67-6648803358ca" providerId="AD" clId="Web-{089B1C8C-1629-5301-C432-8D58048D4977}" dt="2023-09-11T12:37:01.637" v="5" actId="20577"/>
          <ac:spMkLst>
            <pc:docMk/>
            <pc:sldMk cId="1559262723" sldId="584"/>
            <ac:spMk id="29" creationId="{EEEE8FF0-6395-25D4-2A9D-F446D8B9F676}"/>
          </ac:spMkLst>
        </pc:spChg>
      </pc:sldChg>
    </pc:docChg>
  </pc:docChgLst>
  <pc:docChgLst>
    <pc:chgData name="Carolina Teixeira" userId="0cd8dd60-a884-4881-aaa9-c3353cad900f" providerId="ADAL" clId="{EDE20716-169F-47F0-8897-9B9A49D6F3DC}"/>
    <pc:docChg chg="undo custSel addSld delSld modSld">
      <pc:chgData name="Carolina Teixeira" userId="0cd8dd60-a884-4881-aaa9-c3353cad900f" providerId="ADAL" clId="{EDE20716-169F-47F0-8897-9B9A49D6F3DC}" dt="2022-08-08T20:55:55.366" v="589" actId="2696"/>
      <pc:docMkLst>
        <pc:docMk/>
      </pc:docMkLst>
      <pc:sldChg chg="modSp mod">
        <pc:chgData name="Carolina Teixeira" userId="0cd8dd60-a884-4881-aaa9-c3353cad900f" providerId="ADAL" clId="{EDE20716-169F-47F0-8897-9B9A49D6F3DC}" dt="2022-08-08T15:53:50.366" v="60" actId="20577"/>
        <pc:sldMkLst>
          <pc:docMk/>
          <pc:sldMk cId="3353946492" sldId="559"/>
        </pc:sldMkLst>
        <pc:spChg chg="mod">
          <ac:chgData name="Carolina Teixeira" userId="0cd8dd60-a884-4881-aaa9-c3353cad900f" providerId="ADAL" clId="{EDE20716-169F-47F0-8897-9B9A49D6F3DC}" dt="2022-08-08T15:53:50.366" v="60" actId="20577"/>
          <ac:spMkLst>
            <pc:docMk/>
            <pc:sldMk cId="3353946492" sldId="559"/>
            <ac:spMk id="7" creationId="{6278B1D0-BDDF-4D39-AC85-412229C1BC02}"/>
          </ac:spMkLst>
        </pc:spChg>
      </pc:sldChg>
      <pc:sldChg chg="modSp mod">
        <pc:chgData name="Carolina Teixeira" userId="0cd8dd60-a884-4881-aaa9-c3353cad900f" providerId="ADAL" clId="{EDE20716-169F-47F0-8897-9B9A49D6F3DC}" dt="2022-08-08T15:57:34.683" v="160" actId="20577"/>
        <pc:sldMkLst>
          <pc:docMk/>
          <pc:sldMk cId="48505681" sldId="562"/>
        </pc:sldMkLst>
        <pc:spChg chg="mod">
          <ac:chgData name="Carolina Teixeira" userId="0cd8dd60-a884-4881-aaa9-c3353cad900f" providerId="ADAL" clId="{EDE20716-169F-47F0-8897-9B9A49D6F3DC}" dt="2022-08-08T15:57:34.683" v="160" actId="20577"/>
          <ac:spMkLst>
            <pc:docMk/>
            <pc:sldMk cId="48505681" sldId="562"/>
            <ac:spMk id="40" creationId="{05C6D77F-2A75-4E26-9C50-AF3BA1BB7C05}"/>
          </ac:spMkLst>
        </pc:spChg>
      </pc:sldChg>
      <pc:sldChg chg="modSp mod">
        <pc:chgData name="Carolina Teixeira" userId="0cd8dd60-a884-4881-aaa9-c3353cad900f" providerId="ADAL" clId="{EDE20716-169F-47F0-8897-9B9A49D6F3DC}" dt="2022-08-08T15:53:58.914" v="64" actId="20577"/>
        <pc:sldMkLst>
          <pc:docMk/>
          <pc:sldMk cId="3472623990" sldId="564"/>
        </pc:sldMkLst>
        <pc:spChg chg="mod">
          <ac:chgData name="Carolina Teixeira" userId="0cd8dd60-a884-4881-aaa9-c3353cad900f" providerId="ADAL" clId="{EDE20716-169F-47F0-8897-9B9A49D6F3DC}" dt="2022-08-08T15:53:58.914" v="64" actId="20577"/>
          <ac:spMkLst>
            <pc:docMk/>
            <pc:sldMk cId="3472623990" sldId="564"/>
            <ac:spMk id="15" creationId="{F0DBD456-9152-4F25-96D2-02254082E0A0}"/>
          </ac:spMkLst>
        </pc:spChg>
      </pc:sldChg>
      <pc:sldChg chg="modSp mod">
        <pc:chgData name="Carolina Teixeira" userId="0cd8dd60-a884-4881-aaa9-c3353cad900f" providerId="ADAL" clId="{EDE20716-169F-47F0-8897-9B9A49D6F3DC}" dt="2022-08-08T15:53:46.373" v="58" actId="20577"/>
        <pc:sldMkLst>
          <pc:docMk/>
          <pc:sldMk cId="2471180793" sldId="565"/>
        </pc:sldMkLst>
        <pc:spChg chg="mod">
          <ac:chgData name="Carolina Teixeira" userId="0cd8dd60-a884-4881-aaa9-c3353cad900f" providerId="ADAL" clId="{EDE20716-169F-47F0-8897-9B9A49D6F3DC}" dt="2022-08-08T15:53:46.373" v="58" actId="20577"/>
          <ac:spMkLst>
            <pc:docMk/>
            <pc:sldMk cId="2471180793" sldId="565"/>
            <ac:spMk id="15" creationId="{F0DBD456-9152-4F25-96D2-02254082E0A0}"/>
          </ac:spMkLst>
        </pc:spChg>
      </pc:sldChg>
      <pc:sldChg chg="modSp mod">
        <pc:chgData name="Carolina Teixeira" userId="0cd8dd60-a884-4881-aaa9-c3353cad900f" providerId="ADAL" clId="{EDE20716-169F-47F0-8897-9B9A49D6F3DC}" dt="2022-08-08T15:53:53.867" v="62" actId="20577"/>
        <pc:sldMkLst>
          <pc:docMk/>
          <pc:sldMk cId="493812238" sldId="566"/>
        </pc:sldMkLst>
        <pc:spChg chg="mod">
          <ac:chgData name="Carolina Teixeira" userId="0cd8dd60-a884-4881-aaa9-c3353cad900f" providerId="ADAL" clId="{EDE20716-169F-47F0-8897-9B9A49D6F3DC}" dt="2022-08-08T15:53:53.867" v="62" actId="20577"/>
          <ac:spMkLst>
            <pc:docMk/>
            <pc:sldMk cId="493812238" sldId="566"/>
            <ac:spMk id="15" creationId="{F0DBD456-9152-4F25-96D2-02254082E0A0}"/>
          </ac:spMkLst>
        </pc:spChg>
      </pc:sldChg>
      <pc:sldChg chg="addSp delSp modSp mod">
        <pc:chgData name="Carolina Teixeira" userId="0cd8dd60-a884-4881-aaa9-c3353cad900f" providerId="ADAL" clId="{EDE20716-169F-47F0-8897-9B9A49D6F3DC}" dt="2022-08-08T15:56:22.280" v="102" actId="20577"/>
        <pc:sldMkLst>
          <pc:docMk/>
          <pc:sldMk cId="1327021360" sldId="569"/>
        </pc:sldMkLst>
        <pc:spChg chg="del">
          <ac:chgData name="Carolina Teixeira" userId="0cd8dd60-a884-4881-aaa9-c3353cad900f" providerId="ADAL" clId="{EDE20716-169F-47F0-8897-9B9A49D6F3DC}" dt="2022-08-05T18:51:20.572" v="46" actId="478"/>
          <ac:spMkLst>
            <pc:docMk/>
            <pc:sldMk cId="1327021360" sldId="569"/>
            <ac:spMk id="3" creationId="{6FF377DA-B751-4799-88CD-6EDF07734BC4}"/>
          </ac:spMkLst>
        </pc:spChg>
        <pc:spChg chg="add mod">
          <ac:chgData name="Carolina Teixeira" userId="0cd8dd60-a884-4881-aaa9-c3353cad900f" providerId="ADAL" clId="{EDE20716-169F-47F0-8897-9B9A49D6F3DC}" dt="2022-08-08T15:56:22.280" v="102" actId="20577"/>
          <ac:spMkLst>
            <pc:docMk/>
            <pc:sldMk cId="1327021360" sldId="569"/>
            <ac:spMk id="8" creationId="{4302F8E5-3219-41DB-969A-A51C274937C9}"/>
          </ac:spMkLst>
        </pc:spChg>
        <pc:spChg chg="add mod">
          <ac:chgData name="Carolina Teixeira" userId="0cd8dd60-a884-4881-aaa9-c3353cad900f" providerId="ADAL" clId="{EDE20716-169F-47F0-8897-9B9A49D6F3DC}" dt="2022-08-05T18:53:13.755" v="56" actId="14100"/>
          <ac:spMkLst>
            <pc:docMk/>
            <pc:sldMk cId="1327021360" sldId="569"/>
            <ac:spMk id="12" creationId="{F36BA5A0-987F-48BB-BB0A-7E658EC5268F}"/>
          </ac:spMkLst>
        </pc:spChg>
        <pc:picChg chg="add mod">
          <ac:chgData name="Carolina Teixeira" userId="0cd8dd60-a884-4881-aaa9-c3353cad900f" providerId="ADAL" clId="{EDE20716-169F-47F0-8897-9B9A49D6F3DC}" dt="2022-08-05T18:52:50.199" v="53" actId="12788"/>
          <ac:picMkLst>
            <pc:docMk/>
            <pc:sldMk cId="1327021360" sldId="569"/>
            <ac:picMk id="4" creationId="{53E61938-D81C-45EA-B0C4-3EDFB049A6B4}"/>
          </ac:picMkLst>
        </pc:picChg>
      </pc:sldChg>
      <pc:sldChg chg="addSp delSp modSp del mod">
        <pc:chgData name="Carolina Teixeira" userId="0cd8dd60-a884-4881-aaa9-c3353cad900f" providerId="ADAL" clId="{EDE20716-169F-47F0-8897-9B9A49D6F3DC}" dt="2022-08-08T20:55:55.366" v="589" actId="2696"/>
        <pc:sldMkLst>
          <pc:docMk/>
          <pc:sldMk cId="2531005946" sldId="570"/>
        </pc:sldMkLst>
        <pc:spChg chg="del">
          <ac:chgData name="Carolina Teixeira" userId="0cd8dd60-a884-4881-aaa9-c3353cad900f" providerId="ADAL" clId="{EDE20716-169F-47F0-8897-9B9A49D6F3DC}" dt="2022-08-08T20:13:15.406" v="191" actId="478"/>
          <ac:spMkLst>
            <pc:docMk/>
            <pc:sldMk cId="2531005946" sldId="570"/>
            <ac:spMk id="4" creationId="{5EC74AF8-28DC-4322-B595-E2FF1740DF6C}"/>
          </ac:spMkLst>
        </pc:spChg>
        <pc:spChg chg="add del mod">
          <ac:chgData name="Carolina Teixeira" userId="0cd8dd60-a884-4881-aaa9-c3353cad900f" providerId="ADAL" clId="{EDE20716-169F-47F0-8897-9B9A49D6F3DC}" dt="2022-08-08T20:13:55.182" v="250" actId="478"/>
          <ac:spMkLst>
            <pc:docMk/>
            <pc:sldMk cId="2531005946" sldId="570"/>
            <ac:spMk id="12" creationId="{C46D85A8-314C-41C9-8440-642DC9A64E93}"/>
          </ac:spMkLst>
        </pc:spChg>
        <pc:spChg chg="add mod">
          <ac:chgData name="Carolina Teixeira" userId="0cd8dd60-a884-4881-aaa9-c3353cad900f" providerId="ADAL" clId="{EDE20716-169F-47F0-8897-9B9A49D6F3DC}" dt="2022-08-08T20:14:05.467" v="255" actId="14100"/>
          <ac:spMkLst>
            <pc:docMk/>
            <pc:sldMk cId="2531005946" sldId="570"/>
            <ac:spMk id="13" creationId="{478E62BF-8F48-4C58-8314-FE0C4842E3E4}"/>
          </ac:spMkLst>
        </pc:spChg>
        <pc:spChg chg="mod">
          <ac:chgData name="Carolina Teixeira" userId="0cd8dd60-a884-4881-aaa9-c3353cad900f" providerId="ADAL" clId="{EDE20716-169F-47F0-8897-9B9A49D6F3DC}" dt="2022-08-08T20:14:56.253" v="258" actId="1076"/>
          <ac:spMkLst>
            <pc:docMk/>
            <pc:sldMk cId="2531005946" sldId="570"/>
            <ac:spMk id="69" creationId="{688D9475-CC6B-4CA3-812A-C2B1606C134D}"/>
          </ac:spMkLst>
        </pc:spChg>
      </pc:sldChg>
      <pc:sldChg chg="addSp delSp modSp add mod">
        <pc:chgData name="Carolina Teixeira" userId="0cd8dd60-a884-4881-aaa9-c3353cad900f" providerId="ADAL" clId="{EDE20716-169F-47F0-8897-9B9A49D6F3DC}" dt="2022-08-08T20:54:56.764" v="588" actId="478"/>
        <pc:sldMkLst>
          <pc:docMk/>
          <pc:sldMk cId="3044230353" sldId="571"/>
        </pc:sldMkLst>
        <pc:spChg chg="del">
          <ac:chgData name="Carolina Teixeira" userId="0cd8dd60-a884-4881-aaa9-c3353cad900f" providerId="ADAL" clId="{EDE20716-169F-47F0-8897-9B9A49D6F3DC}" dt="2022-08-08T20:30:26.476" v="261" actId="478"/>
          <ac:spMkLst>
            <pc:docMk/>
            <pc:sldMk cId="3044230353" sldId="571"/>
            <ac:spMk id="3" creationId="{888426ED-EED1-4B1D-931F-45F27CA35681}"/>
          </ac:spMkLst>
        </pc:spChg>
        <pc:spChg chg="add mod">
          <ac:chgData name="Carolina Teixeira" userId="0cd8dd60-a884-4881-aaa9-c3353cad900f" providerId="ADAL" clId="{EDE20716-169F-47F0-8897-9B9A49D6F3DC}" dt="2022-08-08T20:40:48.187" v="502" actId="1076"/>
          <ac:spMkLst>
            <pc:docMk/>
            <pc:sldMk cId="3044230353" sldId="571"/>
            <ac:spMk id="4" creationId="{7217DCF6-0B2A-4333-9EF3-4F4554A472BB}"/>
          </ac:spMkLst>
        </pc:spChg>
        <pc:spChg chg="add mod">
          <ac:chgData name="Carolina Teixeira" userId="0cd8dd60-a884-4881-aaa9-c3353cad900f" providerId="ADAL" clId="{EDE20716-169F-47F0-8897-9B9A49D6F3DC}" dt="2022-08-08T20:49:29.046" v="551" actId="208"/>
          <ac:spMkLst>
            <pc:docMk/>
            <pc:sldMk cId="3044230353" sldId="571"/>
            <ac:spMk id="5" creationId="{BA0790B2-2588-4CCD-A406-25EA5797F8E2}"/>
          </ac:spMkLst>
        </pc:spChg>
        <pc:spChg chg="add del mod">
          <ac:chgData name="Carolina Teixeira" userId="0cd8dd60-a884-4881-aaa9-c3353cad900f" providerId="ADAL" clId="{EDE20716-169F-47F0-8897-9B9A49D6F3DC}" dt="2022-08-08T20:37:11.158" v="407" actId="478"/>
          <ac:spMkLst>
            <pc:docMk/>
            <pc:sldMk cId="3044230353" sldId="571"/>
            <ac:spMk id="12" creationId="{0EA2B774-76D5-4A8F-B869-8E18CCBEF225}"/>
          </ac:spMkLst>
        </pc:spChg>
        <pc:spChg chg="add mod">
          <ac:chgData name="Carolina Teixeira" userId="0cd8dd60-a884-4881-aaa9-c3353cad900f" providerId="ADAL" clId="{EDE20716-169F-47F0-8897-9B9A49D6F3DC}" dt="2022-08-08T20:35:08.651" v="333" actId="1076"/>
          <ac:spMkLst>
            <pc:docMk/>
            <pc:sldMk cId="3044230353" sldId="571"/>
            <ac:spMk id="14" creationId="{3F022DE0-7322-4E53-82D7-50FD33B15383}"/>
          </ac:spMkLst>
        </pc:spChg>
        <pc:spChg chg="add mod">
          <ac:chgData name="Carolina Teixeira" userId="0cd8dd60-a884-4881-aaa9-c3353cad900f" providerId="ADAL" clId="{EDE20716-169F-47F0-8897-9B9A49D6F3DC}" dt="2022-08-08T20:35:08.651" v="333" actId="1076"/>
          <ac:spMkLst>
            <pc:docMk/>
            <pc:sldMk cId="3044230353" sldId="571"/>
            <ac:spMk id="15" creationId="{941310A0-9D6D-4D22-A0B2-96E1E968CE56}"/>
          </ac:spMkLst>
        </pc:spChg>
        <pc:spChg chg="add mod">
          <ac:chgData name="Carolina Teixeira" userId="0cd8dd60-a884-4881-aaa9-c3353cad900f" providerId="ADAL" clId="{EDE20716-169F-47F0-8897-9B9A49D6F3DC}" dt="2022-08-08T20:35:08.651" v="333" actId="1076"/>
          <ac:spMkLst>
            <pc:docMk/>
            <pc:sldMk cId="3044230353" sldId="571"/>
            <ac:spMk id="16" creationId="{07B7E1D5-C9CD-4AD8-8A88-D031D45A6FBF}"/>
          </ac:spMkLst>
        </pc:spChg>
        <pc:spChg chg="add mod">
          <ac:chgData name="Carolina Teixeira" userId="0cd8dd60-a884-4881-aaa9-c3353cad900f" providerId="ADAL" clId="{EDE20716-169F-47F0-8897-9B9A49D6F3DC}" dt="2022-08-08T20:52:58.459" v="571" actId="1076"/>
          <ac:spMkLst>
            <pc:docMk/>
            <pc:sldMk cId="3044230353" sldId="571"/>
            <ac:spMk id="17" creationId="{87A31CF1-7314-4440-B380-C6C962C55C30}"/>
          </ac:spMkLst>
        </pc:spChg>
        <pc:spChg chg="add del mod">
          <ac:chgData name="Carolina Teixeira" userId="0cd8dd60-a884-4881-aaa9-c3353cad900f" providerId="ADAL" clId="{EDE20716-169F-47F0-8897-9B9A49D6F3DC}" dt="2022-08-08T20:37:08.692" v="405" actId="478"/>
          <ac:spMkLst>
            <pc:docMk/>
            <pc:sldMk cId="3044230353" sldId="571"/>
            <ac:spMk id="25" creationId="{F5DDC8EC-FC98-4A76-A7A5-AC125BF3D8A4}"/>
          </ac:spMkLst>
        </pc:spChg>
        <pc:spChg chg="add mod">
          <ac:chgData name="Carolina Teixeira" userId="0cd8dd60-a884-4881-aaa9-c3353cad900f" providerId="ADAL" clId="{EDE20716-169F-47F0-8897-9B9A49D6F3DC}" dt="2022-08-08T20:53:06.329" v="573" actId="1076"/>
          <ac:spMkLst>
            <pc:docMk/>
            <pc:sldMk cId="3044230353" sldId="571"/>
            <ac:spMk id="27" creationId="{C25F3E78-81D6-4BD7-B344-731B5BC7B66B}"/>
          </ac:spMkLst>
        </pc:spChg>
        <pc:spChg chg="add mod">
          <ac:chgData name="Carolina Teixeira" userId="0cd8dd60-a884-4881-aaa9-c3353cad900f" providerId="ADAL" clId="{EDE20716-169F-47F0-8897-9B9A49D6F3DC}" dt="2022-08-08T20:53:14.066" v="576" actId="1076"/>
          <ac:spMkLst>
            <pc:docMk/>
            <pc:sldMk cId="3044230353" sldId="571"/>
            <ac:spMk id="28" creationId="{F5699CAA-4FD2-45D7-B547-9BCB454105EF}"/>
          </ac:spMkLst>
        </pc:spChg>
        <pc:spChg chg="del">
          <ac:chgData name="Carolina Teixeira" userId="0cd8dd60-a884-4881-aaa9-c3353cad900f" providerId="ADAL" clId="{EDE20716-169F-47F0-8897-9B9A49D6F3DC}" dt="2022-08-08T20:30:25.998" v="260" actId="478"/>
          <ac:spMkLst>
            <pc:docMk/>
            <pc:sldMk cId="3044230353" sldId="571"/>
            <ac:spMk id="61" creationId="{07024B19-7408-475A-9432-A344766E35A3}"/>
          </ac:spMkLst>
        </pc:spChg>
        <pc:spChg chg="del">
          <ac:chgData name="Carolina Teixeira" userId="0cd8dd60-a884-4881-aaa9-c3353cad900f" providerId="ADAL" clId="{EDE20716-169F-47F0-8897-9B9A49D6F3DC}" dt="2022-08-08T20:30:27.147" v="262" actId="478"/>
          <ac:spMkLst>
            <pc:docMk/>
            <pc:sldMk cId="3044230353" sldId="571"/>
            <ac:spMk id="62" creationId="{BF5D1836-0E25-462A-814A-B6894D7746C4}"/>
          </ac:spMkLst>
        </pc:spChg>
        <pc:graphicFrameChg chg="add mod modGraphic">
          <ac:chgData name="Carolina Teixeira" userId="0cd8dd60-a884-4881-aaa9-c3353cad900f" providerId="ADAL" clId="{EDE20716-169F-47F0-8897-9B9A49D6F3DC}" dt="2022-08-08T20:54:47.162" v="586" actId="572"/>
          <ac:graphicFrameMkLst>
            <pc:docMk/>
            <pc:sldMk cId="3044230353" sldId="571"/>
            <ac:graphicFrameMk id="2" creationId="{463D14B6-B3CE-4BB1-A5E4-416BBC287608}"/>
          </ac:graphicFrameMkLst>
        </pc:graphicFrameChg>
        <pc:graphicFrameChg chg="add del mod">
          <ac:chgData name="Carolina Teixeira" userId="0cd8dd60-a884-4881-aaa9-c3353cad900f" providerId="ADAL" clId="{EDE20716-169F-47F0-8897-9B9A49D6F3DC}" dt="2022-08-08T20:52:23.381" v="566" actId="478"/>
          <ac:graphicFrameMkLst>
            <pc:docMk/>
            <pc:sldMk cId="3044230353" sldId="571"/>
            <ac:graphicFrameMk id="18" creationId="{CECD99C6-28CB-4F67-94CC-1448C5E3B13D}"/>
          </ac:graphicFrameMkLst>
        </pc:graphicFrameChg>
        <pc:graphicFrameChg chg="add del mod">
          <ac:chgData name="Carolina Teixeira" userId="0cd8dd60-a884-4881-aaa9-c3353cad900f" providerId="ADAL" clId="{EDE20716-169F-47F0-8897-9B9A49D6F3DC}" dt="2022-08-08T20:53:46.804" v="579" actId="478"/>
          <ac:graphicFrameMkLst>
            <pc:docMk/>
            <pc:sldMk cId="3044230353" sldId="571"/>
            <ac:graphicFrameMk id="22" creationId="{B4F63FDE-8CAE-45AA-AE15-5FB732D369F5}"/>
          </ac:graphicFrameMkLst>
        </pc:graphicFrameChg>
        <pc:graphicFrameChg chg="add del mod">
          <ac:chgData name="Carolina Teixeira" userId="0cd8dd60-a884-4881-aaa9-c3353cad900f" providerId="ADAL" clId="{EDE20716-169F-47F0-8897-9B9A49D6F3DC}" dt="2022-08-08T20:54:06.630" v="582" actId="478"/>
          <ac:graphicFrameMkLst>
            <pc:docMk/>
            <pc:sldMk cId="3044230353" sldId="571"/>
            <ac:graphicFrameMk id="23" creationId="{DC08619C-E26E-45A1-8902-7571C570210A}"/>
          </ac:graphicFrameMkLst>
        </pc:graphicFrameChg>
        <pc:graphicFrameChg chg="add del mod">
          <ac:chgData name="Carolina Teixeira" userId="0cd8dd60-a884-4881-aaa9-c3353cad900f" providerId="ADAL" clId="{EDE20716-169F-47F0-8897-9B9A49D6F3DC}" dt="2022-08-08T20:54:27.027" v="585" actId="478"/>
          <ac:graphicFrameMkLst>
            <pc:docMk/>
            <pc:sldMk cId="3044230353" sldId="571"/>
            <ac:graphicFrameMk id="24" creationId="{62C6966A-F6A6-4CE9-9494-4AB2740F1755}"/>
          </ac:graphicFrameMkLst>
        </pc:graphicFrameChg>
        <pc:graphicFrameChg chg="add del mod">
          <ac:chgData name="Carolina Teixeira" userId="0cd8dd60-a884-4881-aaa9-c3353cad900f" providerId="ADAL" clId="{EDE20716-169F-47F0-8897-9B9A49D6F3DC}" dt="2022-08-08T20:54:56.764" v="588" actId="478"/>
          <ac:graphicFrameMkLst>
            <pc:docMk/>
            <pc:sldMk cId="3044230353" sldId="571"/>
            <ac:graphicFrameMk id="26" creationId="{944DCB91-E154-4090-B10E-75AE8D6D3493}"/>
          </ac:graphicFrameMkLst>
        </pc:graphicFrameChg>
        <pc:cxnChg chg="add del">
          <ac:chgData name="Carolina Teixeira" userId="0cd8dd60-a884-4881-aaa9-c3353cad900f" providerId="ADAL" clId="{EDE20716-169F-47F0-8897-9B9A49D6F3DC}" dt="2022-08-08T20:37:12.078" v="408" actId="478"/>
          <ac:cxnSpMkLst>
            <pc:docMk/>
            <pc:sldMk cId="3044230353" sldId="571"/>
            <ac:cxnSpMk id="8" creationId="{AAE67127-6208-41EC-8B15-951401F51AD1}"/>
          </ac:cxnSpMkLst>
        </pc:cxnChg>
        <pc:cxnChg chg="add del mod">
          <ac:chgData name="Carolina Teixeira" userId="0cd8dd60-a884-4881-aaa9-c3353cad900f" providerId="ADAL" clId="{EDE20716-169F-47F0-8897-9B9A49D6F3DC}" dt="2022-08-08T20:37:09.616" v="406" actId="478"/>
          <ac:cxnSpMkLst>
            <pc:docMk/>
            <pc:sldMk cId="3044230353" sldId="571"/>
            <ac:cxnSpMk id="19" creationId="{DC203BFF-FAEE-4E4E-B1EF-C350F4C8DC9A}"/>
          </ac:cxnSpMkLst>
        </pc:cxnChg>
        <pc:cxnChg chg="add del mod">
          <ac:chgData name="Carolina Teixeira" userId="0cd8dd60-a884-4881-aaa9-c3353cad900f" providerId="ADAL" clId="{EDE20716-169F-47F0-8897-9B9A49D6F3DC}" dt="2022-08-08T20:37:13.415" v="409" actId="478"/>
          <ac:cxnSpMkLst>
            <pc:docMk/>
            <pc:sldMk cId="3044230353" sldId="571"/>
            <ac:cxnSpMk id="20" creationId="{F8D159AC-A1B2-4F51-B9F8-4CDAD427880C}"/>
          </ac:cxnSpMkLst>
        </pc:cxnChg>
        <pc:cxnChg chg="add del mod">
          <ac:chgData name="Carolina Teixeira" userId="0cd8dd60-a884-4881-aaa9-c3353cad900f" providerId="ADAL" clId="{EDE20716-169F-47F0-8897-9B9A49D6F3DC}" dt="2022-08-08T20:37:14.435" v="410" actId="478"/>
          <ac:cxnSpMkLst>
            <pc:docMk/>
            <pc:sldMk cId="3044230353" sldId="571"/>
            <ac:cxnSpMk id="21" creationId="{2D79451C-1F88-4DA2-8F62-1B2DD3EF72FB}"/>
          </ac:cxnSpMkLst>
        </pc:cxnChg>
      </pc:sldChg>
    </pc:docChg>
  </pc:docChgLst>
  <pc:docChgLst>
    <pc:chgData name="Lucas Almeida" userId="d6c9d896-08c0-447c-939c-b78316386bff" providerId="ADAL" clId="{4D68FF15-FA86-49B3-81A4-5B7E567A4AD2}"/>
    <pc:docChg chg="undo custSel addSld delSld modSld sldOrd">
      <pc:chgData name="Lucas Almeida" userId="d6c9d896-08c0-447c-939c-b78316386bff" providerId="ADAL" clId="{4D68FF15-FA86-49B3-81A4-5B7E567A4AD2}" dt="2022-11-25T10:32:20.939" v="17403" actId="20577"/>
      <pc:docMkLst>
        <pc:docMk/>
      </pc:docMkLst>
      <pc:sldChg chg="modSp mod">
        <pc:chgData name="Lucas Almeida" userId="d6c9d896-08c0-447c-939c-b78316386bff" providerId="ADAL" clId="{4D68FF15-FA86-49B3-81A4-5B7E567A4AD2}" dt="2022-10-23T11:06:34.064" v="4274" actId="20577"/>
        <pc:sldMkLst>
          <pc:docMk/>
          <pc:sldMk cId="0" sldId="267"/>
        </pc:sldMkLst>
        <pc:spChg chg="mod">
          <ac:chgData name="Lucas Almeida" userId="d6c9d896-08c0-447c-939c-b78316386bff" providerId="ADAL" clId="{4D68FF15-FA86-49B3-81A4-5B7E567A4AD2}" dt="2022-10-23T11:06:34.064" v="4274" actId="20577"/>
          <ac:spMkLst>
            <pc:docMk/>
            <pc:sldMk cId="0" sldId="267"/>
            <ac:spMk id="56" creationId="{00000000-0000-0000-0000-000000000000}"/>
          </ac:spMkLst>
        </pc:spChg>
      </pc:sldChg>
      <pc:sldChg chg="ord">
        <pc:chgData name="Lucas Almeida" userId="d6c9d896-08c0-447c-939c-b78316386bff" providerId="ADAL" clId="{4D68FF15-FA86-49B3-81A4-5B7E567A4AD2}" dt="2022-11-09T11:25:26.960" v="17367"/>
        <pc:sldMkLst>
          <pc:docMk/>
          <pc:sldMk cId="694968581" sldId="542"/>
        </pc:sldMkLst>
      </pc:sldChg>
      <pc:sldChg chg="modSp mod ord">
        <pc:chgData name="Lucas Almeida" userId="d6c9d896-08c0-447c-939c-b78316386bff" providerId="ADAL" clId="{4D68FF15-FA86-49B3-81A4-5B7E567A4AD2}" dt="2022-11-09T11:24:40.776" v="17360" actId="20577"/>
        <pc:sldMkLst>
          <pc:docMk/>
          <pc:sldMk cId="675311986" sldId="558"/>
        </pc:sldMkLst>
        <pc:spChg chg="mod">
          <ac:chgData name="Lucas Almeida" userId="d6c9d896-08c0-447c-939c-b78316386bff" providerId="ADAL" clId="{4D68FF15-FA86-49B3-81A4-5B7E567A4AD2}" dt="2022-11-09T11:24:40.776" v="17360" actId="20577"/>
          <ac:spMkLst>
            <pc:docMk/>
            <pc:sldMk cId="675311986" sldId="558"/>
            <ac:spMk id="7" creationId="{6278B1D0-BDDF-4D39-AC85-412229C1BC02}"/>
          </ac:spMkLst>
        </pc:spChg>
      </pc:sldChg>
      <pc:sldChg chg="ord">
        <pc:chgData name="Lucas Almeida" userId="d6c9d896-08c0-447c-939c-b78316386bff" providerId="ADAL" clId="{4D68FF15-FA86-49B3-81A4-5B7E567A4AD2}" dt="2022-10-24T18:53:48.212" v="7371"/>
        <pc:sldMkLst>
          <pc:docMk/>
          <pc:sldMk cId="3353946492" sldId="559"/>
        </pc:sldMkLst>
      </pc:sldChg>
      <pc:sldChg chg="mod modShow">
        <pc:chgData name="Lucas Almeida" userId="d6c9d896-08c0-447c-939c-b78316386bff" providerId="ADAL" clId="{4D68FF15-FA86-49B3-81A4-5B7E567A4AD2}" dt="2022-11-09T11:25:09.509" v="17364" actId="729"/>
        <pc:sldMkLst>
          <pc:docMk/>
          <pc:sldMk cId="48505681" sldId="562"/>
        </pc:sldMkLst>
      </pc:sldChg>
      <pc:sldChg chg="mod ord modShow">
        <pc:chgData name="Lucas Almeida" userId="d6c9d896-08c0-447c-939c-b78316386bff" providerId="ADAL" clId="{4D68FF15-FA86-49B3-81A4-5B7E567A4AD2}" dt="2022-11-09T11:24:54.840" v="17363" actId="729"/>
        <pc:sldMkLst>
          <pc:docMk/>
          <pc:sldMk cId="3472623990" sldId="564"/>
        </pc:sldMkLst>
      </pc:sldChg>
      <pc:sldChg chg="addSp modSp mod ord">
        <pc:chgData name="Lucas Almeida" userId="d6c9d896-08c0-447c-939c-b78316386bff" providerId="ADAL" clId="{4D68FF15-FA86-49B3-81A4-5B7E567A4AD2}" dt="2022-11-09T11:24:45.377" v="17362" actId="20577"/>
        <pc:sldMkLst>
          <pc:docMk/>
          <pc:sldMk cId="2471180793" sldId="565"/>
        </pc:sldMkLst>
        <pc:spChg chg="mod">
          <ac:chgData name="Lucas Almeida" userId="d6c9d896-08c0-447c-939c-b78316386bff" providerId="ADAL" clId="{4D68FF15-FA86-49B3-81A4-5B7E567A4AD2}" dt="2022-11-09T11:24:45.377" v="17362" actId="20577"/>
          <ac:spMkLst>
            <pc:docMk/>
            <pc:sldMk cId="2471180793" sldId="565"/>
            <ac:spMk id="15" creationId="{F0DBD456-9152-4F25-96D2-02254082E0A0}"/>
          </ac:spMkLst>
        </pc:spChg>
        <pc:spChg chg="add mod">
          <ac:chgData name="Lucas Almeida" userId="d6c9d896-08c0-447c-939c-b78316386bff" providerId="ADAL" clId="{4D68FF15-FA86-49B3-81A4-5B7E567A4AD2}" dt="2022-10-21T18:52:24" v="2181" actId="20577"/>
          <ac:spMkLst>
            <pc:docMk/>
            <pc:sldMk cId="2471180793" sldId="565"/>
            <ac:spMk id="25" creationId="{1B99572A-E634-491E-8A30-EA9A3B86002A}"/>
          </ac:spMkLst>
        </pc:spChg>
      </pc:sldChg>
      <pc:sldChg chg="ord">
        <pc:chgData name="Lucas Almeida" userId="d6c9d896-08c0-447c-939c-b78316386bff" providerId="ADAL" clId="{4D68FF15-FA86-49B3-81A4-5B7E567A4AD2}" dt="2022-10-21T18:51:57.877" v="2122"/>
        <pc:sldMkLst>
          <pc:docMk/>
          <pc:sldMk cId="493812238" sldId="566"/>
        </pc:sldMkLst>
      </pc:sldChg>
      <pc:sldChg chg="addSp delSp modSp mod ord modNotesTx">
        <pc:chgData name="Lucas Almeida" userId="d6c9d896-08c0-447c-939c-b78316386bff" providerId="ADAL" clId="{4D68FF15-FA86-49B3-81A4-5B7E567A4AD2}" dt="2022-11-25T10:28:22.251" v="17387" actId="20577"/>
        <pc:sldMkLst>
          <pc:docMk/>
          <pc:sldMk cId="1938019810" sldId="568"/>
        </pc:sldMkLst>
        <pc:spChg chg="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5" creationId="{BD065E96-FE0B-47F5-A3E0-6C47AA564CFC}"/>
          </ac:spMkLst>
        </pc:spChg>
        <pc:spChg chg="mod">
          <ac:chgData name="Lucas Almeida" userId="d6c9d896-08c0-447c-939c-b78316386bff" providerId="ADAL" clId="{4D68FF15-FA86-49B3-81A4-5B7E567A4AD2}" dt="2022-11-09T00:31:48.568" v="11790" actId="20577"/>
          <ac:spMkLst>
            <pc:docMk/>
            <pc:sldMk cId="1938019810" sldId="568"/>
            <ac:spMk id="15" creationId="{F0DBD456-9152-4F25-96D2-02254082E0A0}"/>
          </ac:spMkLst>
        </pc:spChg>
        <pc:spChg chg="mod">
          <ac:chgData name="Lucas Almeida" userId="d6c9d896-08c0-447c-939c-b78316386bff" providerId="ADAL" clId="{4D68FF15-FA86-49B3-81A4-5B7E567A4AD2}" dt="2022-10-31T18:45:55.954" v="8307" actId="20577"/>
          <ac:spMkLst>
            <pc:docMk/>
            <pc:sldMk cId="1938019810" sldId="568"/>
            <ac:spMk id="17" creationId="{484C032A-B3E2-4D58-B9F6-650FEAA01C14}"/>
          </ac:spMkLst>
        </pc:spChg>
        <pc:spChg chg="add del mod">
          <ac:chgData name="Lucas Almeida" userId="d6c9d896-08c0-447c-939c-b78316386bff" providerId="ADAL" clId="{4D68FF15-FA86-49B3-81A4-5B7E567A4AD2}" dt="2022-10-23T09:31:05.164" v="2185" actId="478"/>
          <ac:spMkLst>
            <pc:docMk/>
            <pc:sldMk cId="1938019810" sldId="568"/>
            <ac:spMk id="23" creationId="{5CF44250-B0CC-4688-A33A-FB59BB9D697E}"/>
          </ac:spMkLst>
        </pc:spChg>
        <pc:spChg chg="add mod">
          <ac:chgData name="Lucas Almeida" userId="d6c9d896-08c0-447c-939c-b78316386bff" providerId="ADAL" clId="{4D68FF15-FA86-49B3-81A4-5B7E567A4AD2}" dt="2022-10-23T10:26:15.886" v="3356" actId="164"/>
          <ac:spMkLst>
            <pc:docMk/>
            <pc:sldMk cId="1938019810" sldId="568"/>
            <ac:spMk id="31" creationId="{74F1E4C2-FD51-4627-B97D-5E7F37B509B4}"/>
          </ac:spMkLst>
        </pc:spChg>
        <pc:spChg chg="add mod">
          <ac:chgData name="Lucas Almeida" userId="d6c9d896-08c0-447c-939c-b78316386bff" providerId="ADAL" clId="{4D68FF15-FA86-49B3-81A4-5B7E567A4AD2}" dt="2022-10-23T10:26:15.886" v="3356" actId="164"/>
          <ac:spMkLst>
            <pc:docMk/>
            <pc:sldMk cId="1938019810" sldId="568"/>
            <ac:spMk id="32" creationId="{E8977AC6-EAEA-46BE-88BF-B64F0098077B}"/>
          </ac:spMkLst>
        </pc:spChg>
        <pc:spChg chg="mod">
          <ac:chgData name="Lucas Almeida" userId="d6c9d896-08c0-447c-939c-b78316386bff" providerId="ADAL" clId="{4D68FF15-FA86-49B3-81A4-5B7E567A4AD2}" dt="2022-10-23T09:34:21.330" v="2186" actId="164"/>
          <ac:spMkLst>
            <pc:docMk/>
            <pc:sldMk cId="1938019810" sldId="568"/>
            <ac:spMk id="33" creationId="{AEF7B45C-FBF6-44A9-9769-A32CE713B2DF}"/>
          </ac:spMkLst>
        </pc:spChg>
        <pc:spChg chg="mod">
          <ac:chgData name="Lucas Almeida" userId="d6c9d896-08c0-447c-939c-b78316386bff" providerId="ADAL" clId="{4D68FF15-FA86-49B3-81A4-5B7E567A4AD2}" dt="2022-10-23T09:34:21.330" v="2186" actId="164"/>
          <ac:spMkLst>
            <pc:docMk/>
            <pc:sldMk cId="1938019810" sldId="568"/>
            <ac:spMk id="34" creationId="{F68CC4BB-FAE9-4833-A8DC-479760853DDC}"/>
          </ac:spMkLst>
        </pc:spChg>
        <pc:spChg chg="mod">
          <ac:chgData name="Lucas Almeida" userId="d6c9d896-08c0-447c-939c-b78316386bff" providerId="ADAL" clId="{4D68FF15-FA86-49B3-81A4-5B7E567A4AD2}" dt="2022-10-23T09:34:21.330" v="2186" actId="164"/>
          <ac:spMkLst>
            <pc:docMk/>
            <pc:sldMk cId="1938019810" sldId="568"/>
            <ac:spMk id="35" creationId="{8C2545B1-16A0-4FCE-BF4A-003B764DFA56}"/>
          </ac:spMkLst>
        </pc:spChg>
        <pc:spChg chg="add mod">
          <ac:chgData name="Lucas Almeida" userId="d6c9d896-08c0-447c-939c-b78316386bff" providerId="ADAL" clId="{4D68FF15-FA86-49B3-81A4-5B7E567A4AD2}" dt="2022-10-23T10:26:15.886" v="3356" actId="164"/>
          <ac:spMkLst>
            <pc:docMk/>
            <pc:sldMk cId="1938019810" sldId="568"/>
            <ac:spMk id="36" creationId="{E80ABFF3-28F1-41E2-84F1-0958BBDFDAC1}"/>
          </ac:spMkLst>
        </pc:spChg>
        <pc:spChg chg="add del mod">
          <ac:chgData name="Lucas Almeida" userId="d6c9d896-08c0-447c-939c-b78316386bff" providerId="ADAL" clId="{4D68FF15-FA86-49B3-81A4-5B7E567A4AD2}" dt="2022-10-23T10:06:41.478" v="3193"/>
          <ac:spMkLst>
            <pc:docMk/>
            <pc:sldMk cId="1938019810" sldId="568"/>
            <ac:spMk id="37" creationId="{49213DB5-B121-4DD7-A34D-7C2D2930763F}"/>
          </ac:spMkLst>
        </pc:spChg>
        <pc:spChg chg="add del mod">
          <ac:chgData name="Lucas Almeida" userId="d6c9d896-08c0-447c-939c-b78316386bff" providerId="ADAL" clId="{4D68FF15-FA86-49B3-81A4-5B7E567A4AD2}" dt="2022-10-23T10:09:01.455" v="3228" actId="478"/>
          <ac:spMkLst>
            <pc:docMk/>
            <pc:sldMk cId="1938019810" sldId="568"/>
            <ac:spMk id="38" creationId="{8B1647C4-CC10-4853-B390-43DB990C160D}"/>
          </ac:spMkLst>
        </pc:spChg>
        <pc:spChg chg="add mod">
          <ac:chgData name="Lucas Almeida" userId="d6c9d896-08c0-447c-939c-b78316386bff" providerId="ADAL" clId="{4D68FF15-FA86-49B3-81A4-5B7E567A4AD2}" dt="2022-10-23T10:26:36.443" v="3361" actId="14100"/>
          <ac:spMkLst>
            <pc:docMk/>
            <pc:sldMk cId="1938019810" sldId="568"/>
            <ac:spMk id="39" creationId="{2A38D7A4-0E2A-4A08-8C31-DB06666C40E6}"/>
          </ac:spMkLst>
        </pc:spChg>
        <pc:spChg chg="del">
          <ac:chgData name="Lucas Almeida" userId="d6c9d896-08c0-447c-939c-b78316386bff" providerId="ADAL" clId="{4D68FF15-FA86-49B3-81A4-5B7E567A4AD2}" dt="2022-10-23T09:59:44.768" v="3072" actId="478"/>
          <ac:spMkLst>
            <pc:docMk/>
            <pc:sldMk cId="1938019810" sldId="568"/>
            <ac:spMk id="40" creationId="{334EE19D-F810-4E70-8AAE-1BB497D3E783}"/>
          </ac:spMkLst>
        </pc:spChg>
        <pc:spChg chg="mod">
          <ac:chgData name="Lucas Almeida" userId="d6c9d896-08c0-447c-939c-b78316386bff" providerId="ADAL" clId="{4D68FF15-FA86-49B3-81A4-5B7E567A4AD2}" dt="2022-10-24T16:52:29.418" v="5771" actId="404"/>
          <ac:spMkLst>
            <pc:docMk/>
            <pc:sldMk cId="1938019810" sldId="568"/>
            <ac:spMk id="42" creationId="{33CCBE42-651C-4FEA-8B43-FF030AD6E9B2}"/>
          </ac:spMkLst>
        </pc:spChg>
        <pc:spChg chg="add mod">
          <ac:chgData name="Lucas Almeida" userId="d6c9d896-08c0-447c-939c-b78316386bff" providerId="ADAL" clId="{4D68FF15-FA86-49B3-81A4-5B7E567A4AD2}" dt="2022-10-23T10:08:37.520" v="3210" actId="164"/>
          <ac:spMkLst>
            <pc:docMk/>
            <pc:sldMk cId="1938019810" sldId="568"/>
            <ac:spMk id="43" creationId="{879121B6-E90E-4C4B-B271-645374BDD9B0}"/>
          </ac:spMkLst>
        </pc:spChg>
        <pc:spChg chg="add 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44" creationId="{42497D3C-CBFE-4DA5-8CF3-60BC0227082B}"/>
          </ac:spMkLst>
        </pc:spChg>
        <pc:spChg chg="add 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45" creationId="{00D7D069-25A2-4027-A7C7-284B52AF0050}"/>
          </ac:spMkLst>
        </pc:spChg>
        <pc:spChg chg="add 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47" creationId="{9F37F289-90AA-445E-B24E-46A7649E1EF8}"/>
          </ac:spMkLst>
        </pc:spChg>
        <pc:spChg chg="add 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50" creationId="{4559C0E8-785A-47C7-8E1B-6B84A5367F60}"/>
          </ac:spMkLst>
        </pc:spChg>
        <pc:spChg chg="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103" creationId="{A763CA21-E0B8-4E0E-AD42-F757E03BF650}"/>
          </ac:spMkLst>
        </pc:spChg>
        <pc:spChg chg="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105" creationId="{39BEDBA5-B824-4DA8-A5E6-DEE12C7248FF}"/>
          </ac:spMkLst>
        </pc:spChg>
        <pc:spChg chg="mod">
          <ac:chgData name="Lucas Almeida" userId="d6c9d896-08c0-447c-939c-b78316386bff" providerId="ADAL" clId="{4D68FF15-FA86-49B3-81A4-5B7E567A4AD2}" dt="2022-10-23T10:28:12.214" v="3529" actId="1038"/>
          <ac:spMkLst>
            <pc:docMk/>
            <pc:sldMk cId="1938019810" sldId="568"/>
            <ac:spMk id="107" creationId="{2ABB6E38-54D1-4F8C-8168-0CC4A2944956}"/>
          </ac:spMkLst>
        </pc:spChg>
        <pc:spChg chg="mod">
          <ac:chgData name="Lucas Almeida" userId="d6c9d896-08c0-447c-939c-b78316386bff" providerId="ADAL" clId="{4D68FF15-FA86-49B3-81A4-5B7E567A4AD2}" dt="2022-10-23T10:04:42.586" v="3156" actId="1076"/>
          <ac:spMkLst>
            <pc:docMk/>
            <pc:sldMk cId="1938019810" sldId="568"/>
            <ac:spMk id="109" creationId="{EA54AD8E-2A04-400C-AC9D-54773BF2B3A9}"/>
          </ac:spMkLst>
        </pc:spChg>
        <pc:spChg chg="mod">
          <ac:chgData name="Lucas Almeida" userId="d6c9d896-08c0-447c-939c-b78316386bff" providerId="ADAL" clId="{4D68FF15-FA86-49B3-81A4-5B7E567A4AD2}" dt="2022-11-09T00:31:59.400" v="11792" actId="1076"/>
          <ac:spMkLst>
            <pc:docMk/>
            <pc:sldMk cId="1938019810" sldId="568"/>
            <ac:spMk id="110" creationId="{070A8353-AC62-411F-8E9A-92DF5D7A2ED9}"/>
          </ac:spMkLst>
        </pc:spChg>
        <pc:grpChg chg="add del mod">
          <ac:chgData name="Lucas Almeida" userId="d6c9d896-08c0-447c-939c-b78316386bff" providerId="ADAL" clId="{4D68FF15-FA86-49B3-81A4-5B7E567A4AD2}" dt="2022-10-23T10:31:59.357" v="3535" actId="478"/>
          <ac:grpSpMkLst>
            <pc:docMk/>
            <pc:sldMk cId="1938019810" sldId="568"/>
            <ac:grpSpMk id="2" creationId="{913E3197-2944-4338-9CCB-88C7E8F75FAB}"/>
          </ac:grpSpMkLst>
        </pc:grpChg>
        <pc:grpChg chg="add mod">
          <ac:chgData name="Lucas Almeida" userId="d6c9d896-08c0-447c-939c-b78316386bff" providerId="ADAL" clId="{4D68FF15-FA86-49B3-81A4-5B7E567A4AD2}" dt="2022-10-23T10:28:12.214" v="3529" actId="1038"/>
          <ac:grpSpMkLst>
            <pc:docMk/>
            <pc:sldMk cId="1938019810" sldId="568"/>
            <ac:grpSpMk id="18" creationId="{BF3EBC78-BC0D-4277-B36E-35E8A467FE54}"/>
          </ac:grpSpMkLst>
        </pc:grpChg>
        <pc:grpChg chg="add del mod">
          <ac:chgData name="Lucas Almeida" userId="d6c9d896-08c0-447c-939c-b78316386bff" providerId="ADAL" clId="{4D68FF15-FA86-49B3-81A4-5B7E567A4AD2}" dt="2022-10-24T16:51:50.117" v="5770" actId="478"/>
          <ac:grpSpMkLst>
            <pc:docMk/>
            <pc:sldMk cId="1938019810" sldId="568"/>
            <ac:grpSpMk id="24" creationId="{7574AF0B-26FA-45FA-8674-C3CFE91BDC03}"/>
          </ac:grpSpMkLst>
        </pc:grpChg>
        <pc:picChg chg="mod">
          <ac:chgData name="Lucas Almeida" userId="d6c9d896-08c0-447c-939c-b78316386bff" providerId="ADAL" clId="{4D68FF15-FA86-49B3-81A4-5B7E567A4AD2}" dt="2022-10-23T09:34:21.330" v="2186" actId="164"/>
          <ac:picMkLst>
            <pc:docMk/>
            <pc:sldMk cId="1938019810" sldId="568"/>
            <ac:picMk id="3" creationId="{7F58B099-79BA-4E32-A247-B20F0B1090BC}"/>
          </ac:picMkLst>
        </pc:picChg>
        <pc:picChg chg="add mod">
          <ac:chgData name="Lucas Almeida" userId="d6c9d896-08c0-447c-939c-b78316386bff" providerId="ADAL" clId="{4D68FF15-FA86-49B3-81A4-5B7E567A4AD2}" dt="2022-10-23T10:26:15.886" v="3356" actId="164"/>
          <ac:picMkLst>
            <pc:docMk/>
            <pc:sldMk cId="1938019810" sldId="568"/>
            <ac:picMk id="7" creationId="{3D9F5F35-2D36-4A69-916A-EA2720718308}"/>
          </ac:picMkLst>
        </pc:picChg>
        <pc:picChg chg="add mod">
          <ac:chgData name="Lucas Almeida" userId="d6c9d896-08c0-447c-939c-b78316386bff" providerId="ADAL" clId="{4D68FF15-FA86-49B3-81A4-5B7E567A4AD2}" dt="2022-10-23T10:26:15.886" v="3356" actId="164"/>
          <ac:picMkLst>
            <pc:docMk/>
            <pc:sldMk cId="1938019810" sldId="568"/>
            <ac:picMk id="10" creationId="{091EC277-FD39-4DBE-B5A2-E09AA38C9456}"/>
          </ac:picMkLst>
        </pc:picChg>
        <pc:picChg chg="add mod">
          <ac:chgData name="Lucas Almeida" userId="d6c9d896-08c0-447c-939c-b78316386bff" providerId="ADAL" clId="{4D68FF15-FA86-49B3-81A4-5B7E567A4AD2}" dt="2022-10-23T10:26:15.886" v="3356" actId="164"/>
          <ac:picMkLst>
            <pc:docMk/>
            <pc:sldMk cId="1938019810" sldId="568"/>
            <ac:picMk id="14" creationId="{5ED0FF64-E7C9-4A77-A59D-0779F025231D}"/>
          </ac:picMkLst>
        </pc:picChg>
        <pc:picChg chg="add mod">
          <ac:chgData name="Lucas Almeida" userId="d6c9d896-08c0-447c-939c-b78316386bff" providerId="ADAL" clId="{4D68FF15-FA86-49B3-81A4-5B7E567A4AD2}" dt="2022-10-23T10:28:12.214" v="3529" actId="1038"/>
          <ac:picMkLst>
            <pc:docMk/>
            <pc:sldMk cId="1938019810" sldId="568"/>
            <ac:picMk id="20" creationId="{C9061E33-E6FC-4873-8F59-782E143D4030}"/>
          </ac:picMkLst>
        </pc:picChg>
        <pc:picChg chg="add mod">
          <ac:chgData name="Lucas Almeida" userId="d6c9d896-08c0-447c-939c-b78316386bff" providerId="ADAL" clId="{4D68FF15-FA86-49B3-81A4-5B7E567A4AD2}" dt="2022-10-23T10:28:12.214" v="3529" actId="1038"/>
          <ac:picMkLst>
            <pc:docMk/>
            <pc:sldMk cId="1938019810" sldId="568"/>
            <ac:picMk id="22" creationId="{8FA10EEC-9C04-419B-942A-993EB62DB7A6}"/>
          </ac:picMkLst>
        </pc:picChg>
        <pc:picChg chg="add del mod">
          <ac:chgData name="Lucas Almeida" userId="d6c9d896-08c0-447c-939c-b78316386bff" providerId="ADAL" clId="{4D68FF15-FA86-49B3-81A4-5B7E567A4AD2}" dt="2022-10-23T10:08:49.021" v="3212" actId="478"/>
          <ac:picMkLst>
            <pc:docMk/>
            <pc:sldMk cId="1938019810" sldId="568"/>
            <ac:picMk id="41" creationId="{C1AB6E26-EF6A-4968-9872-D5DD8CE449FA}"/>
          </ac:picMkLst>
        </pc:picChg>
        <pc:picChg chg="add mod">
          <ac:chgData name="Lucas Almeida" userId="d6c9d896-08c0-447c-939c-b78316386bff" providerId="ADAL" clId="{4D68FF15-FA86-49B3-81A4-5B7E567A4AD2}" dt="2022-10-23T10:28:12.214" v="3529" actId="1038"/>
          <ac:picMkLst>
            <pc:docMk/>
            <pc:sldMk cId="1938019810" sldId="568"/>
            <ac:picMk id="46" creationId="{7D92E6EE-DC57-4DB1-89B3-8AC683DE1401}"/>
          </ac:picMkLst>
        </pc:picChg>
        <pc:picChg chg="add mod">
          <ac:chgData name="Lucas Almeida" userId="d6c9d896-08c0-447c-939c-b78316386bff" providerId="ADAL" clId="{4D68FF15-FA86-49B3-81A4-5B7E567A4AD2}" dt="2022-10-23T10:28:42.779" v="3530" actId="14826"/>
          <ac:picMkLst>
            <pc:docMk/>
            <pc:sldMk cId="1938019810" sldId="568"/>
            <ac:picMk id="49" creationId="{757C79EE-BCDF-4B77-872F-9E28706BD03A}"/>
          </ac:picMkLst>
        </pc:picChg>
        <pc:picChg chg="add mod">
          <ac:chgData name="Lucas Almeida" userId="d6c9d896-08c0-447c-939c-b78316386bff" providerId="ADAL" clId="{4D68FF15-FA86-49B3-81A4-5B7E567A4AD2}" dt="2022-10-23T10:29:49.668" v="3532" actId="1076"/>
          <ac:picMkLst>
            <pc:docMk/>
            <pc:sldMk cId="1938019810" sldId="568"/>
            <ac:picMk id="51" creationId="{4483D95B-D620-439F-B38A-26EC1603670C}"/>
          </ac:picMkLst>
        </pc:picChg>
        <pc:picChg chg="mod">
          <ac:chgData name="Lucas Almeida" userId="d6c9d896-08c0-447c-939c-b78316386bff" providerId="ADAL" clId="{4D68FF15-FA86-49B3-81A4-5B7E567A4AD2}" dt="2022-10-23T10:28:12.214" v="3529" actId="1038"/>
          <ac:picMkLst>
            <pc:docMk/>
            <pc:sldMk cId="1938019810" sldId="568"/>
            <ac:picMk id="63" creationId="{E22D6F06-4573-480C-9C66-AC819B9E8658}"/>
          </ac:picMkLst>
        </pc:picChg>
        <pc:picChg chg="mod">
          <ac:chgData name="Lucas Almeida" userId="d6c9d896-08c0-447c-939c-b78316386bff" providerId="ADAL" clId="{4D68FF15-FA86-49B3-81A4-5B7E567A4AD2}" dt="2022-10-23T10:28:12.214" v="3529" actId="1038"/>
          <ac:picMkLst>
            <pc:docMk/>
            <pc:sldMk cId="1938019810" sldId="568"/>
            <ac:picMk id="65" creationId="{80ADA16C-4DA4-4ACB-8CA7-AC01319EB8C0}"/>
          </ac:picMkLst>
        </pc:picChg>
      </pc:sldChg>
      <pc:sldChg chg="mod modShow">
        <pc:chgData name="Lucas Almeida" userId="d6c9d896-08c0-447c-939c-b78316386bff" providerId="ADAL" clId="{4D68FF15-FA86-49B3-81A4-5B7E567A4AD2}" dt="2022-11-09T11:25:17.374" v="17365" actId="729"/>
        <pc:sldMkLst>
          <pc:docMk/>
          <pc:sldMk cId="1327021360" sldId="569"/>
        </pc:sldMkLst>
      </pc:sldChg>
      <pc:sldChg chg="mod modShow">
        <pc:chgData name="Lucas Almeida" userId="d6c9d896-08c0-447c-939c-b78316386bff" providerId="ADAL" clId="{4D68FF15-FA86-49B3-81A4-5B7E567A4AD2}" dt="2022-11-09T11:25:17.374" v="17365" actId="729"/>
        <pc:sldMkLst>
          <pc:docMk/>
          <pc:sldMk cId="3044230353" sldId="571"/>
        </pc:sldMkLst>
      </pc:sldChg>
      <pc:sldChg chg="add mod modShow">
        <pc:chgData name="Lucas Almeida" userId="d6c9d896-08c0-447c-939c-b78316386bff" providerId="ADAL" clId="{4D68FF15-FA86-49B3-81A4-5B7E567A4AD2}" dt="2022-11-09T11:25:17.374" v="17365" actId="729"/>
        <pc:sldMkLst>
          <pc:docMk/>
          <pc:sldMk cId="166511114" sldId="572"/>
        </pc:sldMkLst>
      </pc:sldChg>
      <pc:sldChg chg="add del">
        <pc:chgData name="Lucas Almeida" userId="d6c9d896-08c0-447c-939c-b78316386bff" providerId="ADAL" clId="{4D68FF15-FA86-49B3-81A4-5B7E567A4AD2}" dt="2022-10-20T19:13:06.104" v="1" actId="47"/>
        <pc:sldMkLst>
          <pc:docMk/>
          <pc:sldMk cId="3145869725" sldId="572"/>
        </pc:sldMkLst>
      </pc:sldChg>
      <pc:sldChg chg="addSp delSp modSp add del mod">
        <pc:chgData name="Lucas Almeida" userId="d6c9d896-08c0-447c-939c-b78316386bff" providerId="ADAL" clId="{4D68FF15-FA86-49B3-81A4-5B7E567A4AD2}" dt="2022-10-24T17:04:11.670" v="6455" actId="47"/>
        <pc:sldMkLst>
          <pc:docMk/>
          <pc:sldMk cId="3734070625" sldId="573"/>
        </pc:sldMkLst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5" creationId="{BD065E96-FE0B-47F5-A3E0-6C47AA564CFC}"/>
          </ac:spMkLst>
        </pc:spChg>
        <pc:spChg chg="mod">
          <ac:chgData name="Lucas Almeida" userId="d6c9d896-08c0-447c-939c-b78316386bff" providerId="ADAL" clId="{4D68FF15-FA86-49B3-81A4-5B7E567A4AD2}" dt="2022-10-20T19:26:19.499" v="157" actId="20577"/>
          <ac:spMkLst>
            <pc:docMk/>
            <pc:sldMk cId="3734070625" sldId="573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17" creationId="{484C032A-B3E2-4D58-B9F6-650FEAA01C14}"/>
          </ac:spMkLst>
        </pc:spChg>
        <pc:spChg chg="add mod">
          <ac:chgData name="Lucas Almeida" userId="d6c9d896-08c0-447c-939c-b78316386bff" providerId="ADAL" clId="{4D68FF15-FA86-49B3-81A4-5B7E567A4AD2}" dt="2022-10-20T23:04:19.224" v="1918" actId="1076"/>
          <ac:spMkLst>
            <pc:docMk/>
            <pc:sldMk cId="3734070625" sldId="573"/>
            <ac:spMk id="23" creationId="{09E5D040-5FF8-4F4F-A598-8D45878730E8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4" creationId="{F881AEC9-E28D-4256-9501-A5A2B58C0655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5" creationId="{547D543D-7919-48B8-A79F-4E18F0C0B427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6" creationId="{60A093F6-E385-4709-A862-932E490B8795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7" creationId="{7E5CC362-3CC7-4A9D-8A46-E2508594DD6F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8" creationId="{48D87150-3806-4D13-AC9B-66D78ABD004F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29" creationId="{F7875ABE-FB17-42C2-A728-5B67D1A32C1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0" creationId="{BEB64022-F020-4910-91E0-03024163AA8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1" creationId="{B71C9508-8D51-4ECD-B2DF-6762A5479E12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2" creationId="{F9B66EE4-7FFF-4BBE-A768-DF94E7B0C182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33" creationId="{AEF7B45C-FBF6-44A9-9769-A32CE713B2DF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34" creationId="{F68CC4BB-FAE9-4833-A8DC-479760853DDC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35" creationId="{8C2545B1-16A0-4FCE-BF4A-003B764DFA5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6" creationId="{4826F99D-786C-480C-ADD2-A93E70866E63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7" creationId="{076E9800-393B-482F-B1F8-C73DB2C03108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8" creationId="{07F1E685-8A61-487E-998C-371DFA8465D7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39" creationId="{B60E5A0D-504D-4C90-A182-200FFA527C30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42" creationId="{33CCBE42-651C-4FEA-8B43-FF030AD6E9B2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45" creationId="{B1236E01-6B37-412A-ACCF-12D3AC9FFB55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46" creationId="{A6C56F99-7AE6-4BED-9DE0-C40AF8E3A428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47" creationId="{CBC60BF1-3107-4057-A068-0E2181988175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48" creationId="{5F40E292-0FB6-4C93-A6B2-0B3BFA2DC1C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49" creationId="{890AB3AA-53C7-4EAC-B729-F4D387368BC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0" creationId="{631CB0F3-55F0-495A-B164-255C423DAB8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1" creationId="{385A2F5E-0C62-43EB-8DB9-3456262D6B19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2" creationId="{5316041D-6E9B-48A6-B682-3DEA874A3F4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3" creationId="{2C53F47D-0AA4-4E82-96B9-2613B5CF3EFC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4" creationId="{C23C9613-7F10-4D59-A886-0D1F52E0FFCF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5" creationId="{35236675-CEC4-4D3B-8B32-C631791AFBE1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6" creationId="{DF095AA8-097B-44D1-A7F7-4D252BAED773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7" creationId="{A90498AA-178B-41FC-BBB4-7EACA4ADEFEE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8" creationId="{E24038A9-F060-43CB-9424-FAC7DE40A9EC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59" creationId="{E0936669-676A-4616-8174-E79CA7F6537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0" creationId="{AF11652B-A581-4F35-9DD8-45124A50EE7D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1" creationId="{F9F45275-3EF1-4741-B377-E6CB61F8477E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2" creationId="{40276403-F24C-4675-B659-0C77E17667A7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4" creationId="{CCAED55F-B05C-43E5-A273-7E29133AFF8A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6" creationId="{0C75D471-ABDC-43F6-B2DE-0A4F5F37B98D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7" creationId="{D078DC4F-1FE5-4636-B7C2-18D18F2720C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8" creationId="{8EB8BD74-9ADD-4FBA-8031-027F011C8A4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69" creationId="{3FDD0730-D6EE-42B2-850E-3411F175F31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0" creationId="{493CB093-3719-4A28-8D21-A4B8C8B8AEAC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1" creationId="{089615DE-D80F-418E-9512-A73F28D6599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2" creationId="{C80D3D3C-91EC-4865-AA2F-750E10FF5580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3" creationId="{5C99EC00-061E-46D3-9873-8380C089772B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4" creationId="{B5DF94E8-5E04-423C-BFD9-74634EF03DEC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5" creationId="{B4749D57-11F1-460F-B620-7C76114190FE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6" creationId="{2FEF4C9B-D9B1-48FA-9542-EA0D8B0EF621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7" creationId="{AA5672D6-8CF4-40AF-8151-A8456B416190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8" creationId="{85E45C9E-54EE-421D-A677-0DA1AE78C408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79" creationId="{59D83EFD-829E-4CB3-87AA-EDFDBFB9380F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0" creationId="{A9F98D06-2B24-4FBC-8701-4A026688079D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1" creationId="{B4B668DC-4C5D-469D-95D4-1D04D6D7DA80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2" creationId="{5E24FF2A-8753-4302-814E-168A20B57D43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3" creationId="{9EE1168C-A167-4DC9-884E-45338D33E7D2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4" creationId="{60AF7D9F-6AC2-4E7C-81D0-564BE48F703A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5" creationId="{3286418E-5C0F-46EB-A612-13A60242FCA3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6" creationId="{C1AD5523-3D4F-42C0-9B54-32674C8ABC8A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7" creationId="{F333AF56-765D-4CE2-8B2D-73CD2062D996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8" creationId="{31931FA8-4FC5-4415-BA5D-92A9ED13017C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89" creationId="{52C8B2CC-CBEC-4442-BC01-1540F8BA47D7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90" creationId="{E70C131F-8395-489A-ADA2-96F970FEBDBE}"/>
          </ac:spMkLst>
        </pc:spChg>
        <pc:spChg chg="add del mod">
          <ac:chgData name="Lucas Almeida" userId="d6c9d896-08c0-447c-939c-b78316386bff" providerId="ADAL" clId="{4D68FF15-FA86-49B3-81A4-5B7E567A4AD2}" dt="2022-10-20T23:04:33.435" v="1920"/>
          <ac:spMkLst>
            <pc:docMk/>
            <pc:sldMk cId="3734070625" sldId="573"/>
            <ac:spMk id="91" creationId="{D8B25594-47EB-40BC-BE3C-8FD03F3102D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2" creationId="{0752032A-3FA6-4DDA-9746-53DDD7DFFD2A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3" creationId="{42D32CB9-55F6-46F8-BF53-5407319C38DB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4" creationId="{FDEABEB0-EBAC-4623-AA5B-35989C65157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5" creationId="{32CA1735-7C81-47B0-B106-5B5A56A28581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6" creationId="{688FCEF1-FF4E-465B-9CA6-9805BBD45A1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7" creationId="{3AB369A3-113C-4903-AEFE-A9A49EEAFBF3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8" creationId="{65FC443A-0BEB-4C93-B7BF-1DCC12C37C62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99" creationId="{ED6A52E3-FC5E-49A7-80D7-8BF8723CFC8B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0" creationId="{7F7F41E5-E3CA-45BD-87C9-832125FB91BA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1" creationId="{6D292D8F-3D22-4964-B9D0-9339475461D5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2" creationId="{CD509933-CCAB-47C6-94FE-FE8BAE42E094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103" creationId="{A763CA21-E0B8-4E0E-AD42-F757E03BF650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4" creationId="{883FCE91-20BF-45C0-8642-EE74F4A53B7D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105" creationId="{39BEDBA5-B824-4DA8-A5E6-DEE12C7248FF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6" creationId="{CA941E80-B58E-4A52-BC04-1D91AE2B8714}"/>
          </ac:spMkLst>
        </pc:spChg>
        <pc:spChg chg="del">
          <ac:chgData name="Lucas Almeida" userId="d6c9d896-08c0-447c-939c-b78316386bff" providerId="ADAL" clId="{4D68FF15-FA86-49B3-81A4-5B7E567A4AD2}" dt="2022-10-20T19:32:45.202" v="591" actId="478"/>
          <ac:spMkLst>
            <pc:docMk/>
            <pc:sldMk cId="3734070625" sldId="573"/>
            <ac:spMk id="107" creationId="{2ABB6E38-54D1-4F8C-8168-0CC4A294495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08" creationId="{1058053B-56DC-4596-929D-7097D2D7210B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11" creationId="{AE60239F-A0AF-4701-A774-04A08E50FB2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16" creationId="{9A072FE3-150D-4E79-9353-295665E5B5F1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17" creationId="{6BD6BC33-E6C1-432C-840C-807787E8662A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18" creationId="{D51AE2FE-E20D-426C-AB75-B184DBDE4200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19" creationId="{8E0A5C3F-C348-4DB4-8F94-73F21E2A91E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0" creationId="{2D5D7839-C0B9-416C-81C8-6A3C2D5EB05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1" creationId="{53C5E7F6-932C-44ED-8604-BF933717A1C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2" creationId="{343B89CE-067A-4A57-9822-8499885F3280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3" creationId="{06AAAFDB-D788-4643-8F44-6CBED656A3E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4" creationId="{DE8DEF0B-E9F5-40C7-91B4-094C4D042B45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5" creationId="{B99930BD-88BB-4AA3-A30A-5545142016C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6" creationId="{EBF95F12-BA8E-4982-AF59-E38B3657281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7" creationId="{057A2CCD-E3D3-404C-941A-2CBF717410AA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8" creationId="{9D08F075-CA95-4716-86E5-575C5765DD18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29" creationId="{AF969B1D-DF23-4D05-8097-241BF341D51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0" creationId="{127DCF9D-58DA-4194-8E79-76E4AFEB9423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1" creationId="{E6D59FF7-9E8B-4A52-A8D9-4C8A9B54E61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2" creationId="{BDDB6DDC-2511-44D4-8C9B-A1417951314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3" creationId="{668EA8C5-1C51-4F6C-A4C5-253971B3EA14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4" creationId="{F11060AA-D7D3-4CD8-ADDB-1D745C186CDF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5" creationId="{32CD4394-95FC-4A46-A3AD-57B1B913FD62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6" creationId="{E554CCFA-4EFE-474A-AE80-5214ABA119B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7" creationId="{46B492B3-019D-41A6-809A-F66DEDD92F5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8" creationId="{29C08EEC-28D0-48A2-8BCA-B5F29E9CFFD4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39" creationId="{BB55315B-A525-4A6B-AA97-A49A497C0FD6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0" creationId="{FCD6FD10-7BDF-4ED9-953D-73656998E12F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1" creationId="{C85DE7E3-87FA-4245-9ADE-1D0A23A1747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2" creationId="{0D5F7822-78FD-4316-A80C-1B3426D1D1E8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3" creationId="{0235E6C0-055C-4F6F-BBB7-4F10B2F7814D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4" creationId="{1C30C770-2E76-45D3-B694-A64919D9E51F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5" creationId="{F612650A-5124-468F-94E0-6CC32220B4A8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6" creationId="{A75AF846-F240-4452-9DBB-BF97BF7CAC51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7" creationId="{A382A487-9B6A-44D1-AA01-D6CFC0D70B8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8" creationId="{0057B837-57A1-405A-854F-53FF4E87BB88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49" creationId="{0322638C-C187-48F3-A346-3C073DDA0D70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0" creationId="{CF817AA5-83ED-4682-9A07-1B7F70344EB4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1" creationId="{3E3E7FBF-DB20-4EA6-A5A5-D126556FC111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2" creationId="{4222A0BC-AF80-41E8-8065-734848EE6C4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3" creationId="{CE057A5F-85B4-40B2-8832-370AA8C550B4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4" creationId="{F19C59C7-6469-4773-AA8F-2CC0CA0FBC70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5" creationId="{619B6A02-2F28-4BD9-91C5-CEE5E880EC69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6" creationId="{9AFC2B38-1F81-474A-BAE9-C1A107D21CB2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7" creationId="{EF72CFA8-055F-4751-B9D5-22060E4126A3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8" creationId="{A770D5B4-E9B1-45CE-8222-26E6A911DE57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59" creationId="{6E95BFF1-AA2B-4B42-8C74-84ECC57ABCE4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60" creationId="{7E14C2E1-0BDC-40D8-9138-38B20633EDAC}"/>
          </ac:spMkLst>
        </pc:spChg>
        <pc:spChg chg="add del mod">
          <ac:chgData name="Lucas Almeida" userId="d6c9d896-08c0-447c-939c-b78316386bff" providerId="ADAL" clId="{4D68FF15-FA86-49B3-81A4-5B7E567A4AD2}" dt="2022-10-20T23:04:55.424" v="1922"/>
          <ac:spMkLst>
            <pc:docMk/>
            <pc:sldMk cId="3734070625" sldId="573"/>
            <ac:spMk id="161" creationId="{045F38F0-53A5-45CF-8B07-08F4B358E1AD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2" creationId="{F748E40D-BC21-4CC0-A7BC-66B16BBDFEC1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3" creationId="{8E4DD18B-FFEA-49D6-919B-2269220B99A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4" creationId="{C3E99536-AE1C-4212-9E2B-632DF6DA010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5" creationId="{E1E90BF2-7D41-4DB1-AD4C-EE482B7C970B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6" creationId="{5231847E-944F-4FF9-AF9C-6042CDBF9D4E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7" creationId="{2680D8C8-CCC2-4A98-85ED-6C543E8C3BB0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8" creationId="{77FE297E-B7EC-4320-BBF5-D02890AED62D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69" creationId="{AFD9D7AB-0BA7-4A16-BA5B-36E485B8CAB0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0" creationId="{7A687AD1-5DD8-42F1-AC8D-FD3BC90B09F9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1" creationId="{690370AD-CA6C-4025-B0FC-C53509CFD608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2" creationId="{528A36E9-FD47-40A9-95A3-9D08564447EE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3" creationId="{F29227AE-F0FD-4456-84BC-D12567CD65C3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4" creationId="{C7BF7F7C-816B-482D-A1BC-D7B6ACE0AB7D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5" creationId="{D5C60C94-2EEF-4DDC-9272-02BC2C539629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76" creationId="{6F6F1121-5B44-4EBD-997D-A4FDA4F0196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1" creationId="{DD746615-9884-4A5F-9B1F-9CE7D7FA8DA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2" creationId="{C538A442-F9E1-40AF-8A36-FE28F504B238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3" creationId="{3D0ECD63-D405-49A6-9D84-853E3429ECAE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4" creationId="{7AB00752-9FA7-497D-9451-11E125AB8FB4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5" creationId="{32253685-73D0-4827-B684-BE8253D39450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6" creationId="{E3279B2E-AAC8-4D0D-B875-CDCBABA6F1DF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7" creationId="{14A8C132-D8BF-447D-A66B-2E99352103ED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8" creationId="{1F722C3D-9AA8-485C-8920-9F00210F30ED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89" creationId="{FB8A6552-5A54-47E7-AF02-A0323EFF53A9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0" creationId="{60317CE3-A5C7-4A8E-A5B0-8645ECCF40C3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1" creationId="{69B7C038-62E0-43AF-93A0-431ACA1A1867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2" creationId="{ED818EE5-73E5-44A0-BC82-43D83DC167C0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3" creationId="{7400A8F2-442F-4322-8328-E070A42A1C7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4" creationId="{47DE3995-A306-4446-A3AA-4B9E85E0076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5" creationId="{002160EA-6E37-4CE0-A3AC-74CF2E0A29AB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6" creationId="{70168561-F5CF-451E-84D0-4179C49C39F7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7" creationId="{B3E6E071-8B3C-4B45-81F8-8429C8D75E7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8" creationId="{EB451C4C-6A9E-49F8-995A-539025835A74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199" creationId="{4F779CF1-69B7-4F41-88D3-07673E5A86FA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0" creationId="{E4D7373C-9803-4C83-8C98-B060FCF3A571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1" creationId="{19450CCC-607C-4488-B582-6353B1D7EEF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2" creationId="{5456373B-56BB-4D36-826B-2C78324B0EF4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3" creationId="{270D9C44-D52B-4448-8531-A954AB6B463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4" creationId="{466411CC-66FE-4D7B-AB8D-5BD2A0344967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5" creationId="{234D895B-CD4A-4868-99D9-1B327D47880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6" creationId="{E88262BC-3F10-4E46-8372-6F7526F1884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7" creationId="{2700C092-A0E5-48B2-85F3-5ECA9E48648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8" creationId="{A1F02709-45E7-46B4-B4A2-78B32834BEA6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09" creationId="{6C919F35-0182-44AC-AB06-E9F8A224D759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0" creationId="{271F81D5-7F54-4F79-90C7-A4B1C9B84F68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1" creationId="{1AA16608-475E-4FD8-9C6F-F256B6B9B37C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2" creationId="{35FB30E5-3B5C-48C8-99D1-AF1F8503319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3" creationId="{D356F994-0B9A-4ED1-A345-26EDFBCB174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4" creationId="{2F1452C5-B214-433E-A514-C9D542D26728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5" creationId="{3B7E60BD-7642-41A6-A3C8-6DC76DE396F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6" creationId="{BCA5CE7B-FC88-4348-9F1F-1580F4CB048E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7" creationId="{D20D558E-8C5C-44A6-BB44-FBBF0F730219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8" creationId="{ECB47F70-9101-4F0F-BBB3-BB97DEB836DB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19" creationId="{A6E67B25-3ED2-4004-BA5C-CB0B2D1C2BE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0" creationId="{2B4B3A67-C88C-4128-8F4B-DF971BBFFE5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1" creationId="{234DE803-C95D-4EEA-9C92-F3D16AF67D02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2" creationId="{91363BF6-2F0F-459D-B82B-D1FFA1D8BA14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3" creationId="{B5E3BDC4-9D3C-4557-A8D1-9AF2553BA6D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4" creationId="{30EBEB7D-530A-433C-AF27-F0A564EC9B9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5" creationId="{882EB596-D66E-4AF4-862B-A028215422E5}"/>
          </ac:spMkLst>
        </pc:spChg>
        <pc:spChg chg="add del mod">
          <ac:chgData name="Lucas Almeida" userId="d6c9d896-08c0-447c-939c-b78316386bff" providerId="ADAL" clId="{4D68FF15-FA86-49B3-81A4-5B7E567A4AD2}" dt="2022-10-20T23:05:36.424" v="1924"/>
          <ac:spMkLst>
            <pc:docMk/>
            <pc:sldMk cId="3734070625" sldId="573"/>
            <ac:spMk id="226" creationId="{6EEB59EF-0F97-4F58-A660-2E2763B84A82}"/>
          </ac:spMkLst>
        </pc:spChg>
        <pc:spChg chg="add mod">
          <ac:chgData name="Lucas Almeida" userId="d6c9d896-08c0-447c-939c-b78316386bff" providerId="ADAL" clId="{4D68FF15-FA86-49B3-81A4-5B7E567A4AD2}" dt="2022-10-20T23:05:50.622" v="1928" actId="1076"/>
          <ac:spMkLst>
            <pc:docMk/>
            <pc:sldMk cId="3734070625" sldId="573"/>
            <ac:spMk id="227" creationId="{F1853943-3BB2-4021-AED6-FE936B63BC15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28" creationId="{FDE74114-33AF-40DA-B062-A2E9EEAEEE8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29" creationId="{ECBE5372-F31B-4603-8E8E-AA5DD1B75BA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0" creationId="{437EF778-5140-4597-99FB-6114FDCEF517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1" creationId="{97D17F0C-4A35-435F-8162-811CB9B5BF66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2" creationId="{341F4F22-A0D4-4585-8016-6EBA16208661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3" creationId="{E702D603-BD38-4109-89DE-B1F4EA5A6584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4" creationId="{C047EE47-14AE-448A-B7C2-FFC6AB2B60A5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5" creationId="{8338B957-D1BC-4909-8538-2FC2C9647C6C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6" creationId="{D80E460D-DACA-4E36-881A-81169EAFC890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7" creationId="{92FDA9B4-D6B1-46D7-A1A3-C77268ED6F7D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8" creationId="{5FCBEBD5-B084-4F8A-9F11-C2BDDF27E5DF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39" creationId="{02F05EF0-2999-4825-B23F-B1167C018077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0" creationId="{15CAB0B3-E54D-4A81-9137-4D286B8A30CB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1" creationId="{E8362339-4BAA-4533-9FA8-E80953BE6C8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6" creationId="{69DCF91E-F768-42AD-8577-F020C10A5D10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7" creationId="{0D418261-211D-4DF7-B6D5-1F29A8BE270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8" creationId="{94294923-D6ED-4F5F-99C2-3176F44EE31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49" creationId="{08D091E4-CFF1-4E3D-A9AF-59DB13A4158F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0" creationId="{00ADEA7E-C1F8-4B08-B306-37436C4E823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1" creationId="{4388EC74-A5C6-4772-9FF0-158C44EA6F43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2" creationId="{B0399721-E899-4692-9BBD-9A7851B94631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3" creationId="{BDA38D26-08EE-4BDF-9619-ECFECC453709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4" creationId="{E1FB0C63-C388-4A49-A1C0-268D4DDBE88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5" creationId="{6BE6F263-8952-4F28-B3F1-D22DB38959A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6" creationId="{7E8C47A9-56CA-4A3F-9912-131C1E52A0EC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7" creationId="{6D6C0B98-A08E-49B1-8B4B-251679A4CD7A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8" creationId="{D89ACAA7-D270-4A86-83E9-0F0A92830AD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59" creationId="{22B2932E-1B12-48A8-BB0B-7ECE602428DF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0" creationId="{698BD453-0C1F-4D34-8A07-6AF3D4DA4244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1" creationId="{5037DE4E-8D09-44C1-9E6A-2FB67DD4E2C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2" creationId="{46AD9D7C-64CA-406F-B2AB-DB61084841CF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3" creationId="{F81B4868-2B92-43E1-BF44-BADA1289BE4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4" creationId="{09A3C4AB-AE52-46E6-AA21-C36F6CD1D3FB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5" creationId="{A1BC0147-4C78-4BE4-A722-5F3FC4B7B25F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6" creationId="{EB98EAA2-C32D-483D-A5B4-3BC51E4E70D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7" creationId="{3BE1B572-B720-430A-AEED-F0C045BDE9D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8" creationId="{5683B11F-89E0-4B3C-919F-0C92B5A762B7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69" creationId="{8899DAD0-2C29-493E-91AF-85183AB9171B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0" creationId="{1A4DC98F-6FAB-4545-93C0-F0C5F6DE316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1" creationId="{C88D7708-6FC4-4681-9D48-42FA891981A6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2" creationId="{9DD36B8A-8EB4-490E-8D3E-468900A1544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3" creationId="{2CDE5906-794E-48ED-B025-9B82CAB22579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4" creationId="{E03EE319-117F-4584-BFAB-A1F65D61EA23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5" creationId="{2637E16C-4661-4C3C-9851-708DEBD8782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6" creationId="{50FB12C9-9523-4A5F-A8BF-3C4CE08CB476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7" creationId="{A6935494-9B17-46FE-8775-D1DA293F7241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8" creationId="{51C6F1AB-0D65-4579-9117-BBD363C0121D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79" creationId="{CB120078-071C-426E-BC37-76DB7208D0C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0" creationId="{5B5FB863-827D-44BE-91E8-D159E01C5301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1" creationId="{C39E7BBC-1BFD-4F3B-B58A-B318B09FD2EA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2" creationId="{4B113C5B-E041-4B8D-8F3D-A205E3F3609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3" creationId="{CBA55146-528F-45CC-9CDB-C129BE7DEBB3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4" creationId="{C8517253-4B76-4595-B27C-05EB00C2DF8B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5" creationId="{8AAD7377-345D-4C8F-AD61-A95FDAB5064A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6" creationId="{476679F0-AD44-4B3E-A700-E4E137060A6D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7" creationId="{0682320B-F30C-49B0-8197-69E2B7CD7C18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8" creationId="{0BC44C66-088E-4312-B2EC-50B707BA97E2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89" creationId="{F1A50299-600D-4591-B32A-15437808BB3E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90" creationId="{54C5985D-167A-4869-A717-736D1DC933D0}"/>
          </ac:spMkLst>
        </pc:spChg>
        <pc:spChg chg="add mod">
          <ac:chgData name="Lucas Almeida" userId="d6c9d896-08c0-447c-939c-b78316386bff" providerId="ADAL" clId="{4D68FF15-FA86-49B3-81A4-5B7E567A4AD2}" dt="2022-10-20T23:05:41.375" v="1925"/>
          <ac:spMkLst>
            <pc:docMk/>
            <pc:sldMk cId="3734070625" sldId="573"/>
            <ac:spMk id="291" creationId="{70A7E3A9-39EC-4031-A8C5-0FD8583D137C}"/>
          </ac:spMkLst>
        </pc:spChg>
        <pc:spChg chg="add mod ord">
          <ac:chgData name="Lucas Almeida" userId="d6c9d896-08c0-447c-939c-b78316386bff" providerId="ADAL" clId="{4D68FF15-FA86-49B3-81A4-5B7E567A4AD2}" dt="2022-10-20T23:05:59.496" v="1931" actId="167"/>
          <ac:spMkLst>
            <pc:docMk/>
            <pc:sldMk cId="3734070625" sldId="573"/>
            <ac:spMk id="292" creationId="{7FA78876-CE44-4AC6-A718-0CF88C778689}"/>
          </ac:spMkLst>
        </pc:spChg>
        <pc:picChg chg="del">
          <ac:chgData name="Lucas Almeida" userId="d6c9d896-08c0-447c-939c-b78316386bff" providerId="ADAL" clId="{4D68FF15-FA86-49B3-81A4-5B7E567A4AD2}" dt="2022-10-20T19:32:45.202" v="591" actId="478"/>
          <ac:picMkLst>
            <pc:docMk/>
            <pc:sldMk cId="3734070625" sldId="573"/>
            <ac:picMk id="3" creationId="{7F58B099-79BA-4E32-A247-B20F0B1090BC}"/>
          </ac:picMkLst>
        </pc:picChg>
        <pc:picChg chg="add del mod">
          <ac:chgData name="Lucas Almeida" userId="d6c9d896-08c0-447c-939c-b78316386bff" providerId="ADAL" clId="{4D68FF15-FA86-49B3-81A4-5B7E567A4AD2}" dt="2022-10-20T23:04:33.435" v="1920"/>
          <ac:picMkLst>
            <pc:docMk/>
            <pc:sldMk cId="3734070625" sldId="573"/>
            <ac:picMk id="41" creationId="{273F3027-8E76-438E-9DC3-15A2083ED02C}"/>
          </ac:picMkLst>
        </pc:picChg>
        <pc:picChg chg="add del mod">
          <ac:chgData name="Lucas Almeida" userId="d6c9d896-08c0-447c-939c-b78316386bff" providerId="ADAL" clId="{4D68FF15-FA86-49B3-81A4-5B7E567A4AD2}" dt="2022-10-20T23:04:33.435" v="1920"/>
          <ac:picMkLst>
            <pc:docMk/>
            <pc:sldMk cId="3734070625" sldId="573"/>
            <ac:picMk id="43" creationId="{D935A025-60CE-4C9D-B8B2-767C2C4A8B8F}"/>
          </ac:picMkLst>
        </pc:picChg>
        <pc:picChg chg="add del mod">
          <ac:chgData name="Lucas Almeida" userId="d6c9d896-08c0-447c-939c-b78316386bff" providerId="ADAL" clId="{4D68FF15-FA86-49B3-81A4-5B7E567A4AD2}" dt="2022-10-20T23:04:33.435" v="1920"/>
          <ac:picMkLst>
            <pc:docMk/>
            <pc:sldMk cId="3734070625" sldId="573"/>
            <ac:picMk id="44" creationId="{C8E24894-5987-480A-9EDC-0529D25952DF}"/>
          </ac:picMkLst>
        </pc:picChg>
        <pc:picChg chg="del">
          <ac:chgData name="Lucas Almeida" userId="d6c9d896-08c0-447c-939c-b78316386bff" providerId="ADAL" clId="{4D68FF15-FA86-49B3-81A4-5B7E567A4AD2}" dt="2022-10-20T19:32:45.202" v="591" actId="478"/>
          <ac:picMkLst>
            <pc:docMk/>
            <pc:sldMk cId="3734070625" sldId="573"/>
            <ac:picMk id="63" creationId="{E22D6F06-4573-480C-9C66-AC819B9E8658}"/>
          </ac:picMkLst>
        </pc:picChg>
        <pc:picChg chg="del">
          <ac:chgData name="Lucas Almeida" userId="d6c9d896-08c0-447c-939c-b78316386bff" providerId="ADAL" clId="{4D68FF15-FA86-49B3-81A4-5B7E567A4AD2}" dt="2022-10-20T19:32:45.202" v="591" actId="478"/>
          <ac:picMkLst>
            <pc:docMk/>
            <pc:sldMk cId="3734070625" sldId="573"/>
            <ac:picMk id="65" creationId="{80ADA16C-4DA4-4ACB-8CA7-AC01319EB8C0}"/>
          </ac:picMkLst>
        </pc:picChg>
        <pc:picChg chg="add del mod">
          <ac:chgData name="Lucas Almeida" userId="d6c9d896-08c0-447c-939c-b78316386bff" providerId="ADAL" clId="{4D68FF15-FA86-49B3-81A4-5B7E567A4AD2}" dt="2022-10-20T23:04:55.424" v="1922"/>
          <ac:picMkLst>
            <pc:docMk/>
            <pc:sldMk cId="3734070625" sldId="573"/>
            <ac:picMk id="112" creationId="{C5C774BC-8EF6-47AE-A375-0382DBD13007}"/>
          </ac:picMkLst>
        </pc:picChg>
        <pc:picChg chg="add del mod">
          <ac:chgData name="Lucas Almeida" userId="d6c9d896-08c0-447c-939c-b78316386bff" providerId="ADAL" clId="{4D68FF15-FA86-49B3-81A4-5B7E567A4AD2}" dt="2022-10-20T23:04:55.424" v="1922"/>
          <ac:picMkLst>
            <pc:docMk/>
            <pc:sldMk cId="3734070625" sldId="573"/>
            <ac:picMk id="113" creationId="{27BEDFED-65D3-4991-979B-90294D654514}"/>
          </ac:picMkLst>
        </pc:picChg>
        <pc:picChg chg="add del mod">
          <ac:chgData name="Lucas Almeida" userId="d6c9d896-08c0-447c-939c-b78316386bff" providerId="ADAL" clId="{4D68FF15-FA86-49B3-81A4-5B7E567A4AD2}" dt="2022-10-20T23:04:55.424" v="1922"/>
          <ac:picMkLst>
            <pc:docMk/>
            <pc:sldMk cId="3734070625" sldId="573"/>
            <ac:picMk id="114" creationId="{5DD0720D-7295-42FB-AD6E-84F344EBAD12}"/>
          </ac:picMkLst>
        </pc:picChg>
        <pc:picChg chg="add del mod">
          <ac:chgData name="Lucas Almeida" userId="d6c9d896-08c0-447c-939c-b78316386bff" providerId="ADAL" clId="{4D68FF15-FA86-49B3-81A4-5B7E567A4AD2}" dt="2022-10-20T23:04:55.424" v="1922"/>
          <ac:picMkLst>
            <pc:docMk/>
            <pc:sldMk cId="3734070625" sldId="573"/>
            <ac:picMk id="115" creationId="{3145E260-4E69-4877-848B-4ACA1B864591}"/>
          </ac:picMkLst>
        </pc:picChg>
        <pc:picChg chg="add del mod">
          <ac:chgData name="Lucas Almeida" userId="d6c9d896-08c0-447c-939c-b78316386bff" providerId="ADAL" clId="{4D68FF15-FA86-49B3-81A4-5B7E567A4AD2}" dt="2022-10-20T23:05:36.424" v="1924"/>
          <ac:picMkLst>
            <pc:docMk/>
            <pc:sldMk cId="3734070625" sldId="573"/>
            <ac:picMk id="177" creationId="{9D55F38C-5279-41D4-9F06-8DB8A81D5E56}"/>
          </ac:picMkLst>
        </pc:picChg>
        <pc:picChg chg="add del mod">
          <ac:chgData name="Lucas Almeida" userId="d6c9d896-08c0-447c-939c-b78316386bff" providerId="ADAL" clId="{4D68FF15-FA86-49B3-81A4-5B7E567A4AD2}" dt="2022-10-20T23:05:36.424" v="1924"/>
          <ac:picMkLst>
            <pc:docMk/>
            <pc:sldMk cId="3734070625" sldId="573"/>
            <ac:picMk id="178" creationId="{1D5D9E08-DF73-4BD6-8221-54DA43DC8567}"/>
          </ac:picMkLst>
        </pc:picChg>
        <pc:picChg chg="add del mod">
          <ac:chgData name="Lucas Almeida" userId="d6c9d896-08c0-447c-939c-b78316386bff" providerId="ADAL" clId="{4D68FF15-FA86-49B3-81A4-5B7E567A4AD2}" dt="2022-10-20T23:05:36.424" v="1924"/>
          <ac:picMkLst>
            <pc:docMk/>
            <pc:sldMk cId="3734070625" sldId="573"/>
            <ac:picMk id="179" creationId="{58E07C19-4471-4471-B3C2-79F968D345BA}"/>
          </ac:picMkLst>
        </pc:picChg>
        <pc:picChg chg="add del mod">
          <ac:chgData name="Lucas Almeida" userId="d6c9d896-08c0-447c-939c-b78316386bff" providerId="ADAL" clId="{4D68FF15-FA86-49B3-81A4-5B7E567A4AD2}" dt="2022-10-20T23:05:36.424" v="1924"/>
          <ac:picMkLst>
            <pc:docMk/>
            <pc:sldMk cId="3734070625" sldId="573"/>
            <ac:picMk id="180" creationId="{45031630-4694-4C52-B89D-18BD2C56313A}"/>
          </ac:picMkLst>
        </pc:picChg>
        <pc:picChg chg="add mod">
          <ac:chgData name="Lucas Almeida" userId="d6c9d896-08c0-447c-939c-b78316386bff" providerId="ADAL" clId="{4D68FF15-FA86-49B3-81A4-5B7E567A4AD2}" dt="2022-10-20T23:05:41.375" v="1925"/>
          <ac:picMkLst>
            <pc:docMk/>
            <pc:sldMk cId="3734070625" sldId="573"/>
            <ac:picMk id="242" creationId="{B51DB5A7-EC8F-4880-B9CC-6FE00A33EF05}"/>
          </ac:picMkLst>
        </pc:picChg>
        <pc:picChg chg="add mod">
          <ac:chgData name="Lucas Almeida" userId="d6c9d896-08c0-447c-939c-b78316386bff" providerId="ADAL" clId="{4D68FF15-FA86-49B3-81A4-5B7E567A4AD2}" dt="2022-10-20T23:05:41.375" v="1925"/>
          <ac:picMkLst>
            <pc:docMk/>
            <pc:sldMk cId="3734070625" sldId="573"/>
            <ac:picMk id="243" creationId="{29B4DBAB-7D14-474C-AD02-02FB67DFD0D4}"/>
          </ac:picMkLst>
        </pc:picChg>
        <pc:picChg chg="add mod">
          <ac:chgData name="Lucas Almeida" userId="d6c9d896-08c0-447c-939c-b78316386bff" providerId="ADAL" clId="{4D68FF15-FA86-49B3-81A4-5B7E567A4AD2}" dt="2022-10-20T23:05:41.375" v="1925"/>
          <ac:picMkLst>
            <pc:docMk/>
            <pc:sldMk cId="3734070625" sldId="573"/>
            <ac:picMk id="244" creationId="{8F6973CD-3C8D-400A-BB2F-4714763D4CCC}"/>
          </ac:picMkLst>
        </pc:picChg>
        <pc:picChg chg="add mod">
          <ac:chgData name="Lucas Almeida" userId="d6c9d896-08c0-447c-939c-b78316386bff" providerId="ADAL" clId="{4D68FF15-FA86-49B3-81A4-5B7E567A4AD2}" dt="2022-10-20T23:05:41.375" v="1925"/>
          <ac:picMkLst>
            <pc:docMk/>
            <pc:sldMk cId="3734070625" sldId="573"/>
            <ac:picMk id="245" creationId="{B2E4B188-9C58-4C54-A8F9-8F96FEA420E9}"/>
          </ac:picMkLst>
        </pc:picChg>
      </pc:sldChg>
      <pc:sldChg chg="addSp delSp modSp add mod delAnim modNotesTx">
        <pc:chgData name="Lucas Almeida" userId="d6c9d896-08c0-447c-939c-b78316386bff" providerId="ADAL" clId="{4D68FF15-FA86-49B3-81A4-5B7E567A4AD2}" dt="2022-11-25T10:32:08.661" v="17400" actId="20577"/>
        <pc:sldMkLst>
          <pc:docMk/>
          <pc:sldMk cId="1424510554" sldId="574"/>
        </pc:sldMkLst>
        <pc:spChg chg="add del mod">
          <ac:chgData name="Lucas Almeida" userId="d6c9d896-08c0-447c-939c-b78316386bff" providerId="ADAL" clId="{4D68FF15-FA86-49B3-81A4-5B7E567A4AD2}" dt="2022-11-09T10:17:45.229" v="14853" actId="478"/>
          <ac:spMkLst>
            <pc:docMk/>
            <pc:sldMk cId="1424510554" sldId="574"/>
            <ac:spMk id="2" creationId="{256B44D7-0B06-48E6-A9B4-6CA2D14AC776}"/>
          </ac:spMkLst>
        </pc:spChg>
        <pc:spChg chg="add del mod">
          <ac:chgData name="Lucas Almeida" userId="d6c9d896-08c0-447c-939c-b78316386bff" providerId="ADAL" clId="{4D68FF15-FA86-49B3-81A4-5B7E567A4AD2}" dt="2022-11-09T00:24:35.868" v="11521" actId="478"/>
          <ac:spMkLst>
            <pc:docMk/>
            <pc:sldMk cId="1424510554" sldId="574"/>
            <ac:spMk id="4" creationId="{1561D535-1D41-4454-AC9F-A510977F5AB3}"/>
          </ac:spMkLst>
        </pc:spChg>
        <pc:spChg chg="add del mod">
          <ac:chgData name="Lucas Almeida" userId="d6c9d896-08c0-447c-939c-b78316386bff" providerId="ADAL" clId="{4D68FF15-FA86-49B3-81A4-5B7E567A4AD2}" dt="2022-11-09T10:17:45.229" v="14853" actId="478"/>
          <ac:spMkLst>
            <pc:docMk/>
            <pc:sldMk cId="1424510554" sldId="574"/>
            <ac:spMk id="5" creationId="{5E6909D4-0ABB-4117-AEDA-70C6EC6C8DC6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5" creationId="{BD065E96-FE0B-47F5-A3E0-6C47AA564CFC}"/>
          </ac:spMkLst>
        </pc:spChg>
        <pc:spChg chg="mod">
          <ac:chgData name="Lucas Almeida" userId="d6c9d896-08c0-447c-939c-b78316386bff" providerId="ADAL" clId="{4D68FF15-FA86-49B3-81A4-5B7E567A4AD2}" dt="2022-11-09T10:16:14.262" v="14723" actId="1036"/>
          <ac:spMkLst>
            <pc:docMk/>
            <pc:sldMk cId="1424510554" sldId="574"/>
            <ac:spMk id="8" creationId="{D784E7AD-A349-472D-898E-D843895E3FA8}"/>
          </ac:spMkLst>
        </pc:spChg>
        <pc:spChg chg="mod">
          <ac:chgData name="Lucas Almeida" userId="d6c9d896-08c0-447c-939c-b78316386bff" providerId="ADAL" clId="{4D68FF15-FA86-49B3-81A4-5B7E567A4AD2}" dt="2022-11-25T10:32:08.661" v="17400" actId="20577"/>
          <ac:spMkLst>
            <pc:docMk/>
            <pc:sldMk cId="1424510554" sldId="574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17" creationId="{484C032A-B3E2-4D58-B9F6-650FEAA01C14}"/>
          </ac:spMkLst>
        </pc:spChg>
        <pc:spChg chg="add del mod">
          <ac:chgData name="Lucas Almeida" userId="d6c9d896-08c0-447c-939c-b78316386bff" providerId="ADAL" clId="{4D68FF15-FA86-49B3-81A4-5B7E567A4AD2}" dt="2022-11-08T19:29:26.015" v="10114" actId="478"/>
          <ac:spMkLst>
            <pc:docMk/>
            <pc:sldMk cId="1424510554" sldId="574"/>
            <ac:spMk id="17" creationId="{5836582F-2C4E-4086-8EBD-349E8AC6C0B6}"/>
          </ac:spMkLst>
        </pc:spChg>
        <pc:spChg chg="add del mod">
          <ac:chgData name="Lucas Almeida" userId="d6c9d896-08c0-447c-939c-b78316386bff" providerId="ADAL" clId="{4D68FF15-FA86-49B3-81A4-5B7E567A4AD2}" dt="2022-11-08T19:29:26.015" v="10114" actId="478"/>
          <ac:spMkLst>
            <pc:docMk/>
            <pc:sldMk cId="1424510554" sldId="574"/>
            <ac:spMk id="18" creationId="{46B24CA7-91F0-4D85-B058-571E0610D647}"/>
          </ac:spMkLst>
        </pc:spChg>
        <pc:spChg chg="add del mod">
          <ac:chgData name="Lucas Almeida" userId="d6c9d896-08c0-447c-939c-b78316386bff" providerId="ADAL" clId="{4D68FF15-FA86-49B3-81A4-5B7E567A4AD2}" dt="2022-11-09T10:17:45.229" v="14853" actId="478"/>
          <ac:spMkLst>
            <pc:docMk/>
            <pc:sldMk cId="1424510554" sldId="574"/>
            <ac:spMk id="19" creationId="{351D5CB7-BE7F-436A-B349-7C9BA192CD7B}"/>
          </ac:spMkLst>
        </pc:spChg>
        <pc:spChg chg="add del mod">
          <ac:chgData name="Lucas Almeida" userId="d6c9d896-08c0-447c-939c-b78316386bff" providerId="ADAL" clId="{4D68FF15-FA86-49B3-81A4-5B7E567A4AD2}" dt="2022-11-08T18:42:11.892" v="9762" actId="478"/>
          <ac:spMkLst>
            <pc:docMk/>
            <pc:sldMk cId="1424510554" sldId="574"/>
            <ac:spMk id="20" creationId="{19270080-BCBE-4E6D-BBEC-690861C5FA4E}"/>
          </ac:spMkLst>
        </pc:spChg>
        <pc:spChg chg="add del mod">
          <ac:chgData name="Lucas Almeida" userId="d6c9d896-08c0-447c-939c-b78316386bff" providerId="ADAL" clId="{4D68FF15-FA86-49B3-81A4-5B7E567A4AD2}" dt="2022-11-09T10:17:56.064" v="14856" actId="478"/>
          <ac:spMkLst>
            <pc:docMk/>
            <pc:sldMk cId="1424510554" sldId="574"/>
            <ac:spMk id="21" creationId="{BD2E5022-482E-4FEB-9D73-CA2F30400058}"/>
          </ac:spMkLst>
        </pc:spChg>
        <pc:spChg chg="add del mod">
          <ac:chgData name="Lucas Almeida" userId="d6c9d896-08c0-447c-939c-b78316386bff" providerId="ADAL" clId="{4D68FF15-FA86-49B3-81A4-5B7E567A4AD2}" dt="2022-11-08T19:27:33.055" v="10061" actId="478"/>
          <ac:spMkLst>
            <pc:docMk/>
            <pc:sldMk cId="1424510554" sldId="574"/>
            <ac:spMk id="22" creationId="{0059D1D2-9BF9-4142-A38A-FDC152FE74F8}"/>
          </ac:spMkLst>
        </pc:spChg>
        <pc:spChg chg="add del mod">
          <ac:chgData name="Lucas Almeida" userId="d6c9d896-08c0-447c-939c-b78316386bff" providerId="ADAL" clId="{4D68FF15-FA86-49B3-81A4-5B7E567A4AD2}" dt="2022-10-24T17:59:23.004" v="6803" actId="478"/>
          <ac:spMkLst>
            <pc:docMk/>
            <pc:sldMk cId="1424510554" sldId="574"/>
            <ac:spMk id="23" creationId="{81BE98A6-B568-416B-AB5B-0F88983E6689}"/>
          </ac:spMkLst>
        </pc:spChg>
        <pc:spChg chg="add del mod">
          <ac:chgData name="Lucas Almeida" userId="d6c9d896-08c0-447c-939c-b78316386bff" providerId="ADAL" clId="{4D68FF15-FA86-49B3-81A4-5B7E567A4AD2}" dt="2022-11-09T10:17:59.793" v="14857" actId="478"/>
          <ac:spMkLst>
            <pc:docMk/>
            <pc:sldMk cId="1424510554" sldId="574"/>
            <ac:spMk id="23" creationId="{9A5D0FA4-D1B4-429C-A868-BCC389EC965A}"/>
          </ac:spMkLst>
        </pc:spChg>
        <pc:spChg chg="add del mod">
          <ac:chgData name="Lucas Almeida" userId="d6c9d896-08c0-447c-939c-b78316386bff" providerId="ADAL" clId="{4D68FF15-FA86-49B3-81A4-5B7E567A4AD2}" dt="2022-11-25T10:28:40.865" v="17392" actId="478"/>
          <ac:spMkLst>
            <pc:docMk/>
            <pc:sldMk cId="1424510554" sldId="574"/>
            <ac:spMk id="24" creationId="{692B86BF-FC13-4C15-B727-DBE3D6D12A6A}"/>
          </ac:spMkLst>
        </pc:spChg>
        <pc:spChg chg="add del mod">
          <ac:chgData name="Lucas Almeida" userId="d6c9d896-08c0-447c-939c-b78316386bff" providerId="ADAL" clId="{4D68FF15-FA86-49B3-81A4-5B7E567A4AD2}" dt="2022-11-09T10:18:04.560" v="14859" actId="478"/>
          <ac:spMkLst>
            <pc:docMk/>
            <pc:sldMk cId="1424510554" sldId="574"/>
            <ac:spMk id="25" creationId="{06DEA936-392C-476D-9235-6422043C7704}"/>
          </ac:spMkLst>
        </pc:spChg>
        <pc:spChg chg="add del mod">
          <ac:chgData name="Lucas Almeida" userId="d6c9d896-08c0-447c-939c-b78316386bff" providerId="ADAL" clId="{4D68FF15-FA86-49B3-81A4-5B7E567A4AD2}" dt="2022-11-25T10:28:44.730" v="17394" actId="478"/>
          <ac:spMkLst>
            <pc:docMk/>
            <pc:sldMk cId="1424510554" sldId="574"/>
            <ac:spMk id="26" creationId="{AFF82328-ECD9-4C57-B083-B65B0B660F26}"/>
          </ac:spMkLst>
        </pc:spChg>
        <pc:spChg chg="add del mod">
          <ac:chgData name="Lucas Almeida" userId="d6c9d896-08c0-447c-939c-b78316386bff" providerId="ADAL" clId="{4D68FF15-FA86-49B3-81A4-5B7E567A4AD2}" dt="2022-11-09T10:17:40.089" v="14852" actId="478"/>
          <ac:spMkLst>
            <pc:docMk/>
            <pc:sldMk cId="1424510554" sldId="574"/>
            <ac:spMk id="27" creationId="{5B4064C6-D715-48A6-81AA-1E3B76A32F1D}"/>
          </ac:spMkLst>
        </pc:spChg>
        <pc:spChg chg="add del mod">
          <ac:chgData name="Lucas Almeida" userId="d6c9d896-08c0-447c-939c-b78316386bff" providerId="ADAL" clId="{4D68FF15-FA86-49B3-81A4-5B7E567A4AD2}" dt="2022-11-09T10:17:51.366" v="14854" actId="478"/>
          <ac:spMkLst>
            <pc:docMk/>
            <pc:sldMk cId="1424510554" sldId="574"/>
            <ac:spMk id="28" creationId="{4C9D6A0E-88B5-4F94-B921-49AF322F902C}"/>
          </ac:spMkLst>
        </pc:spChg>
        <pc:spChg chg="add del mod">
          <ac:chgData name="Lucas Almeida" userId="d6c9d896-08c0-447c-939c-b78316386bff" providerId="ADAL" clId="{4D68FF15-FA86-49B3-81A4-5B7E567A4AD2}" dt="2022-11-09T10:17:45.229" v="14853" actId="478"/>
          <ac:spMkLst>
            <pc:docMk/>
            <pc:sldMk cId="1424510554" sldId="574"/>
            <ac:spMk id="29" creationId="{BE2BD005-CF4F-443A-9680-7BF08E60DA60}"/>
          </ac:spMkLst>
        </pc:spChg>
        <pc:spChg chg="add del mod">
          <ac:chgData name="Lucas Almeida" userId="d6c9d896-08c0-447c-939c-b78316386bff" providerId="ADAL" clId="{4D68FF15-FA86-49B3-81A4-5B7E567A4AD2}" dt="2022-11-09T00:23:39.838" v="11498"/>
          <ac:spMkLst>
            <pc:docMk/>
            <pc:sldMk cId="1424510554" sldId="574"/>
            <ac:spMk id="30" creationId="{9E47381B-8DD1-471E-BBF1-21DE59A64625}"/>
          </ac:spMkLst>
        </pc:spChg>
        <pc:spChg chg="add del mod">
          <ac:chgData name="Lucas Almeida" userId="d6c9d896-08c0-447c-939c-b78316386bff" providerId="ADAL" clId="{4D68FF15-FA86-49B3-81A4-5B7E567A4AD2}" dt="2022-11-09T00:23:39.838" v="11498"/>
          <ac:spMkLst>
            <pc:docMk/>
            <pc:sldMk cId="1424510554" sldId="574"/>
            <ac:spMk id="31" creationId="{BA0D282D-3103-4456-A814-FAA6EC85E650}"/>
          </ac:spMkLst>
        </pc:spChg>
        <pc:spChg chg="add mod topLvl">
          <ac:chgData name="Lucas Almeida" userId="d6c9d896-08c0-447c-939c-b78316386bff" providerId="ADAL" clId="{4D68FF15-FA86-49B3-81A4-5B7E567A4AD2}" dt="2022-11-09T10:05:16.831" v="13643" actId="20577"/>
          <ac:spMkLst>
            <pc:docMk/>
            <pc:sldMk cId="1424510554" sldId="574"/>
            <ac:spMk id="33" creationId="{971D7994-2030-40B1-B8D5-F74DA08A36E2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33" creationId="{AEF7B45C-FBF6-44A9-9769-A32CE713B2DF}"/>
          </ac:spMkLst>
        </pc:spChg>
        <pc:spChg chg="add mod topLvl">
          <ac:chgData name="Lucas Almeida" userId="d6c9d896-08c0-447c-939c-b78316386bff" providerId="ADAL" clId="{4D68FF15-FA86-49B3-81A4-5B7E567A4AD2}" dt="2022-11-09T00:37:54.856" v="11809" actId="1076"/>
          <ac:spMkLst>
            <pc:docMk/>
            <pc:sldMk cId="1424510554" sldId="574"/>
            <ac:spMk id="34" creationId="{B5787900-C2E9-490B-8746-75359BA85703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34" creationId="{F68CC4BB-FAE9-4833-A8DC-479760853DDC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35" creationId="{8C2545B1-16A0-4FCE-BF4A-003B764DFA56}"/>
          </ac:spMkLst>
        </pc:spChg>
        <pc:spChg chg="add mod topLvl">
          <ac:chgData name="Lucas Almeida" userId="d6c9d896-08c0-447c-939c-b78316386bff" providerId="ADAL" clId="{4D68FF15-FA86-49B3-81A4-5B7E567A4AD2}" dt="2022-11-09T00:37:54.856" v="11809" actId="1076"/>
          <ac:spMkLst>
            <pc:docMk/>
            <pc:sldMk cId="1424510554" sldId="574"/>
            <ac:spMk id="36" creationId="{2D2E6C04-14BE-4926-B364-0DA15EAD38C0}"/>
          </ac:spMkLst>
        </pc:spChg>
        <pc:spChg chg="mod">
          <ac:chgData name="Lucas Almeida" userId="d6c9d896-08c0-447c-939c-b78316386bff" providerId="ADAL" clId="{4D68FF15-FA86-49B3-81A4-5B7E567A4AD2}" dt="2022-11-09T00:35:59.230" v="11798"/>
          <ac:spMkLst>
            <pc:docMk/>
            <pc:sldMk cId="1424510554" sldId="574"/>
            <ac:spMk id="38" creationId="{77B99325-F508-47F2-B042-913E5BBE8381}"/>
          </ac:spMkLst>
        </pc:spChg>
        <pc:spChg chg="mod">
          <ac:chgData name="Lucas Almeida" userId="d6c9d896-08c0-447c-939c-b78316386bff" providerId="ADAL" clId="{4D68FF15-FA86-49B3-81A4-5B7E567A4AD2}" dt="2022-11-09T00:35:59.230" v="11798"/>
          <ac:spMkLst>
            <pc:docMk/>
            <pc:sldMk cId="1424510554" sldId="574"/>
            <ac:spMk id="39" creationId="{27B0A0C8-7314-4E44-B045-7930503970E6}"/>
          </ac:spMkLst>
        </pc:spChg>
        <pc:spChg chg="del mod">
          <ac:chgData name="Lucas Almeida" userId="d6c9d896-08c0-447c-939c-b78316386bff" providerId="ADAL" clId="{4D68FF15-FA86-49B3-81A4-5B7E567A4AD2}" dt="2022-11-09T00:30:55.823" v="11751" actId="478"/>
          <ac:spMkLst>
            <pc:docMk/>
            <pc:sldMk cId="1424510554" sldId="574"/>
            <ac:spMk id="40" creationId="{334EE19D-F810-4E70-8AAE-1BB497D3E783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42" creationId="{33CCBE42-651C-4FEA-8B43-FF030AD6E9B2}"/>
          </ac:spMkLst>
        </pc:spChg>
        <pc:spChg chg="mod">
          <ac:chgData name="Lucas Almeida" userId="d6c9d896-08c0-447c-939c-b78316386bff" providerId="ADAL" clId="{4D68FF15-FA86-49B3-81A4-5B7E567A4AD2}" dt="2022-11-09T00:35:59.230" v="11798"/>
          <ac:spMkLst>
            <pc:docMk/>
            <pc:sldMk cId="1424510554" sldId="574"/>
            <ac:spMk id="42" creationId="{51435BEC-6316-4858-8CA5-C31838C9037C}"/>
          </ac:spMkLst>
        </pc:spChg>
        <pc:spChg chg="add mod topLvl">
          <ac:chgData name="Lucas Almeida" userId="d6c9d896-08c0-447c-939c-b78316386bff" providerId="ADAL" clId="{4D68FF15-FA86-49B3-81A4-5B7E567A4AD2}" dt="2022-11-09T10:40:55.021" v="15164" actId="20577"/>
          <ac:spMkLst>
            <pc:docMk/>
            <pc:sldMk cId="1424510554" sldId="574"/>
            <ac:spMk id="43" creationId="{A4D732E1-5801-4CDE-A482-BD01B0F7F088}"/>
          </ac:spMkLst>
        </pc:spChg>
        <pc:spChg chg="add mod topLvl">
          <ac:chgData name="Lucas Almeida" userId="d6c9d896-08c0-447c-939c-b78316386bff" providerId="ADAL" clId="{4D68FF15-FA86-49B3-81A4-5B7E567A4AD2}" dt="2022-11-09T10:35:55.164" v="14944" actId="165"/>
          <ac:spMkLst>
            <pc:docMk/>
            <pc:sldMk cId="1424510554" sldId="574"/>
            <ac:spMk id="44" creationId="{A532D609-173A-4443-9166-2D5AD54A0D86}"/>
          </ac:spMkLst>
        </pc:spChg>
        <pc:spChg chg="add mod topLvl">
          <ac:chgData name="Lucas Almeida" userId="d6c9d896-08c0-447c-939c-b78316386bff" providerId="ADAL" clId="{4D68FF15-FA86-49B3-81A4-5B7E567A4AD2}" dt="2022-11-09T10:35:55.164" v="14944" actId="165"/>
          <ac:spMkLst>
            <pc:docMk/>
            <pc:sldMk cId="1424510554" sldId="574"/>
            <ac:spMk id="46" creationId="{7398775F-D3CE-4847-A32C-E635FCEDAF4D}"/>
          </ac:spMkLst>
        </pc:spChg>
        <pc:spChg chg="add mod topLvl">
          <ac:chgData name="Lucas Almeida" userId="d6c9d896-08c0-447c-939c-b78316386bff" providerId="ADAL" clId="{4D68FF15-FA86-49B3-81A4-5B7E567A4AD2}" dt="2022-11-09T10:08:00.860" v="13808" actId="1076"/>
          <ac:spMkLst>
            <pc:docMk/>
            <pc:sldMk cId="1424510554" sldId="574"/>
            <ac:spMk id="47" creationId="{88F7B0AF-1732-4F64-BB3B-2D548D7DF1EE}"/>
          </ac:spMkLst>
        </pc:spChg>
        <pc:spChg chg="add mod topLvl">
          <ac:chgData name="Lucas Almeida" userId="d6c9d896-08c0-447c-939c-b78316386bff" providerId="ADAL" clId="{4D68FF15-FA86-49B3-81A4-5B7E567A4AD2}" dt="2022-11-09T10:08:00.860" v="13808" actId="1076"/>
          <ac:spMkLst>
            <pc:docMk/>
            <pc:sldMk cId="1424510554" sldId="574"/>
            <ac:spMk id="48" creationId="{0E26C553-3FC9-48AB-9138-960BC69425E8}"/>
          </ac:spMkLst>
        </pc:spChg>
        <pc:spChg chg="add mod topLvl">
          <ac:chgData name="Lucas Almeida" userId="d6c9d896-08c0-447c-939c-b78316386bff" providerId="ADAL" clId="{4D68FF15-FA86-49B3-81A4-5B7E567A4AD2}" dt="2022-11-09T10:08:00.860" v="13808" actId="1076"/>
          <ac:spMkLst>
            <pc:docMk/>
            <pc:sldMk cId="1424510554" sldId="574"/>
            <ac:spMk id="50" creationId="{3E1B3D38-B018-428C-8E74-DDB0436C8DAC}"/>
          </ac:spMkLst>
        </pc:spChg>
        <pc:spChg chg="add del mod">
          <ac:chgData name="Lucas Almeida" userId="d6c9d896-08c0-447c-939c-b78316386bff" providerId="ADAL" clId="{4D68FF15-FA86-49B3-81A4-5B7E567A4AD2}" dt="2022-11-09T10:06:34.682" v="13775" actId="478"/>
          <ac:spMkLst>
            <pc:docMk/>
            <pc:sldMk cId="1424510554" sldId="574"/>
            <ac:spMk id="51" creationId="{486FB311-C271-42B2-AF10-088D104CD706}"/>
          </ac:spMkLst>
        </pc:spChg>
        <pc:spChg chg="mod topLvl">
          <ac:chgData name="Lucas Almeida" userId="d6c9d896-08c0-447c-939c-b78316386bff" providerId="ADAL" clId="{4D68FF15-FA86-49B3-81A4-5B7E567A4AD2}" dt="2022-11-09T11:07:26.836" v="17070" actId="20577"/>
          <ac:spMkLst>
            <pc:docMk/>
            <pc:sldMk cId="1424510554" sldId="574"/>
            <ac:spMk id="53" creationId="{97762848-A0D8-412E-A768-4DC32ED45913}"/>
          </ac:spMkLst>
        </pc:spChg>
        <pc:spChg chg="mod topLvl">
          <ac:chgData name="Lucas Almeida" userId="d6c9d896-08c0-447c-939c-b78316386bff" providerId="ADAL" clId="{4D68FF15-FA86-49B3-81A4-5B7E567A4AD2}" dt="2022-11-09T10:18:14.350" v="14879" actId="1076"/>
          <ac:spMkLst>
            <pc:docMk/>
            <pc:sldMk cId="1424510554" sldId="574"/>
            <ac:spMk id="54" creationId="{6879ED0D-42AB-46AB-BB59-C25FEC7137FD}"/>
          </ac:spMkLst>
        </pc:spChg>
        <pc:spChg chg="mod topLvl">
          <ac:chgData name="Lucas Almeida" userId="d6c9d896-08c0-447c-939c-b78316386bff" providerId="ADAL" clId="{4D68FF15-FA86-49B3-81A4-5B7E567A4AD2}" dt="2022-11-09T10:54:14.007" v="15833" actId="20577"/>
          <ac:spMkLst>
            <pc:docMk/>
            <pc:sldMk cId="1424510554" sldId="574"/>
            <ac:spMk id="56" creationId="{0B6FAFCF-829D-4797-BDC1-3024CD92F13E}"/>
          </ac:spMkLst>
        </pc:spChg>
        <pc:spChg chg="del mod">
          <ac:chgData name="Lucas Almeida" userId="d6c9d896-08c0-447c-939c-b78316386bff" providerId="ADAL" clId="{4D68FF15-FA86-49B3-81A4-5B7E567A4AD2}" dt="2022-11-09T00:45:55.614" v="12609" actId="478"/>
          <ac:spMkLst>
            <pc:docMk/>
            <pc:sldMk cId="1424510554" sldId="574"/>
            <ac:spMk id="57" creationId="{A30A9557-7EF3-48BC-879D-D13658BE5D83}"/>
          </ac:spMkLst>
        </pc:spChg>
        <pc:spChg chg="add mod">
          <ac:chgData name="Lucas Almeida" userId="d6c9d896-08c0-447c-939c-b78316386bff" providerId="ADAL" clId="{4D68FF15-FA86-49B3-81A4-5B7E567A4AD2}" dt="2022-11-09T10:43:30.601" v="15675" actId="207"/>
          <ac:spMkLst>
            <pc:docMk/>
            <pc:sldMk cId="1424510554" sldId="574"/>
            <ac:spMk id="58" creationId="{DDDFEA9E-C550-4C97-B16B-753B51E2BA36}"/>
          </ac:spMkLst>
        </pc:spChg>
        <pc:spChg chg="add mod">
          <ac:chgData name="Lucas Almeida" userId="d6c9d896-08c0-447c-939c-b78316386bff" providerId="ADAL" clId="{4D68FF15-FA86-49B3-81A4-5B7E567A4AD2}" dt="2022-11-09T10:18:10.061" v="14878" actId="1035"/>
          <ac:spMkLst>
            <pc:docMk/>
            <pc:sldMk cId="1424510554" sldId="574"/>
            <ac:spMk id="59" creationId="{CCEECF69-767C-4120-82A0-380A5BAD6FE9}"/>
          </ac:spMkLst>
        </pc:spChg>
        <pc:spChg chg="add mod">
          <ac:chgData name="Lucas Almeida" userId="d6c9d896-08c0-447c-939c-b78316386bff" providerId="ADAL" clId="{4D68FF15-FA86-49B3-81A4-5B7E567A4AD2}" dt="2022-11-09T10:18:10.061" v="14878" actId="1035"/>
          <ac:spMkLst>
            <pc:docMk/>
            <pc:sldMk cId="1424510554" sldId="574"/>
            <ac:spMk id="60" creationId="{52D152BF-A016-4E04-8181-461E9CED4DE4}"/>
          </ac:spMkLst>
        </pc:spChg>
        <pc:spChg chg="add mod topLvl">
          <ac:chgData name="Lucas Almeida" userId="d6c9d896-08c0-447c-939c-b78316386bff" providerId="ADAL" clId="{4D68FF15-FA86-49B3-81A4-5B7E567A4AD2}" dt="2022-11-09T10:59:40.496" v="16078" actId="20577"/>
          <ac:spMkLst>
            <pc:docMk/>
            <pc:sldMk cId="1424510554" sldId="574"/>
            <ac:spMk id="61" creationId="{16024AFE-DE49-461C-95F2-643A3FD783A7}"/>
          </ac:spMkLst>
        </pc:spChg>
        <pc:spChg chg="add mod topLvl">
          <ac:chgData name="Lucas Almeida" userId="d6c9d896-08c0-447c-939c-b78316386bff" providerId="ADAL" clId="{4D68FF15-FA86-49B3-81A4-5B7E567A4AD2}" dt="2022-11-09T10:54:48.908" v="15906" actId="165"/>
          <ac:spMkLst>
            <pc:docMk/>
            <pc:sldMk cId="1424510554" sldId="574"/>
            <ac:spMk id="62" creationId="{A13063F3-35D0-4EB0-8D36-F952FC30BEF5}"/>
          </ac:spMkLst>
        </pc:spChg>
        <pc:spChg chg="add mod topLvl">
          <ac:chgData name="Lucas Almeida" userId="d6c9d896-08c0-447c-939c-b78316386bff" providerId="ADAL" clId="{4D68FF15-FA86-49B3-81A4-5B7E567A4AD2}" dt="2022-11-09T10:55:36.713" v="15986" actId="14100"/>
          <ac:spMkLst>
            <pc:docMk/>
            <pc:sldMk cId="1424510554" sldId="574"/>
            <ac:spMk id="63" creationId="{F11AFF2C-9759-49A6-ACFB-1AEC840F7AFE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103" creationId="{A763CA21-E0B8-4E0E-AD42-F757E03BF650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105" creationId="{39BEDBA5-B824-4DA8-A5E6-DEE12C7248FF}"/>
          </ac:spMkLst>
        </pc:spChg>
        <pc:spChg chg="del">
          <ac:chgData name="Lucas Almeida" userId="d6c9d896-08c0-447c-939c-b78316386bff" providerId="ADAL" clId="{4D68FF15-FA86-49B3-81A4-5B7E567A4AD2}" dt="2022-10-20T19:33:31.943" v="788" actId="478"/>
          <ac:spMkLst>
            <pc:docMk/>
            <pc:sldMk cId="1424510554" sldId="574"/>
            <ac:spMk id="107" creationId="{2ABB6E38-54D1-4F8C-8168-0CC4A2944956}"/>
          </ac:spMkLst>
        </pc:spChg>
        <pc:spChg chg="del mod">
          <ac:chgData name="Lucas Almeida" userId="d6c9d896-08c0-447c-939c-b78316386bff" providerId="ADAL" clId="{4D68FF15-FA86-49B3-81A4-5B7E567A4AD2}" dt="2022-11-25T10:28:41.937" v="17393" actId="478"/>
          <ac:spMkLst>
            <pc:docMk/>
            <pc:sldMk cId="1424510554" sldId="574"/>
            <ac:spMk id="109" creationId="{EA54AD8E-2A04-400C-AC9D-54773BF2B3A9}"/>
          </ac:spMkLst>
        </pc:spChg>
        <pc:spChg chg="del mod">
          <ac:chgData name="Lucas Almeida" userId="d6c9d896-08c0-447c-939c-b78316386bff" providerId="ADAL" clId="{4D68FF15-FA86-49B3-81A4-5B7E567A4AD2}" dt="2022-11-25T10:28:28.938" v="17389" actId="478"/>
          <ac:spMkLst>
            <pc:docMk/>
            <pc:sldMk cId="1424510554" sldId="574"/>
            <ac:spMk id="110" creationId="{070A8353-AC62-411F-8E9A-92DF5D7A2ED9}"/>
          </ac:spMkLst>
        </pc:spChg>
        <pc:grpChg chg="add del mod">
          <ac:chgData name="Lucas Almeida" userId="d6c9d896-08c0-447c-939c-b78316386bff" providerId="ADAL" clId="{4D68FF15-FA86-49B3-81A4-5B7E567A4AD2}" dt="2022-11-09T00:27:25.235" v="11739" actId="165"/>
          <ac:grpSpMkLst>
            <pc:docMk/>
            <pc:sldMk cId="1424510554" sldId="574"/>
            <ac:grpSpMk id="7" creationId="{19AB6053-A668-4049-A577-5654090BF639}"/>
          </ac:grpSpMkLst>
        </pc:grpChg>
        <pc:grpChg chg="add del mod">
          <ac:chgData name="Lucas Almeida" userId="d6c9d896-08c0-447c-939c-b78316386bff" providerId="ADAL" clId="{4D68FF15-FA86-49B3-81A4-5B7E567A4AD2}" dt="2022-11-09T00:36:46.567" v="11806" actId="165"/>
          <ac:grpSpMkLst>
            <pc:docMk/>
            <pc:sldMk cId="1424510554" sldId="574"/>
            <ac:grpSpMk id="9" creationId="{915AD0E5-B5B7-4B8B-B358-358941992E37}"/>
          </ac:grpSpMkLst>
        </pc:grpChg>
        <pc:grpChg chg="add del mod">
          <ac:chgData name="Lucas Almeida" userId="d6c9d896-08c0-447c-939c-b78316386bff" providerId="ADAL" clId="{4D68FF15-FA86-49B3-81A4-5B7E567A4AD2}" dt="2022-11-09T10:06:45.323" v="13779" actId="165"/>
          <ac:grpSpMkLst>
            <pc:docMk/>
            <pc:sldMk cId="1424510554" sldId="574"/>
            <ac:grpSpMk id="10" creationId="{893BF800-387F-4BED-B72A-23138A42A3D1}"/>
          </ac:grpSpMkLst>
        </pc:grpChg>
        <pc:grpChg chg="add del mod">
          <ac:chgData name="Lucas Almeida" userId="d6c9d896-08c0-447c-939c-b78316386bff" providerId="ADAL" clId="{4D68FF15-FA86-49B3-81A4-5B7E567A4AD2}" dt="2022-11-09T10:35:55.164" v="14944" actId="165"/>
          <ac:grpSpMkLst>
            <pc:docMk/>
            <pc:sldMk cId="1424510554" sldId="574"/>
            <ac:grpSpMk id="13" creationId="{F0653D04-8C1F-45C8-A117-97702A781028}"/>
          </ac:grpSpMkLst>
        </pc:grpChg>
        <pc:grpChg chg="add del mod">
          <ac:chgData name="Lucas Almeida" userId="d6c9d896-08c0-447c-939c-b78316386bff" providerId="ADAL" clId="{4D68FF15-FA86-49B3-81A4-5B7E567A4AD2}" dt="2022-11-09T10:54:48.908" v="15906" actId="165"/>
          <ac:grpSpMkLst>
            <pc:docMk/>
            <pc:sldMk cId="1424510554" sldId="574"/>
            <ac:grpSpMk id="14" creationId="{65B4C0C2-96EF-452F-82A3-EC3929C8FEEB}"/>
          </ac:grpSpMkLst>
        </pc:grpChg>
        <pc:grpChg chg="add del mod">
          <ac:chgData name="Lucas Almeida" userId="d6c9d896-08c0-447c-939c-b78316386bff" providerId="ADAL" clId="{4D68FF15-FA86-49B3-81A4-5B7E567A4AD2}" dt="2022-11-09T00:36:26.628" v="11801" actId="478"/>
          <ac:grpSpMkLst>
            <pc:docMk/>
            <pc:sldMk cId="1424510554" sldId="574"/>
            <ac:grpSpMk id="37" creationId="{B9B2B0AF-D113-492B-9227-7AF47CE7C317}"/>
          </ac:grpSpMkLst>
        </pc:grpChg>
        <pc:grpChg chg="add del mod">
          <ac:chgData name="Lucas Almeida" userId="d6c9d896-08c0-447c-939c-b78316386bff" providerId="ADAL" clId="{4D68FF15-FA86-49B3-81A4-5B7E567A4AD2}" dt="2022-11-09T00:53:09.125" v="13245" actId="165"/>
          <ac:grpSpMkLst>
            <pc:docMk/>
            <pc:sldMk cId="1424510554" sldId="574"/>
            <ac:grpSpMk id="52" creationId="{829F0985-FCC1-43DB-8234-3927C2487CC6}"/>
          </ac:grpSpMkLst>
        </pc:grpChg>
        <pc:picChg chg="del">
          <ac:chgData name="Lucas Almeida" userId="d6c9d896-08c0-447c-939c-b78316386bff" providerId="ADAL" clId="{4D68FF15-FA86-49B3-81A4-5B7E567A4AD2}" dt="2022-10-20T19:33:31.943" v="788" actId="478"/>
          <ac:picMkLst>
            <pc:docMk/>
            <pc:sldMk cId="1424510554" sldId="574"/>
            <ac:picMk id="3" creationId="{7F58B099-79BA-4E32-A247-B20F0B1090BC}"/>
          </ac:picMkLst>
        </pc:picChg>
        <pc:picChg chg="add del mod">
          <ac:chgData name="Lucas Almeida" userId="d6c9d896-08c0-447c-939c-b78316386bff" providerId="ADAL" clId="{4D68FF15-FA86-49B3-81A4-5B7E567A4AD2}" dt="2022-11-09T00:24:32.478" v="11520" actId="478"/>
          <ac:picMkLst>
            <pc:docMk/>
            <pc:sldMk cId="1424510554" sldId="574"/>
            <ac:picMk id="3" creationId="{9ED99D50-7A09-4B82-B884-E47B373EE5DB}"/>
          </ac:picMkLst>
        </pc:picChg>
        <pc:picChg chg="add del mod">
          <ac:chgData name="Lucas Almeida" userId="d6c9d896-08c0-447c-939c-b78316386bff" providerId="ADAL" clId="{4D68FF15-FA86-49B3-81A4-5B7E567A4AD2}" dt="2022-11-09T00:23:39.838" v="11498"/>
          <ac:picMkLst>
            <pc:docMk/>
            <pc:sldMk cId="1424510554" sldId="574"/>
            <ac:picMk id="32" creationId="{984FF83C-CA23-4158-8E6C-9235B1ADF169}"/>
          </ac:picMkLst>
        </pc:picChg>
        <pc:picChg chg="add del mod topLvl">
          <ac:chgData name="Lucas Almeida" userId="d6c9d896-08c0-447c-939c-b78316386bff" providerId="ADAL" clId="{4D68FF15-FA86-49B3-81A4-5B7E567A4AD2}" dt="2022-11-09T10:35:13.451" v="14940" actId="478"/>
          <ac:picMkLst>
            <pc:docMk/>
            <pc:sldMk cId="1424510554" sldId="574"/>
            <ac:picMk id="35" creationId="{257D8570-72C9-4E85-B684-BD492EB776C7}"/>
          </ac:picMkLst>
        </pc:picChg>
        <pc:picChg chg="mod">
          <ac:chgData name="Lucas Almeida" userId="d6c9d896-08c0-447c-939c-b78316386bff" providerId="ADAL" clId="{4D68FF15-FA86-49B3-81A4-5B7E567A4AD2}" dt="2022-11-09T00:35:59.230" v="11798"/>
          <ac:picMkLst>
            <pc:docMk/>
            <pc:sldMk cId="1424510554" sldId="574"/>
            <ac:picMk id="41" creationId="{B842A3CC-0390-44DF-A433-2DF4604887DD}"/>
          </ac:picMkLst>
        </pc:picChg>
        <pc:picChg chg="add del mod topLvl">
          <ac:chgData name="Lucas Almeida" userId="d6c9d896-08c0-447c-939c-b78316386bff" providerId="ADAL" clId="{4D68FF15-FA86-49B3-81A4-5B7E567A4AD2}" dt="2022-11-09T10:35:58.577" v="14945" actId="478"/>
          <ac:picMkLst>
            <pc:docMk/>
            <pc:sldMk cId="1424510554" sldId="574"/>
            <ac:picMk id="45" creationId="{0940762A-F4A3-42F5-9BFA-4781DAA34515}"/>
          </ac:picMkLst>
        </pc:picChg>
        <pc:picChg chg="add del mod topLvl">
          <ac:chgData name="Lucas Almeida" userId="d6c9d896-08c0-447c-939c-b78316386bff" providerId="ADAL" clId="{4D68FF15-FA86-49B3-81A4-5B7E567A4AD2}" dt="2022-11-09T10:37:27.339" v="14957" actId="478"/>
          <ac:picMkLst>
            <pc:docMk/>
            <pc:sldMk cId="1424510554" sldId="574"/>
            <ac:picMk id="49" creationId="{E8903A53-1384-4091-8F16-A32223EC3B6F}"/>
          </ac:picMkLst>
        </pc:picChg>
        <pc:picChg chg="del mod topLvl">
          <ac:chgData name="Lucas Almeida" userId="d6c9d896-08c0-447c-939c-b78316386bff" providerId="ADAL" clId="{4D68FF15-FA86-49B3-81A4-5B7E567A4AD2}" dt="2022-11-09T10:18:02.662" v="14858" actId="478"/>
          <ac:picMkLst>
            <pc:docMk/>
            <pc:sldMk cId="1424510554" sldId="574"/>
            <ac:picMk id="55" creationId="{7F0B4B10-39E3-4E91-AEB0-4FB373AD6312}"/>
          </ac:picMkLst>
        </pc:picChg>
        <pc:picChg chg="del">
          <ac:chgData name="Lucas Almeida" userId="d6c9d896-08c0-447c-939c-b78316386bff" providerId="ADAL" clId="{4D68FF15-FA86-49B3-81A4-5B7E567A4AD2}" dt="2022-10-20T19:33:31.943" v="788" actId="478"/>
          <ac:picMkLst>
            <pc:docMk/>
            <pc:sldMk cId="1424510554" sldId="574"/>
            <ac:picMk id="63" creationId="{E22D6F06-4573-480C-9C66-AC819B9E8658}"/>
          </ac:picMkLst>
        </pc:picChg>
        <pc:picChg chg="add mod">
          <ac:chgData name="Lucas Almeida" userId="d6c9d896-08c0-447c-939c-b78316386bff" providerId="ADAL" clId="{4D68FF15-FA86-49B3-81A4-5B7E567A4AD2}" dt="2022-11-09T10:36:55.936" v="14954" actId="14826"/>
          <ac:picMkLst>
            <pc:docMk/>
            <pc:sldMk cId="1424510554" sldId="574"/>
            <ac:picMk id="64" creationId="{14DE07D1-315C-4DB8-A15B-4BE582CF7D53}"/>
          </ac:picMkLst>
        </pc:picChg>
        <pc:picChg chg="del">
          <ac:chgData name="Lucas Almeida" userId="d6c9d896-08c0-447c-939c-b78316386bff" providerId="ADAL" clId="{4D68FF15-FA86-49B3-81A4-5B7E567A4AD2}" dt="2022-10-20T19:33:31.943" v="788" actId="478"/>
          <ac:picMkLst>
            <pc:docMk/>
            <pc:sldMk cId="1424510554" sldId="574"/>
            <ac:picMk id="65" creationId="{80ADA16C-4DA4-4ACB-8CA7-AC01319EB8C0}"/>
          </ac:picMkLst>
        </pc:picChg>
        <pc:picChg chg="add mod">
          <ac:chgData name="Lucas Almeida" userId="d6c9d896-08c0-447c-939c-b78316386bff" providerId="ADAL" clId="{4D68FF15-FA86-49B3-81A4-5B7E567A4AD2}" dt="2022-11-09T10:39:04.832" v="14966" actId="1076"/>
          <ac:picMkLst>
            <pc:docMk/>
            <pc:sldMk cId="1424510554" sldId="574"/>
            <ac:picMk id="65" creationId="{88C08D3D-243F-44FE-8AC2-844879F74E92}"/>
          </ac:picMkLst>
        </pc:picChg>
        <pc:picChg chg="add mod">
          <ac:chgData name="Lucas Almeida" userId="d6c9d896-08c0-447c-939c-b78316386bff" providerId="ADAL" clId="{4D68FF15-FA86-49B3-81A4-5B7E567A4AD2}" dt="2022-11-09T10:37:21.041" v="14956" actId="14826"/>
          <ac:picMkLst>
            <pc:docMk/>
            <pc:sldMk cId="1424510554" sldId="574"/>
            <ac:picMk id="66" creationId="{F6649BBF-03F7-47CF-A8A3-563AF30949B5}"/>
          </ac:picMkLst>
        </pc:picChg>
        <pc:picChg chg="add mod">
          <ac:chgData name="Lucas Almeida" userId="d6c9d896-08c0-447c-939c-b78316386bff" providerId="ADAL" clId="{4D68FF15-FA86-49B3-81A4-5B7E567A4AD2}" dt="2022-11-09T10:38:09.436" v="14961" actId="14826"/>
          <ac:picMkLst>
            <pc:docMk/>
            <pc:sldMk cId="1424510554" sldId="574"/>
            <ac:picMk id="67" creationId="{AB2CE881-8D58-42C4-879B-72BEBB8A27C4}"/>
          </ac:picMkLst>
        </pc:picChg>
        <pc:picChg chg="add mod">
          <ac:chgData name="Lucas Almeida" userId="d6c9d896-08c0-447c-939c-b78316386bff" providerId="ADAL" clId="{4D68FF15-FA86-49B3-81A4-5B7E567A4AD2}" dt="2022-11-09T10:38:43.898" v="14963" actId="1076"/>
          <ac:picMkLst>
            <pc:docMk/>
            <pc:sldMk cId="1424510554" sldId="574"/>
            <ac:picMk id="68" creationId="{184C3AA1-59CF-4743-AC68-39F661E996EF}"/>
          </ac:picMkLst>
        </pc:picChg>
        <pc:picChg chg="add mod">
          <ac:chgData name="Lucas Almeida" userId="d6c9d896-08c0-447c-939c-b78316386bff" providerId="ADAL" clId="{4D68FF15-FA86-49B3-81A4-5B7E567A4AD2}" dt="2022-11-09T10:39:03.316" v="14965" actId="1076"/>
          <ac:picMkLst>
            <pc:docMk/>
            <pc:sldMk cId="1424510554" sldId="574"/>
            <ac:picMk id="69" creationId="{9DCBAFA5-907A-4C57-843F-CC4595AE5710}"/>
          </ac:picMkLst>
        </pc:picChg>
      </pc:sldChg>
      <pc:sldChg chg="addSp delSp modSp add del mod">
        <pc:chgData name="Lucas Almeida" userId="d6c9d896-08c0-447c-939c-b78316386bff" providerId="ADAL" clId="{4D68FF15-FA86-49B3-81A4-5B7E567A4AD2}" dt="2022-10-23T10:31:49.952" v="3533" actId="47"/>
        <pc:sldMkLst>
          <pc:docMk/>
          <pc:sldMk cId="1889196192" sldId="575"/>
        </pc:sldMkLst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5" creationId="{BD065E96-FE0B-47F5-A3E0-6C47AA564CFC}"/>
          </ac:spMkLst>
        </pc:spChg>
        <pc:spChg chg="mod">
          <ac:chgData name="Lucas Almeida" userId="d6c9d896-08c0-447c-939c-b78316386bff" providerId="ADAL" clId="{4D68FF15-FA86-49B3-81A4-5B7E567A4AD2}" dt="2022-10-20T19:25:46.585" v="118" actId="20577"/>
          <ac:spMkLst>
            <pc:docMk/>
            <pc:sldMk cId="1889196192" sldId="575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17" creationId="{484C032A-B3E2-4D58-B9F6-650FEAA01C14}"/>
          </ac:spMkLst>
        </pc:spChg>
        <pc:spChg chg="add del mod">
          <ac:chgData name="Lucas Almeida" userId="d6c9d896-08c0-447c-939c-b78316386bff" providerId="ADAL" clId="{4D68FF15-FA86-49B3-81A4-5B7E567A4AD2}" dt="2022-10-23T09:27:15.871" v="2183" actId="478"/>
          <ac:spMkLst>
            <pc:docMk/>
            <pc:sldMk cId="1889196192" sldId="575"/>
            <ac:spMk id="23" creationId="{2E842D92-FB8C-420E-AB42-6D53EFDB9789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33" creationId="{AEF7B45C-FBF6-44A9-9769-A32CE713B2DF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34" creationId="{F68CC4BB-FAE9-4833-A8DC-479760853DDC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35" creationId="{8C2545B1-16A0-4FCE-BF4A-003B764DFA56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42" creationId="{33CCBE42-651C-4FEA-8B43-FF030AD6E9B2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103" creationId="{A763CA21-E0B8-4E0E-AD42-F757E03BF650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105" creationId="{39BEDBA5-B824-4DA8-A5E6-DEE12C7248FF}"/>
          </ac:spMkLst>
        </pc:spChg>
        <pc:spChg chg="del">
          <ac:chgData name="Lucas Almeida" userId="d6c9d896-08c0-447c-939c-b78316386bff" providerId="ADAL" clId="{4D68FF15-FA86-49B3-81A4-5B7E567A4AD2}" dt="2022-10-20T19:36:39.581" v="1485" actId="478"/>
          <ac:spMkLst>
            <pc:docMk/>
            <pc:sldMk cId="1889196192" sldId="575"/>
            <ac:spMk id="107" creationId="{2ABB6E38-54D1-4F8C-8168-0CC4A2944956}"/>
          </ac:spMkLst>
        </pc:spChg>
        <pc:picChg chg="del">
          <ac:chgData name="Lucas Almeida" userId="d6c9d896-08c0-447c-939c-b78316386bff" providerId="ADAL" clId="{4D68FF15-FA86-49B3-81A4-5B7E567A4AD2}" dt="2022-10-20T19:36:39.581" v="1485" actId="478"/>
          <ac:picMkLst>
            <pc:docMk/>
            <pc:sldMk cId="1889196192" sldId="575"/>
            <ac:picMk id="3" creationId="{7F58B099-79BA-4E32-A247-B20F0B1090BC}"/>
          </ac:picMkLst>
        </pc:picChg>
        <pc:picChg chg="del">
          <ac:chgData name="Lucas Almeida" userId="d6c9d896-08c0-447c-939c-b78316386bff" providerId="ADAL" clId="{4D68FF15-FA86-49B3-81A4-5B7E567A4AD2}" dt="2022-10-20T19:36:39.581" v="1485" actId="478"/>
          <ac:picMkLst>
            <pc:docMk/>
            <pc:sldMk cId="1889196192" sldId="575"/>
            <ac:picMk id="63" creationId="{E22D6F06-4573-480C-9C66-AC819B9E8658}"/>
          </ac:picMkLst>
        </pc:picChg>
        <pc:picChg chg="del">
          <ac:chgData name="Lucas Almeida" userId="d6c9d896-08c0-447c-939c-b78316386bff" providerId="ADAL" clId="{4D68FF15-FA86-49B3-81A4-5B7E567A4AD2}" dt="2022-10-20T19:36:39.581" v="1485" actId="478"/>
          <ac:picMkLst>
            <pc:docMk/>
            <pc:sldMk cId="1889196192" sldId="575"/>
            <ac:picMk id="65" creationId="{80ADA16C-4DA4-4ACB-8CA7-AC01319EB8C0}"/>
          </ac:picMkLst>
        </pc:picChg>
      </pc:sldChg>
      <pc:sldChg chg="addSp delSp modSp add del mod">
        <pc:chgData name="Lucas Almeida" userId="d6c9d896-08c0-447c-939c-b78316386bff" providerId="ADAL" clId="{4D68FF15-FA86-49B3-81A4-5B7E567A4AD2}" dt="2022-10-24T17:04:11.670" v="6455" actId="47"/>
        <pc:sldMkLst>
          <pc:docMk/>
          <pc:sldMk cId="190852271" sldId="576"/>
        </pc:sldMkLst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5" creationId="{BD065E96-FE0B-47F5-A3E0-6C47AA564CFC}"/>
          </ac:spMkLst>
        </pc:spChg>
        <pc:spChg chg="del">
          <ac:chgData name="Lucas Almeida" userId="d6c9d896-08c0-447c-939c-b78316386bff" providerId="ADAL" clId="{4D68FF15-FA86-49B3-81A4-5B7E567A4AD2}" dt="2022-10-20T23:08:29.810" v="1948" actId="478"/>
          <ac:spMkLst>
            <pc:docMk/>
            <pc:sldMk cId="190852271" sldId="576"/>
            <ac:spMk id="6" creationId="{BA4FE76C-978A-4C68-BEBE-21A50921D0F1}"/>
          </ac:spMkLst>
        </pc:spChg>
        <pc:spChg chg="mod">
          <ac:chgData name="Lucas Almeida" userId="d6c9d896-08c0-447c-939c-b78316386bff" providerId="ADAL" clId="{4D68FF15-FA86-49B3-81A4-5B7E567A4AD2}" dt="2022-10-20T19:26:29.508" v="181" actId="20577"/>
          <ac:spMkLst>
            <pc:docMk/>
            <pc:sldMk cId="190852271" sldId="576"/>
            <ac:spMk id="15" creationId="{F0DBD456-9152-4F25-96D2-02254082E0A0}"/>
          </ac:spMkLst>
        </pc:spChg>
        <pc:spChg chg="ord">
          <ac:chgData name="Lucas Almeida" userId="d6c9d896-08c0-447c-939c-b78316386bff" providerId="ADAL" clId="{4D68FF15-FA86-49B3-81A4-5B7E567A4AD2}" dt="2022-10-20T23:08:10.365" v="1945" actId="167"/>
          <ac:spMkLst>
            <pc:docMk/>
            <pc:sldMk cId="190852271" sldId="576"/>
            <ac:spMk id="16" creationId="{ECE3AC26-6270-40BD-A0A3-D8D21F017268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17" creationId="{484C032A-B3E2-4D58-B9F6-650FEAA01C14}"/>
          </ac:spMkLst>
        </pc:spChg>
        <pc:spChg chg="add mod">
          <ac:chgData name="Lucas Almeida" userId="d6c9d896-08c0-447c-939c-b78316386bff" providerId="ADAL" clId="{4D68FF15-FA86-49B3-81A4-5B7E567A4AD2}" dt="2022-10-20T23:07:58.359" v="1943" actId="1076"/>
          <ac:spMkLst>
            <pc:docMk/>
            <pc:sldMk cId="190852271" sldId="576"/>
            <ac:spMk id="23" creationId="{8F601916-924A-42BE-997E-29A78E054F80}"/>
          </ac:spMkLst>
        </pc:spChg>
        <pc:spChg chg="add del mod">
          <ac:chgData name="Lucas Almeida" userId="d6c9d896-08c0-447c-939c-b78316386bff" providerId="ADAL" clId="{4D68FF15-FA86-49B3-81A4-5B7E567A4AD2}" dt="2022-10-20T23:07:14.521" v="1934"/>
          <ac:spMkLst>
            <pc:docMk/>
            <pc:sldMk cId="190852271" sldId="576"/>
            <ac:spMk id="24" creationId="{6DC9A60F-C676-4EB0-A98C-9CDE0C54A69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25" creationId="{75C274F9-1CAD-4FCE-9567-A1AD6CD82208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26" creationId="{26DF446D-475B-4EC7-84B4-5C25E0D2C0AA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27" creationId="{5282A08B-0CA8-418D-9FA0-868FECE28C95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28" creationId="{7FF9805E-80F9-4029-BFD9-B0D986EA84D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29" creationId="{373E57FD-9836-44BD-98C9-361897483B46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32" creationId="{663CD027-BA6F-461F-932F-FF509904F2C8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33" creationId="{AEF7B45C-FBF6-44A9-9769-A32CE713B2DF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34" creationId="{F68CC4BB-FAE9-4833-A8DC-479760853DDC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35" creationId="{8C2545B1-16A0-4FCE-BF4A-003B764DFA56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37" creationId="{35736251-26FF-4F2B-B2C8-DF134C08F83D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39" creationId="{E636061B-4E50-49BD-8AF9-AF05729B34F0}"/>
          </ac:spMkLst>
        </pc:spChg>
        <pc:spChg chg="del mod">
          <ac:chgData name="Lucas Almeida" userId="d6c9d896-08c0-447c-939c-b78316386bff" providerId="ADAL" clId="{4D68FF15-FA86-49B3-81A4-5B7E567A4AD2}" dt="2022-10-20T23:08:25.755" v="1947" actId="478"/>
          <ac:spMkLst>
            <pc:docMk/>
            <pc:sldMk cId="190852271" sldId="576"/>
            <ac:spMk id="40" creationId="{334EE19D-F810-4E70-8AAE-1BB497D3E783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42" creationId="{33CCBE42-651C-4FEA-8B43-FF030AD6E9B2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43" creationId="{4992530C-8C6D-452D-A6A2-129946ABF79F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44" creationId="{20938829-FBA7-40B5-9A6B-DD95C0CE9572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46" creationId="{7FD8E208-05F6-4DC2-A7D8-3D39414B52AA}"/>
          </ac:spMkLst>
        </pc:spChg>
        <pc:spChg chg="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48" creationId="{0F7CD522-93CF-4263-B950-8BE2027CD496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49" creationId="{30BEE430-EE33-4185-B809-6E5AA2F7980D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0" creationId="{A37DBDCD-00FD-482F-9C66-95CA8543312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1" creationId="{D965AB11-3F9E-419D-BC1E-32EFE1276C26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2" creationId="{CE0B1781-72CB-4D4B-848C-9592610FA90B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3" creationId="{5267C6AB-E6D8-45A0-8F84-135B7F39712B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4" creationId="{60C2ECCC-1CC2-488B-A90C-3B5225B54991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5" creationId="{4431953E-7DF5-418C-BC47-720AA7BC991F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6" creationId="{90794301-C85F-4667-B3FC-B0026F4D4DB9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7" creationId="{1E642111-CEA3-4BB9-A961-50E2CF111F82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8" creationId="{930F3465-0A32-4BFB-8017-2709227C52B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59" creationId="{2FE17ACE-B9BF-4435-A187-482604FC1FB8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0" creationId="{230AACEC-7571-486F-BB36-B06639E7BD1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1" creationId="{186A2EF1-68FE-418F-9DF6-E77925C3479B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2" creationId="{86279FDA-D745-4E6E-B699-B6526A73D21F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4" creationId="{CA59B853-CE8C-4338-8F2A-5DA7F6D0868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6" creationId="{5699DDC4-02DB-4388-8F49-4B3387EF06A3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7" creationId="{8B16911E-54F2-42CE-A8AC-808A0A130574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8" creationId="{F036B87E-E6C6-4766-B41E-0D1C923699EA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69" creationId="{F4AB321C-59A0-4B5E-9746-A3393A65B52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0" creationId="{4F079900-E779-443D-985F-511DC0976FC4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1" creationId="{F15E73C9-5518-471E-9DE8-0D98F2AE420D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2" creationId="{F3DB1921-064D-4866-89E1-0F110552A5E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3" creationId="{6A7BAD00-81C6-4577-8699-E74F21A94F8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4" creationId="{9B9055C0-2507-4CD5-BE2D-24EFFD0AF49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5" creationId="{DE51362A-66DA-47CC-8C18-175C23577ABB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6" creationId="{A6961145-7874-4E01-B0BD-48C031CC8DF9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7" creationId="{14994658-9E97-4EDA-B565-DD0B131CFD6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8" creationId="{7B0A1D43-5006-4941-A289-1A5EF1DE588B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79" creationId="{E5B6DE87-962F-4D10-85FB-85C948D99FFD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0" creationId="{24DC2931-0546-478F-B7C0-786A5A973692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1" creationId="{AA56B62C-8D87-46F0-A5ED-44AA9189A29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2" creationId="{4C550314-4B08-4C73-8948-C28039F4AAA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3" creationId="{D25ED7ED-7C14-4D60-B794-86CF5DC86995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4" creationId="{92DF3F46-799C-4150-8833-6D4433C8BB67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5" creationId="{32E0CF20-53DF-4DDC-8E8D-20DB3F6949DA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6" creationId="{9F17752F-7611-40F4-B02A-1F8352642C15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7" creationId="{509F05E5-BE1B-4E96-924B-EFD1BD39BFF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8" creationId="{01E2F4D6-7A3B-40E6-971E-784BAB1AA6FD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89" creationId="{A471F753-AF37-4F2A-995B-EC026F3B1A23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0" creationId="{994B8254-A29E-4AA6-B01B-454C80F6F44F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1" creationId="{BCAB540E-F08E-4E7B-AA7D-EDC96221179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2" creationId="{7025B673-BF73-4DE3-980B-CC45E4A86B64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3" creationId="{53DB3678-F099-4839-93C6-47AD2C0A2B0E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4" creationId="{61C1F4A6-0C93-4A0D-AE6C-1F96A395D7D1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5" creationId="{BF916143-D4F3-49B2-9E7D-8A55481BDFE4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8" creationId="{C13D9F7C-8A78-4662-A5E2-D702F8EEB03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99" creationId="{C891C61C-8060-46B9-A8C1-A7296E479E1C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102" creationId="{D045D852-2257-448A-B4BF-80DDFD52F60D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103" creationId="{A763CA21-E0B8-4E0E-AD42-F757E03BF650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104" creationId="{DF43D396-8AED-48B1-ADFF-9581856FC659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105" creationId="{39BEDBA5-B824-4DA8-A5E6-DEE12C7248FF}"/>
          </ac:spMkLst>
        </pc:spChg>
        <pc:spChg chg="del">
          <ac:chgData name="Lucas Almeida" userId="d6c9d896-08c0-447c-939c-b78316386bff" providerId="ADAL" clId="{4D68FF15-FA86-49B3-81A4-5B7E567A4AD2}" dt="2022-10-20T19:33:07.783" v="643" actId="478"/>
          <ac:spMkLst>
            <pc:docMk/>
            <pc:sldMk cId="190852271" sldId="576"/>
            <ac:spMk id="107" creationId="{2ABB6E38-54D1-4F8C-8168-0CC4A2944956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108" creationId="{F745E2E7-D136-43EE-BB73-BD06767678A2}"/>
          </ac:spMkLst>
        </pc:spChg>
        <pc:spChg chg="add mod">
          <ac:chgData name="Lucas Almeida" userId="d6c9d896-08c0-447c-939c-b78316386bff" providerId="ADAL" clId="{4D68FF15-FA86-49B3-81A4-5B7E567A4AD2}" dt="2022-10-20T23:07:25.212" v="1935"/>
          <ac:spMkLst>
            <pc:docMk/>
            <pc:sldMk cId="190852271" sldId="576"/>
            <ac:spMk id="111" creationId="{4615DFE5-E71D-47A8-94B7-CEB02586630A}"/>
          </ac:spMkLst>
        </pc:spChg>
        <pc:spChg chg="add mod ord">
          <ac:chgData name="Lucas Almeida" userId="d6c9d896-08c0-447c-939c-b78316386bff" providerId="ADAL" clId="{4D68FF15-FA86-49B3-81A4-5B7E567A4AD2}" dt="2022-10-20T23:07:38.977" v="1938" actId="167"/>
          <ac:spMkLst>
            <pc:docMk/>
            <pc:sldMk cId="190852271" sldId="576"/>
            <ac:spMk id="115" creationId="{73671CC6-418C-4F73-936B-12309794DD5E}"/>
          </ac:spMkLst>
        </pc:spChg>
        <pc:grpChg chg="add mod">
          <ac:chgData name="Lucas Almeida" userId="d6c9d896-08c0-447c-939c-b78316386bff" providerId="ADAL" clId="{4D68FF15-FA86-49B3-81A4-5B7E567A4AD2}" dt="2022-10-20T23:07:25.212" v="1935"/>
          <ac:grpSpMkLst>
            <pc:docMk/>
            <pc:sldMk cId="190852271" sldId="576"/>
            <ac:grpSpMk id="31" creationId="{80469C45-4D9A-45FE-B2E7-2A2F413CCF91}"/>
          </ac:grpSpMkLst>
        </pc:grpChg>
        <pc:grpChg chg="add mod">
          <ac:chgData name="Lucas Almeida" userId="d6c9d896-08c0-447c-939c-b78316386bff" providerId="ADAL" clId="{4D68FF15-FA86-49B3-81A4-5B7E567A4AD2}" dt="2022-10-20T23:07:25.212" v="1935"/>
          <ac:grpSpMkLst>
            <pc:docMk/>
            <pc:sldMk cId="190852271" sldId="576"/>
            <ac:grpSpMk id="38" creationId="{2582647F-5F59-4541-B761-9330252A98D1}"/>
          </ac:grpSpMkLst>
        </pc:grpChg>
        <pc:grpChg chg="add mod">
          <ac:chgData name="Lucas Almeida" userId="d6c9d896-08c0-447c-939c-b78316386bff" providerId="ADAL" clId="{4D68FF15-FA86-49B3-81A4-5B7E567A4AD2}" dt="2022-10-20T23:07:25.212" v="1935"/>
          <ac:grpSpMkLst>
            <pc:docMk/>
            <pc:sldMk cId="190852271" sldId="576"/>
            <ac:grpSpMk id="45" creationId="{8AE7E7F9-CE1D-4D89-BB1E-03103827450F}"/>
          </ac:grpSpMkLst>
        </pc:grpChg>
        <pc:picChg chg="del">
          <ac:chgData name="Lucas Almeida" userId="d6c9d896-08c0-447c-939c-b78316386bff" providerId="ADAL" clId="{4D68FF15-FA86-49B3-81A4-5B7E567A4AD2}" dt="2022-10-20T19:33:07.783" v="643" actId="478"/>
          <ac:picMkLst>
            <pc:docMk/>
            <pc:sldMk cId="190852271" sldId="576"/>
            <ac:picMk id="3" creationId="{7F58B099-79BA-4E32-A247-B20F0B1090BC}"/>
          </ac:picMkLst>
        </pc:picChg>
        <pc:picChg chg="mod ord">
          <ac:chgData name="Lucas Almeida" userId="d6c9d896-08c0-447c-939c-b78316386bff" providerId="ADAL" clId="{4D68FF15-FA86-49B3-81A4-5B7E567A4AD2}" dt="2022-10-20T23:08:05.767" v="1944" actId="167"/>
          <ac:picMkLst>
            <pc:docMk/>
            <pc:sldMk cId="190852271" sldId="576"/>
            <ac:picMk id="11" creationId="{4883C285-6FDE-4542-AB6C-F8882E330F99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30" creationId="{F98E023E-DA91-4047-A50D-BD225165D5EF}"/>
          </ac:picMkLst>
        </pc:picChg>
        <pc:picChg chg="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36" creationId="{3EEC23F0-6C81-4C03-94F0-B84EBB95101B}"/>
          </ac:picMkLst>
        </pc:picChg>
        <pc:picChg chg="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41" creationId="{CB047380-9C4A-45C2-A04B-9CFE1825DF27}"/>
          </ac:picMkLst>
        </pc:picChg>
        <pc:picChg chg="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47" creationId="{7FE9E180-112C-4500-A01D-E69A8565A3A6}"/>
          </ac:picMkLst>
        </pc:picChg>
        <pc:picChg chg="del">
          <ac:chgData name="Lucas Almeida" userId="d6c9d896-08c0-447c-939c-b78316386bff" providerId="ADAL" clId="{4D68FF15-FA86-49B3-81A4-5B7E567A4AD2}" dt="2022-10-20T19:33:07.783" v="643" actId="478"/>
          <ac:picMkLst>
            <pc:docMk/>
            <pc:sldMk cId="190852271" sldId="576"/>
            <ac:picMk id="63" creationId="{E22D6F06-4573-480C-9C66-AC819B9E8658}"/>
          </ac:picMkLst>
        </pc:picChg>
        <pc:picChg chg="del">
          <ac:chgData name="Lucas Almeida" userId="d6c9d896-08c0-447c-939c-b78316386bff" providerId="ADAL" clId="{4D68FF15-FA86-49B3-81A4-5B7E567A4AD2}" dt="2022-10-20T19:33:07.783" v="643" actId="478"/>
          <ac:picMkLst>
            <pc:docMk/>
            <pc:sldMk cId="190852271" sldId="576"/>
            <ac:picMk id="65" creationId="{80ADA16C-4DA4-4ACB-8CA7-AC01319EB8C0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96" creationId="{C039BB6C-983D-4CE3-8402-3B6D7AEEC8C8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97" creationId="{9C62C752-1A0E-4451-ACFD-AB66C25275BD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00" creationId="{225EB5C1-E5AF-46C8-8CCB-4597983B1B6E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01" creationId="{50A4E3A1-421F-49E2-9F73-B0331C193DB4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06" creationId="{7082D26B-05A5-4883-BC88-9ACC79686A4B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12" creationId="{BC7521B8-1FEF-488B-B924-4B91926F19D7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13" creationId="{0A103019-AB2F-4AD4-8283-B64E9DF0C62E}"/>
          </ac:picMkLst>
        </pc:picChg>
        <pc:picChg chg="add mod">
          <ac:chgData name="Lucas Almeida" userId="d6c9d896-08c0-447c-939c-b78316386bff" providerId="ADAL" clId="{4D68FF15-FA86-49B3-81A4-5B7E567A4AD2}" dt="2022-10-20T23:07:25.212" v="1935"/>
          <ac:picMkLst>
            <pc:docMk/>
            <pc:sldMk cId="190852271" sldId="576"/>
            <ac:picMk id="114" creationId="{4752BD86-B20B-41C1-8931-C30CE884A34F}"/>
          </ac:picMkLst>
        </pc:picChg>
      </pc:sldChg>
      <pc:sldChg chg="addSp delSp modSp add del mod ord">
        <pc:chgData name="Lucas Almeida" userId="d6c9d896-08c0-447c-939c-b78316386bff" providerId="ADAL" clId="{4D68FF15-FA86-49B3-81A4-5B7E567A4AD2}" dt="2022-11-09T11:24:34.973" v="17358" actId="47"/>
        <pc:sldMkLst>
          <pc:docMk/>
          <pc:sldMk cId="3163572553" sldId="577"/>
        </pc:sldMkLst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5" creationId="{BD065E96-FE0B-47F5-A3E0-6C47AA564CFC}"/>
          </ac:spMkLst>
        </pc:spChg>
        <pc:spChg chg="add mod">
          <ac:chgData name="Lucas Almeida" userId="d6c9d896-08c0-447c-939c-b78316386bff" providerId="ADAL" clId="{4D68FF15-FA86-49B3-81A4-5B7E567A4AD2}" dt="2022-11-08T19:33:57.085" v="10707" actId="20577"/>
          <ac:spMkLst>
            <pc:docMk/>
            <pc:sldMk cId="3163572553" sldId="577"/>
            <ac:spMk id="14" creationId="{A3B9F899-2A11-4D45-9F9F-EEF7A8886445}"/>
          </ac:spMkLst>
        </pc:spChg>
        <pc:spChg chg="mod">
          <ac:chgData name="Lucas Almeida" userId="d6c9d896-08c0-447c-939c-b78316386bff" providerId="ADAL" clId="{4D68FF15-FA86-49B3-81A4-5B7E567A4AD2}" dt="2022-10-20T19:26:56.096" v="237" actId="20577"/>
          <ac:spMkLst>
            <pc:docMk/>
            <pc:sldMk cId="3163572553" sldId="577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17" creationId="{484C032A-B3E2-4D58-B9F6-650FEAA01C14}"/>
          </ac:spMkLst>
        </pc:spChg>
        <pc:spChg chg="add mod">
          <ac:chgData name="Lucas Almeida" userId="d6c9d896-08c0-447c-939c-b78316386bff" providerId="ADAL" clId="{4D68FF15-FA86-49B3-81A4-5B7E567A4AD2}" dt="2022-11-08T19:34:06.072" v="10744" actId="20577"/>
          <ac:spMkLst>
            <pc:docMk/>
            <pc:sldMk cId="3163572553" sldId="577"/>
            <ac:spMk id="17" creationId="{7DE3D19B-E54C-4A4A-AD5B-E11F88447B7C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18" creationId="{38529540-F706-4E4A-BCED-DFEE67F54503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19" creationId="{8F8EB9C8-9765-417C-A102-B96FC4F936D6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20" creationId="{94499854-7E3A-403E-8D8E-3214E9F8BBCB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21" creationId="{583A13CE-8BC9-4261-8DE4-D3F452165D88}"/>
          </ac:spMkLst>
        </pc:spChg>
        <pc:spChg chg="add mod">
          <ac:chgData name="Lucas Almeida" userId="d6c9d896-08c0-447c-939c-b78316386bff" providerId="ADAL" clId="{4D68FF15-FA86-49B3-81A4-5B7E567A4AD2}" dt="2022-11-08T19:42:19.283" v="11434" actId="20577"/>
          <ac:spMkLst>
            <pc:docMk/>
            <pc:sldMk cId="3163572553" sldId="577"/>
            <ac:spMk id="22" creationId="{E88E7D24-9583-4991-8A94-A813645A336A}"/>
          </ac:spMkLst>
        </pc:spChg>
        <pc:spChg chg="add mod">
          <ac:chgData name="Lucas Almeida" userId="d6c9d896-08c0-447c-939c-b78316386bff" providerId="ADAL" clId="{4D68FF15-FA86-49B3-81A4-5B7E567A4AD2}" dt="2022-11-08T19:42:03.482" v="11405" actId="1076"/>
          <ac:spMkLst>
            <pc:docMk/>
            <pc:sldMk cId="3163572553" sldId="577"/>
            <ac:spMk id="23" creationId="{ED22D036-7AB9-41BD-89A8-0899506034FE}"/>
          </ac:spMkLst>
        </pc:spChg>
        <pc:spChg chg="add mod">
          <ac:chgData name="Lucas Almeida" userId="d6c9d896-08c0-447c-939c-b78316386bff" providerId="ADAL" clId="{4D68FF15-FA86-49B3-81A4-5B7E567A4AD2}" dt="2022-11-08T19:40:56.642" v="11402" actId="20577"/>
          <ac:spMkLst>
            <pc:docMk/>
            <pc:sldMk cId="3163572553" sldId="577"/>
            <ac:spMk id="24" creationId="{AC90F0CC-E734-4751-960A-EFFA4B2ACA16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25" creationId="{7EF8190B-0A47-439F-B600-329A73960FF0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26" creationId="{6D298EE9-8FE2-4C60-9AEB-9E94C71668AC}"/>
          </ac:spMkLst>
        </pc:spChg>
        <pc:spChg chg="add mod">
          <ac:chgData name="Lucas Almeida" userId="d6c9d896-08c0-447c-939c-b78316386bff" providerId="ADAL" clId="{4D68FF15-FA86-49B3-81A4-5B7E567A4AD2}" dt="2022-11-08T19:33:21.013" v="10481" actId="20577"/>
          <ac:spMkLst>
            <pc:docMk/>
            <pc:sldMk cId="3163572553" sldId="577"/>
            <ac:spMk id="27" creationId="{065F6EA4-BCB3-44CB-B923-BD6CCFE249F6}"/>
          </ac:spMkLst>
        </pc:spChg>
        <pc:spChg chg="add mod">
          <ac:chgData name="Lucas Almeida" userId="d6c9d896-08c0-447c-939c-b78316386bff" providerId="ADAL" clId="{4D68FF15-FA86-49B3-81A4-5B7E567A4AD2}" dt="2022-11-08T19:33:05.653" v="10465"/>
          <ac:spMkLst>
            <pc:docMk/>
            <pc:sldMk cId="3163572553" sldId="577"/>
            <ac:spMk id="28" creationId="{782611EA-4247-44C4-814B-1A4B80083220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33" creationId="{AEF7B45C-FBF6-44A9-9769-A32CE713B2DF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34" creationId="{F68CC4BB-FAE9-4833-A8DC-479760853DDC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35" creationId="{8C2545B1-16A0-4FCE-BF4A-003B764DFA56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42" creationId="{33CCBE42-651C-4FEA-8B43-FF030AD6E9B2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103" creationId="{A763CA21-E0B8-4E0E-AD42-F757E03BF650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105" creationId="{39BEDBA5-B824-4DA8-A5E6-DEE12C7248FF}"/>
          </ac:spMkLst>
        </pc:spChg>
        <pc:spChg chg="del">
          <ac:chgData name="Lucas Almeida" userId="d6c9d896-08c0-447c-939c-b78316386bff" providerId="ADAL" clId="{4D68FF15-FA86-49B3-81A4-5B7E567A4AD2}" dt="2022-10-20T19:34:26.463" v="984" actId="478"/>
          <ac:spMkLst>
            <pc:docMk/>
            <pc:sldMk cId="3163572553" sldId="577"/>
            <ac:spMk id="107" creationId="{2ABB6E38-54D1-4F8C-8168-0CC4A2944956}"/>
          </ac:spMkLst>
        </pc:spChg>
        <pc:picChg chg="del">
          <ac:chgData name="Lucas Almeida" userId="d6c9d896-08c0-447c-939c-b78316386bff" providerId="ADAL" clId="{4D68FF15-FA86-49B3-81A4-5B7E567A4AD2}" dt="2022-10-20T19:34:26.463" v="984" actId="478"/>
          <ac:picMkLst>
            <pc:docMk/>
            <pc:sldMk cId="3163572553" sldId="577"/>
            <ac:picMk id="3" creationId="{7F58B099-79BA-4E32-A247-B20F0B1090BC}"/>
          </ac:picMkLst>
        </pc:picChg>
        <pc:picChg chg="add mod">
          <ac:chgData name="Lucas Almeida" userId="d6c9d896-08c0-447c-939c-b78316386bff" providerId="ADAL" clId="{4D68FF15-FA86-49B3-81A4-5B7E567A4AD2}" dt="2022-11-08T19:33:05.653" v="10465"/>
          <ac:picMkLst>
            <pc:docMk/>
            <pc:sldMk cId="3163572553" sldId="577"/>
            <ac:picMk id="13" creationId="{C2596840-2A06-4EAE-BF5C-820A2F8EE91A}"/>
          </ac:picMkLst>
        </pc:picChg>
        <pc:picChg chg="del">
          <ac:chgData name="Lucas Almeida" userId="d6c9d896-08c0-447c-939c-b78316386bff" providerId="ADAL" clId="{4D68FF15-FA86-49B3-81A4-5B7E567A4AD2}" dt="2022-10-20T19:34:26.463" v="984" actId="478"/>
          <ac:picMkLst>
            <pc:docMk/>
            <pc:sldMk cId="3163572553" sldId="577"/>
            <ac:picMk id="63" creationId="{E22D6F06-4573-480C-9C66-AC819B9E8658}"/>
          </ac:picMkLst>
        </pc:picChg>
        <pc:picChg chg="del">
          <ac:chgData name="Lucas Almeida" userId="d6c9d896-08c0-447c-939c-b78316386bff" providerId="ADAL" clId="{4D68FF15-FA86-49B3-81A4-5B7E567A4AD2}" dt="2022-10-20T19:34:26.463" v="984" actId="478"/>
          <ac:picMkLst>
            <pc:docMk/>
            <pc:sldMk cId="3163572553" sldId="577"/>
            <ac:picMk id="65" creationId="{80ADA16C-4DA4-4ACB-8CA7-AC01319EB8C0}"/>
          </ac:picMkLst>
        </pc:picChg>
      </pc:sldChg>
      <pc:sldChg chg="addSp delSp modSp add mod modNotesTx">
        <pc:chgData name="Lucas Almeida" userId="d6c9d896-08c0-447c-939c-b78316386bff" providerId="ADAL" clId="{4D68FF15-FA86-49B3-81A4-5B7E567A4AD2}" dt="2022-11-25T10:28:09.592" v="17385" actId="20577"/>
        <pc:sldMkLst>
          <pc:docMk/>
          <pc:sldMk cId="1711253324" sldId="578"/>
        </pc:sldMkLst>
        <pc:spChg chg="add del mod">
          <ac:chgData name="Lucas Almeida" userId="d6c9d896-08c0-447c-939c-b78316386bff" providerId="ADAL" clId="{4D68FF15-FA86-49B3-81A4-5B7E567A4AD2}" dt="2022-10-31T18:46:14.509" v="8308" actId="478"/>
          <ac:spMkLst>
            <pc:docMk/>
            <pc:sldMk cId="1711253324" sldId="578"/>
            <ac:spMk id="2" creationId="{220931EC-7A75-4F4C-936E-45FE5A59B44E}"/>
          </ac:spMkLst>
        </pc:spChg>
        <pc:spChg chg="add mod">
          <ac:chgData name="Lucas Almeida" userId="d6c9d896-08c0-447c-939c-b78316386bff" providerId="ADAL" clId="{4D68FF15-FA86-49B3-81A4-5B7E567A4AD2}" dt="2022-10-23T11:15:44.243" v="4936" actId="1035"/>
          <ac:spMkLst>
            <pc:docMk/>
            <pc:sldMk cId="1711253324" sldId="578"/>
            <ac:spMk id="4" creationId="{D94F505A-B34A-4709-8A85-2A4FD1439859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5" creationId="{BD065E96-FE0B-47F5-A3E0-6C47AA564CFC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7" creationId="{A407B79A-DF44-4216-B49C-632BE7BA52D1}"/>
          </ac:spMkLst>
        </pc:spChg>
        <pc:spChg chg="mod">
          <ac:chgData name="Lucas Almeida" userId="d6c9d896-08c0-447c-939c-b78316386bff" providerId="ADAL" clId="{4D68FF15-FA86-49B3-81A4-5B7E567A4AD2}" dt="2022-10-24T16:59:37.417" v="6043" actId="20577"/>
          <ac:spMkLst>
            <pc:docMk/>
            <pc:sldMk cId="1711253324" sldId="578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17" creationId="{484C032A-B3E2-4D58-B9F6-650FEAA01C14}"/>
          </ac:spMkLst>
        </pc:spChg>
        <pc:spChg chg="mod topLvl">
          <ac:chgData name="Lucas Almeida" userId="d6c9d896-08c0-447c-939c-b78316386bff" providerId="ADAL" clId="{4D68FF15-FA86-49B3-81A4-5B7E567A4AD2}" dt="2022-10-23T11:15:44.243" v="4936" actId="1035"/>
          <ac:spMkLst>
            <pc:docMk/>
            <pc:sldMk cId="1711253324" sldId="578"/>
            <ac:spMk id="28" creationId="{0B5A0C37-7C28-456F-8052-6DC36655696E}"/>
          </ac:spMkLst>
        </pc:spChg>
        <pc:spChg chg="mod topLvl">
          <ac:chgData name="Lucas Almeida" userId="d6c9d896-08c0-447c-939c-b78316386bff" providerId="ADAL" clId="{4D68FF15-FA86-49B3-81A4-5B7E567A4AD2}" dt="2022-10-23T11:15:44.243" v="4936" actId="1035"/>
          <ac:spMkLst>
            <pc:docMk/>
            <pc:sldMk cId="1711253324" sldId="578"/>
            <ac:spMk id="29" creationId="{D72CA733-A457-4128-ADDB-5C46629EB797}"/>
          </ac:spMkLst>
        </pc:spChg>
        <pc:spChg chg="mod topLvl">
          <ac:chgData name="Lucas Almeida" userId="d6c9d896-08c0-447c-939c-b78316386bff" providerId="ADAL" clId="{4D68FF15-FA86-49B3-81A4-5B7E567A4AD2}" dt="2022-10-23T11:15:44.243" v="4936" actId="1035"/>
          <ac:spMkLst>
            <pc:docMk/>
            <pc:sldMk cId="1711253324" sldId="578"/>
            <ac:spMk id="30" creationId="{0438225E-70DD-44C8-870B-F995F79ED69A}"/>
          </ac:spMkLst>
        </pc:spChg>
        <pc:spChg chg="add del mod">
          <ac:chgData name="Lucas Almeida" userId="d6c9d896-08c0-447c-939c-b78316386bff" providerId="ADAL" clId="{4D68FF15-FA86-49B3-81A4-5B7E567A4AD2}" dt="2022-10-23T10:39:33.063" v="3598" actId="478"/>
          <ac:spMkLst>
            <pc:docMk/>
            <pc:sldMk cId="1711253324" sldId="578"/>
            <ac:spMk id="32" creationId="{719F52AF-B7BB-4D20-9A4C-F4A1760F4569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33" creationId="{AEF7B45C-FBF6-44A9-9769-A32CE713B2DF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34" creationId="{F68CC4BB-FAE9-4833-A8DC-479760853DDC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35" creationId="{6E97BB05-8F13-499A-9C03-6235499E633F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35" creationId="{8C2545B1-16A0-4FCE-BF4A-003B764DFA56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37" creationId="{5BF6FC9C-A15E-466C-B215-02394F5FB663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39" creationId="{DED9FF0B-8E47-4F6A-8CF1-F8AD9679ABB2}"/>
          </ac:spMkLst>
        </pc:spChg>
        <pc:spChg chg="del mod">
          <ac:chgData name="Lucas Almeida" userId="d6c9d896-08c0-447c-939c-b78316386bff" providerId="ADAL" clId="{4D68FF15-FA86-49B3-81A4-5B7E567A4AD2}" dt="2022-10-23T11:15:22.480" v="4917" actId="478"/>
          <ac:spMkLst>
            <pc:docMk/>
            <pc:sldMk cId="1711253324" sldId="578"/>
            <ac:spMk id="40" creationId="{334EE19D-F810-4E70-8AAE-1BB497D3E783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41" creationId="{70E748EA-27DF-43F4-BDD3-61F3F4687FCB}"/>
          </ac:spMkLst>
        </pc:spChg>
        <pc:spChg chg="add del mod">
          <ac:chgData name="Lucas Almeida" userId="d6c9d896-08c0-447c-939c-b78316386bff" providerId="ADAL" clId="{4D68FF15-FA86-49B3-81A4-5B7E567A4AD2}" dt="2022-10-23T10:41:34.419" v="3633" actId="478"/>
          <ac:spMkLst>
            <pc:docMk/>
            <pc:sldMk cId="1711253324" sldId="578"/>
            <ac:spMk id="41" creationId="{D4EE603E-7E61-4456-9288-6F08088AFC76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42" creationId="{33CCBE42-651C-4FEA-8B43-FF030AD6E9B2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42" creationId="{41162726-DF23-4129-8F51-FE6F943F64C1}"/>
          </ac:spMkLst>
        </pc:spChg>
        <pc:spChg chg="add del mod">
          <ac:chgData name="Lucas Almeida" userId="d6c9d896-08c0-447c-939c-b78316386bff" providerId="ADAL" clId="{4D68FF15-FA86-49B3-81A4-5B7E567A4AD2}" dt="2022-10-23T10:41:36.613" v="3635" actId="478"/>
          <ac:spMkLst>
            <pc:docMk/>
            <pc:sldMk cId="1711253324" sldId="578"/>
            <ac:spMk id="43" creationId="{73E63F63-7C7F-4B17-A857-E77B62A1C679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45" creationId="{264C1581-03EA-4ADB-89A1-E9D4246DD205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47" creationId="{61CB928F-1796-44FC-B3E8-8AE30EB4F725}"/>
          </ac:spMkLst>
        </pc:spChg>
        <pc:spChg chg="add mod">
          <ac:chgData name="Lucas Almeida" userId="d6c9d896-08c0-447c-939c-b78316386bff" providerId="ADAL" clId="{4D68FF15-FA86-49B3-81A4-5B7E567A4AD2}" dt="2022-10-24T17:10:12.829" v="6629" actId="20577"/>
          <ac:spMkLst>
            <pc:docMk/>
            <pc:sldMk cId="1711253324" sldId="578"/>
            <ac:spMk id="48" creationId="{35398B9B-1445-4803-98A9-8EAFBC08218B}"/>
          </ac:spMkLst>
        </pc:spChg>
        <pc:spChg chg="add del mod">
          <ac:chgData name="Lucas Almeida" userId="d6c9d896-08c0-447c-939c-b78316386bff" providerId="ADAL" clId="{4D68FF15-FA86-49B3-81A4-5B7E567A4AD2}" dt="2022-10-23T11:10:15.095" v="4734" actId="478"/>
          <ac:spMkLst>
            <pc:docMk/>
            <pc:sldMk cId="1711253324" sldId="578"/>
            <ac:spMk id="49" creationId="{5EACF261-CAE2-4CE0-A042-05636A9C11D5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51" creationId="{E9838730-5BC4-4C6B-941B-634E3AF91974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52" creationId="{A1938382-631F-4B7F-A1C7-C67A7B133E25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54" creationId="{482BC622-1A3C-477C-8653-3128B50ACB1C}"/>
          </ac:spMkLst>
        </pc:spChg>
        <pc:spChg chg="mod">
          <ac:chgData name="Lucas Almeida" userId="d6c9d896-08c0-447c-939c-b78316386bff" providerId="ADAL" clId="{4D68FF15-FA86-49B3-81A4-5B7E567A4AD2}" dt="2022-11-09T11:27:22.029" v="17379" actId="1037"/>
          <ac:spMkLst>
            <pc:docMk/>
            <pc:sldMk cId="1711253324" sldId="578"/>
            <ac:spMk id="56" creationId="{0B465DA6-5D5E-40DF-B993-71287A906F47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56" creationId="{5BA8691E-0D57-4095-A68C-29A759911A8F}"/>
          </ac:spMkLst>
        </pc:spChg>
        <pc:spChg chg="add del mod">
          <ac:chgData name="Lucas Almeida" userId="d6c9d896-08c0-447c-939c-b78316386bff" providerId="ADAL" clId="{4D68FF15-FA86-49B3-81A4-5B7E567A4AD2}" dt="2022-10-24T17:07:06.057" v="6476" actId="478"/>
          <ac:spMkLst>
            <pc:docMk/>
            <pc:sldMk cId="1711253324" sldId="578"/>
            <ac:spMk id="57" creationId="{3A9802EC-5FE1-4412-B2C6-AF353FD3BF40}"/>
          </ac:spMkLst>
        </pc:spChg>
        <pc:spChg chg="mod">
          <ac:chgData name="Lucas Almeida" userId="d6c9d896-08c0-447c-939c-b78316386bff" providerId="ADAL" clId="{4D68FF15-FA86-49B3-81A4-5B7E567A4AD2}" dt="2022-11-09T11:27:37.418" v="17381" actId="1076"/>
          <ac:spMkLst>
            <pc:docMk/>
            <pc:sldMk cId="1711253324" sldId="578"/>
            <ac:spMk id="57" creationId="{91C505BC-2724-4F3D-B0EC-7E002F6E920C}"/>
          </ac:spMkLst>
        </pc:spChg>
        <pc:spChg chg="mod">
          <ac:chgData name="Lucas Almeida" userId="d6c9d896-08c0-447c-939c-b78316386bff" providerId="ADAL" clId="{4D68FF15-FA86-49B3-81A4-5B7E567A4AD2}" dt="2022-11-09T11:27:22.029" v="17379" actId="1037"/>
          <ac:spMkLst>
            <pc:docMk/>
            <pc:sldMk cId="1711253324" sldId="578"/>
            <ac:spMk id="58" creationId="{F128808E-0F88-42FF-A1D0-0C0F203F3D9E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62" creationId="{5D3B6461-4CFF-4313-BD36-B20FBED26972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63" creationId="{BE68D5CB-6AA6-48CB-98A8-CCE3DA9CFE41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64" creationId="{3320C383-A5C8-4513-8693-5F196852204E}"/>
          </ac:spMkLst>
        </pc:spChg>
        <pc:spChg chg="add del mod">
          <ac:chgData name="Lucas Almeida" userId="d6c9d896-08c0-447c-939c-b78316386bff" providerId="ADAL" clId="{4D68FF15-FA86-49B3-81A4-5B7E567A4AD2}" dt="2022-10-24T17:15:16.722" v="6800" actId="478"/>
          <ac:spMkLst>
            <pc:docMk/>
            <pc:sldMk cId="1711253324" sldId="578"/>
            <ac:spMk id="65" creationId="{73DCB482-DDB7-4C10-98B5-2CFF0A9B3064}"/>
          </ac:spMkLst>
        </pc:spChg>
        <pc:spChg chg="add mod">
          <ac:chgData name="Lucas Almeida" userId="d6c9d896-08c0-447c-939c-b78316386bff" providerId="ADAL" clId="{4D68FF15-FA86-49B3-81A4-5B7E567A4AD2}" dt="2022-10-24T17:11:00.450" v="6635" actId="14100"/>
          <ac:spMkLst>
            <pc:docMk/>
            <pc:sldMk cId="1711253324" sldId="578"/>
            <ac:spMk id="66" creationId="{D3D1B17F-4DCB-48DD-BEC8-46F0B0367317}"/>
          </ac:spMkLst>
        </pc:spChg>
        <pc:spChg chg="add mod">
          <ac:chgData name="Lucas Almeida" userId="d6c9d896-08c0-447c-939c-b78316386bff" providerId="ADAL" clId="{4D68FF15-FA86-49B3-81A4-5B7E567A4AD2}" dt="2022-10-24T17:11:05.843" v="6636" actId="14100"/>
          <ac:spMkLst>
            <pc:docMk/>
            <pc:sldMk cId="1711253324" sldId="578"/>
            <ac:spMk id="67" creationId="{52205A4B-2263-4A85-87C7-A1F4CB2F9B3C}"/>
          </ac:spMkLst>
        </pc:spChg>
        <pc:spChg chg="add del mod">
          <ac:chgData name="Lucas Almeida" userId="d6c9d896-08c0-447c-939c-b78316386bff" providerId="ADAL" clId="{4D68FF15-FA86-49B3-81A4-5B7E567A4AD2}" dt="2022-10-24T17:10:51.976" v="6633" actId="478"/>
          <ac:spMkLst>
            <pc:docMk/>
            <pc:sldMk cId="1711253324" sldId="578"/>
            <ac:spMk id="68" creationId="{798B54F7-5116-4346-975D-1FEC10C76F66}"/>
          </ac:spMkLst>
        </pc:spChg>
        <pc:spChg chg="add mod">
          <ac:chgData name="Lucas Almeida" userId="d6c9d896-08c0-447c-939c-b78316386bff" providerId="ADAL" clId="{4D68FF15-FA86-49B3-81A4-5B7E567A4AD2}" dt="2022-10-24T17:11:40.885" v="6665" actId="1076"/>
          <ac:spMkLst>
            <pc:docMk/>
            <pc:sldMk cId="1711253324" sldId="578"/>
            <ac:spMk id="69" creationId="{967BB13A-966D-4D0D-ACD5-13FB993F5912}"/>
          </ac:spMkLst>
        </pc:spChg>
        <pc:spChg chg="add mod">
          <ac:chgData name="Lucas Almeida" userId="d6c9d896-08c0-447c-939c-b78316386bff" providerId="ADAL" clId="{4D68FF15-FA86-49B3-81A4-5B7E567A4AD2}" dt="2022-10-24T17:14:32.169" v="6717" actId="1076"/>
          <ac:spMkLst>
            <pc:docMk/>
            <pc:sldMk cId="1711253324" sldId="578"/>
            <ac:spMk id="70" creationId="{C71E7684-1A99-4579-99FF-6819B2286FC5}"/>
          </ac:spMkLst>
        </pc:spChg>
        <pc:spChg chg="add mod">
          <ac:chgData name="Lucas Almeida" userId="d6c9d896-08c0-447c-939c-b78316386bff" providerId="ADAL" clId="{4D68FF15-FA86-49B3-81A4-5B7E567A4AD2}" dt="2022-10-24T17:14:32.169" v="6717" actId="1076"/>
          <ac:spMkLst>
            <pc:docMk/>
            <pc:sldMk cId="1711253324" sldId="578"/>
            <ac:spMk id="71" creationId="{5752BCE8-65B0-4DA7-83BA-6A3E6F83DD74}"/>
          </ac:spMkLst>
        </pc:spChg>
        <pc:spChg chg="add del mod">
          <ac:chgData name="Lucas Almeida" userId="d6c9d896-08c0-447c-939c-b78316386bff" providerId="ADAL" clId="{4D68FF15-FA86-49B3-81A4-5B7E567A4AD2}" dt="2022-10-24T17:14:14.119" v="6715" actId="478"/>
          <ac:spMkLst>
            <pc:docMk/>
            <pc:sldMk cId="1711253324" sldId="578"/>
            <ac:spMk id="72" creationId="{ED5B50CC-D720-41CB-B8B0-4631562BF0D2}"/>
          </ac:spMkLst>
        </pc:spChg>
        <pc:spChg chg="add mod">
          <ac:chgData name="Lucas Almeida" userId="d6c9d896-08c0-447c-939c-b78316386bff" providerId="ADAL" clId="{4D68FF15-FA86-49B3-81A4-5B7E567A4AD2}" dt="2022-10-24T17:15:00.094" v="6738" actId="20577"/>
          <ac:spMkLst>
            <pc:docMk/>
            <pc:sldMk cId="1711253324" sldId="578"/>
            <ac:spMk id="73" creationId="{C44D4607-010C-44F9-B0C9-9AD229A09124}"/>
          </ac:spMkLst>
        </pc:spChg>
        <pc:spChg chg="add mod">
          <ac:chgData name="Lucas Almeida" userId="d6c9d896-08c0-447c-939c-b78316386bff" providerId="ADAL" clId="{4D68FF15-FA86-49B3-81A4-5B7E567A4AD2}" dt="2022-10-24T17:15:05.408" v="6764" actId="20577"/>
          <ac:spMkLst>
            <pc:docMk/>
            <pc:sldMk cId="1711253324" sldId="578"/>
            <ac:spMk id="74" creationId="{1494355A-13FE-4450-8E42-37946B2179DF}"/>
          </ac:spMkLst>
        </pc:spChg>
        <pc:spChg chg="add mod">
          <ac:chgData name="Lucas Almeida" userId="d6c9d896-08c0-447c-939c-b78316386bff" providerId="ADAL" clId="{4D68FF15-FA86-49B3-81A4-5B7E567A4AD2}" dt="2022-10-24T17:15:11.223" v="6799" actId="20577"/>
          <ac:spMkLst>
            <pc:docMk/>
            <pc:sldMk cId="1711253324" sldId="578"/>
            <ac:spMk id="75" creationId="{95BC415A-585F-49A1-9AE0-3BBC8D6505AF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77" creationId="{440DFA70-6EBD-4C94-B737-72AADCBC028D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78" creationId="{1B8EA052-13FA-47E4-9244-99C171F39B47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80" creationId="{5876718C-F707-4B33-A5F3-CB5D0B956E39}"/>
          </ac:spMkLst>
        </pc:spChg>
        <pc:spChg chg="add mod">
          <ac:chgData name="Lucas Almeida" userId="d6c9d896-08c0-447c-939c-b78316386bff" providerId="ADAL" clId="{4D68FF15-FA86-49B3-81A4-5B7E567A4AD2}" dt="2022-11-21T09:26:40.173" v="17383" actId="113"/>
          <ac:spMkLst>
            <pc:docMk/>
            <pc:sldMk cId="1711253324" sldId="578"/>
            <ac:spMk id="82" creationId="{764C52E6-2061-466C-8799-DB88E65DCCDA}"/>
          </ac:spMkLst>
        </pc:spChg>
        <pc:spChg chg="add mod">
          <ac:chgData name="Lucas Almeida" userId="d6c9d896-08c0-447c-939c-b78316386bff" providerId="ADAL" clId="{4D68FF15-FA86-49B3-81A4-5B7E567A4AD2}" dt="2022-11-08T18:20:04.919" v="8329" actId="20577"/>
          <ac:spMkLst>
            <pc:docMk/>
            <pc:sldMk cId="1711253324" sldId="578"/>
            <ac:spMk id="84" creationId="{D3958602-6AA0-42B1-A682-DEE86FFAE038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85" creationId="{E9C6DF5E-4210-4125-B9AD-2195E7B56648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87" creationId="{9C0D7AE2-7392-4D06-9677-F69D83BC1C3F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89" creationId="{DE337E1C-D6D3-4F64-8767-17EB540A5428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90" creationId="{0F05CD4D-47A3-4F5D-A940-72C367C6942A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91" creationId="{EB2B1EEF-543B-4BFC-BDE6-93061CA7EFCE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93" creationId="{A175212A-45E4-43B1-9B3A-C4D229CF2CA5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94" creationId="{5B440193-214B-42EA-8510-EA894A297EBF}"/>
          </ac:spMkLst>
        </pc:spChg>
        <pc:spChg chg="add mod">
          <ac:chgData name="Lucas Almeida" userId="d6c9d896-08c0-447c-939c-b78316386bff" providerId="ADAL" clId="{4D68FF15-FA86-49B3-81A4-5B7E567A4AD2}" dt="2022-10-24T17:15:26.401" v="6801"/>
          <ac:spMkLst>
            <pc:docMk/>
            <pc:sldMk cId="1711253324" sldId="578"/>
            <ac:spMk id="96" creationId="{37A90A1F-FAC8-48CD-A965-2FFC3748D0F4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103" creationId="{A763CA21-E0B8-4E0E-AD42-F757E03BF650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105" creationId="{39BEDBA5-B824-4DA8-A5E6-DEE12C7248FF}"/>
          </ac:spMkLst>
        </pc:spChg>
        <pc:spChg chg="del">
          <ac:chgData name="Lucas Almeida" userId="d6c9d896-08c0-447c-939c-b78316386bff" providerId="ADAL" clId="{4D68FF15-FA86-49B3-81A4-5B7E567A4AD2}" dt="2022-10-20T19:31:02.364" v="262" actId="478"/>
          <ac:spMkLst>
            <pc:docMk/>
            <pc:sldMk cId="1711253324" sldId="578"/>
            <ac:spMk id="107" creationId="{2ABB6E38-54D1-4F8C-8168-0CC4A2944956}"/>
          </ac:spMkLst>
        </pc:spChg>
        <pc:grpChg chg="add del mod">
          <ac:chgData name="Lucas Almeida" userId="d6c9d896-08c0-447c-939c-b78316386bff" providerId="ADAL" clId="{4D68FF15-FA86-49B3-81A4-5B7E567A4AD2}" dt="2022-10-23T10:32:30.576" v="3538" actId="165"/>
          <ac:grpSpMkLst>
            <pc:docMk/>
            <pc:sldMk cId="1711253324" sldId="578"/>
            <ac:grpSpMk id="24" creationId="{64476A23-5732-4755-A90E-EE8D8795EB45}"/>
          </ac:grpSpMkLst>
        </pc:grpChg>
        <pc:picChg chg="del">
          <ac:chgData name="Lucas Almeida" userId="d6c9d896-08c0-447c-939c-b78316386bff" providerId="ADAL" clId="{4D68FF15-FA86-49B3-81A4-5B7E567A4AD2}" dt="2022-10-20T19:31:02.364" v="262" actId="478"/>
          <ac:picMkLst>
            <pc:docMk/>
            <pc:sldMk cId="1711253324" sldId="578"/>
            <ac:picMk id="3" creationId="{7F58B099-79BA-4E32-A247-B20F0B1090BC}"/>
          </ac:picMkLst>
        </pc:picChg>
        <pc:picChg chg="mod topLvl">
          <ac:chgData name="Lucas Almeida" userId="d6c9d896-08c0-447c-939c-b78316386bff" providerId="ADAL" clId="{4D68FF15-FA86-49B3-81A4-5B7E567A4AD2}" dt="2022-10-24T17:10:22.343" v="6630" actId="1076"/>
          <ac:picMkLst>
            <pc:docMk/>
            <pc:sldMk cId="1711253324" sldId="578"/>
            <ac:picMk id="25" creationId="{FDDE1CED-2FB3-4E18-BEAC-42392751FD37}"/>
          </ac:picMkLst>
        </pc:picChg>
        <pc:picChg chg="mod topLvl">
          <ac:chgData name="Lucas Almeida" userId="d6c9d896-08c0-447c-939c-b78316386bff" providerId="ADAL" clId="{4D68FF15-FA86-49B3-81A4-5B7E567A4AD2}" dt="2022-10-24T17:14:20.424" v="6716" actId="1076"/>
          <ac:picMkLst>
            <pc:docMk/>
            <pc:sldMk cId="1711253324" sldId="578"/>
            <ac:picMk id="26" creationId="{764AD87F-6A01-4B5C-83C6-7C60FACB8267}"/>
          </ac:picMkLst>
        </pc:picChg>
        <pc:picChg chg="mod topLvl">
          <ac:chgData name="Lucas Almeida" userId="d6c9d896-08c0-447c-939c-b78316386bff" providerId="ADAL" clId="{4D68FF15-FA86-49B3-81A4-5B7E567A4AD2}" dt="2022-10-24T17:12:39.656" v="6666" actId="1076"/>
          <ac:picMkLst>
            <pc:docMk/>
            <pc:sldMk cId="1711253324" sldId="578"/>
            <ac:picMk id="27" creationId="{5AA06352-0D42-4CDD-A94A-2FCFE6D39CA1}"/>
          </ac:picMkLst>
        </pc:picChg>
        <pc:picChg chg="add del mod">
          <ac:chgData name="Lucas Almeida" userId="d6c9d896-08c0-447c-939c-b78316386bff" providerId="ADAL" clId="{4D68FF15-FA86-49B3-81A4-5B7E567A4AD2}" dt="2022-10-24T17:15:16.722" v="6800" actId="478"/>
          <ac:picMkLst>
            <pc:docMk/>
            <pc:sldMk cId="1711253324" sldId="578"/>
            <ac:picMk id="36" creationId="{168C4042-4465-497D-8EB6-EF96A95FE2EF}"/>
          </ac:picMkLst>
        </pc:picChg>
        <pc:picChg chg="add del mod">
          <ac:chgData name="Lucas Almeida" userId="d6c9d896-08c0-447c-939c-b78316386bff" providerId="ADAL" clId="{4D68FF15-FA86-49B3-81A4-5B7E567A4AD2}" dt="2022-10-23T10:42:16.036" v="3641" actId="478"/>
          <ac:picMkLst>
            <pc:docMk/>
            <pc:sldMk cId="1711253324" sldId="578"/>
            <ac:picMk id="37" creationId="{23A988AF-350F-4198-A7B2-E9CC994FC556}"/>
          </ac:picMkLst>
        </pc:picChg>
        <pc:picChg chg="add del mod">
          <ac:chgData name="Lucas Almeida" userId="d6c9d896-08c0-447c-939c-b78316386bff" providerId="ADAL" clId="{4D68FF15-FA86-49B3-81A4-5B7E567A4AD2}" dt="2022-10-23T10:42:13.900" v="3640" actId="478"/>
          <ac:picMkLst>
            <pc:docMk/>
            <pc:sldMk cId="1711253324" sldId="578"/>
            <ac:picMk id="38" creationId="{6AB00C11-C552-48EF-A440-5991B96DA5BD}"/>
          </ac:picMkLst>
        </pc:picChg>
        <pc:picChg chg="add del mod">
          <ac:chgData name="Lucas Almeida" userId="d6c9d896-08c0-447c-939c-b78316386bff" providerId="ADAL" clId="{4D68FF15-FA86-49B3-81A4-5B7E567A4AD2}" dt="2022-10-24T17:07:06.057" v="6476" actId="478"/>
          <ac:picMkLst>
            <pc:docMk/>
            <pc:sldMk cId="1711253324" sldId="578"/>
            <ac:picMk id="38" creationId="{DFD43E62-640C-46A0-B248-C51EDFCC544D}"/>
          </ac:picMkLst>
        </pc:picChg>
        <pc:picChg chg="add del mod">
          <ac:chgData name="Lucas Almeida" userId="d6c9d896-08c0-447c-939c-b78316386bff" providerId="ADAL" clId="{4D68FF15-FA86-49B3-81A4-5B7E567A4AD2}" dt="2022-10-24T17:07:06.057" v="6476" actId="478"/>
          <ac:picMkLst>
            <pc:docMk/>
            <pc:sldMk cId="1711253324" sldId="578"/>
            <ac:picMk id="43" creationId="{612E6AE1-4896-49CA-8894-FF7E2AA32FC5}"/>
          </ac:picMkLst>
        </pc:picChg>
        <pc:picChg chg="add del mod">
          <ac:chgData name="Lucas Almeida" userId="d6c9d896-08c0-447c-939c-b78316386bff" providerId="ADAL" clId="{4D68FF15-FA86-49B3-81A4-5B7E567A4AD2}" dt="2022-10-24T17:15:16.722" v="6800" actId="478"/>
          <ac:picMkLst>
            <pc:docMk/>
            <pc:sldMk cId="1711253324" sldId="578"/>
            <ac:picMk id="44" creationId="{9F471D12-B7DD-4080-97C9-9D610E0AAF75}"/>
          </ac:picMkLst>
        </pc:picChg>
        <pc:picChg chg="add del mod">
          <ac:chgData name="Lucas Almeida" userId="d6c9d896-08c0-447c-939c-b78316386bff" providerId="ADAL" clId="{4D68FF15-FA86-49B3-81A4-5B7E567A4AD2}" dt="2022-10-24T17:15:16.722" v="6800" actId="478"/>
          <ac:picMkLst>
            <pc:docMk/>
            <pc:sldMk cId="1711253324" sldId="578"/>
            <ac:picMk id="46" creationId="{6B6C0585-7A86-425A-B2FF-46A07B4685AC}"/>
          </ac:picMkLst>
        </pc:picChg>
        <pc:picChg chg="add del mod">
          <ac:chgData name="Lucas Almeida" userId="d6c9d896-08c0-447c-939c-b78316386bff" providerId="ADAL" clId="{4D68FF15-FA86-49B3-81A4-5B7E567A4AD2}" dt="2022-10-24T17:07:06.057" v="6476" actId="478"/>
          <ac:picMkLst>
            <pc:docMk/>
            <pc:sldMk cId="1711253324" sldId="578"/>
            <ac:picMk id="50" creationId="{2DDBB156-E97C-413E-8244-5FFD1FC20693}"/>
          </ac:picMkLst>
        </pc:picChg>
        <pc:picChg chg="add del mod">
          <ac:chgData name="Lucas Almeida" userId="d6c9d896-08c0-447c-939c-b78316386bff" providerId="ADAL" clId="{4D68FF15-FA86-49B3-81A4-5B7E567A4AD2}" dt="2022-10-24T17:07:06.057" v="6476" actId="478"/>
          <ac:picMkLst>
            <pc:docMk/>
            <pc:sldMk cId="1711253324" sldId="578"/>
            <ac:picMk id="53" creationId="{93D414C6-CC09-4CCB-995C-A07D3F60E972}"/>
          </ac:picMkLst>
        </pc:picChg>
        <pc:picChg chg="add del mod">
          <ac:chgData name="Lucas Almeida" userId="d6c9d896-08c0-447c-939c-b78316386bff" providerId="ADAL" clId="{4D68FF15-FA86-49B3-81A4-5B7E567A4AD2}" dt="2022-10-24T17:07:06.057" v="6476" actId="478"/>
          <ac:picMkLst>
            <pc:docMk/>
            <pc:sldMk cId="1711253324" sldId="578"/>
            <ac:picMk id="55" creationId="{ABCD9998-A174-470E-9E53-D82E96D02B48}"/>
          </ac:picMkLst>
        </pc:picChg>
        <pc:picChg chg="add del mod">
          <ac:chgData name="Lucas Almeida" userId="d6c9d896-08c0-447c-939c-b78316386bff" providerId="ADAL" clId="{4D68FF15-FA86-49B3-81A4-5B7E567A4AD2}" dt="2022-10-23T11:11:09.688" v="4743" actId="478"/>
          <ac:picMkLst>
            <pc:docMk/>
            <pc:sldMk cId="1711253324" sldId="578"/>
            <ac:picMk id="58" creationId="{4DE28146-0843-4507-A11B-C3ED4687F775}"/>
          </ac:picMkLst>
        </pc:picChg>
        <pc:picChg chg="add del mod">
          <ac:chgData name="Lucas Almeida" userId="d6c9d896-08c0-447c-939c-b78316386bff" providerId="ADAL" clId="{4D68FF15-FA86-49B3-81A4-5B7E567A4AD2}" dt="2022-10-24T17:07:56.753" v="6546" actId="478"/>
          <ac:picMkLst>
            <pc:docMk/>
            <pc:sldMk cId="1711253324" sldId="578"/>
            <ac:picMk id="59" creationId="{110B720C-9370-4022-A64F-6F6888A79669}"/>
          </ac:picMkLst>
        </pc:picChg>
        <pc:picChg chg="add del mod">
          <ac:chgData name="Lucas Almeida" userId="d6c9d896-08c0-447c-939c-b78316386bff" providerId="ADAL" clId="{4D68FF15-FA86-49B3-81A4-5B7E567A4AD2}" dt="2022-10-24T17:15:16.722" v="6800" actId="478"/>
          <ac:picMkLst>
            <pc:docMk/>
            <pc:sldMk cId="1711253324" sldId="578"/>
            <ac:picMk id="60" creationId="{2D03C2A9-0CEE-4462-9D77-494E4FCDA38F}"/>
          </ac:picMkLst>
        </pc:picChg>
        <pc:picChg chg="add del mod">
          <ac:chgData name="Lucas Almeida" userId="d6c9d896-08c0-447c-939c-b78316386bff" providerId="ADAL" clId="{4D68FF15-FA86-49B3-81A4-5B7E567A4AD2}" dt="2022-10-24T17:08:56.544" v="6564" actId="478"/>
          <ac:picMkLst>
            <pc:docMk/>
            <pc:sldMk cId="1711253324" sldId="578"/>
            <ac:picMk id="61" creationId="{1BFD5BDB-4429-4277-9EF1-DCBA608B3939}"/>
          </ac:picMkLst>
        </pc:picChg>
        <pc:picChg chg="del">
          <ac:chgData name="Lucas Almeida" userId="d6c9d896-08c0-447c-939c-b78316386bff" providerId="ADAL" clId="{4D68FF15-FA86-49B3-81A4-5B7E567A4AD2}" dt="2022-10-20T19:31:02.364" v="262" actId="478"/>
          <ac:picMkLst>
            <pc:docMk/>
            <pc:sldMk cId="1711253324" sldId="578"/>
            <ac:picMk id="63" creationId="{E22D6F06-4573-480C-9C66-AC819B9E8658}"/>
          </ac:picMkLst>
        </pc:picChg>
        <pc:picChg chg="del">
          <ac:chgData name="Lucas Almeida" userId="d6c9d896-08c0-447c-939c-b78316386bff" providerId="ADAL" clId="{4D68FF15-FA86-49B3-81A4-5B7E567A4AD2}" dt="2022-10-20T19:31:02.364" v="262" actId="478"/>
          <ac:picMkLst>
            <pc:docMk/>
            <pc:sldMk cId="1711253324" sldId="578"/>
            <ac:picMk id="65" creationId="{80ADA16C-4DA4-4ACB-8CA7-AC01319EB8C0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76" creationId="{2C98C274-8009-4284-8B8B-C84902AE14B7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79" creationId="{E7253158-048C-4F46-A030-760CE7C95D64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81" creationId="{B1F7243E-414A-4C3D-BCB9-0387A872DC07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83" creationId="{E78601EE-75C0-4AD5-8421-4CA368DDEE93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86" creationId="{A3EF4D0D-C656-4EAF-AFB1-DF5AF33DA492}"/>
          </ac:picMkLst>
        </pc:picChg>
        <pc:picChg chg="add mod">
          <ac:chgData name="Lucas Almeida" userId="d6c9d896-08c0-447c-939c-b78316386bff" providerId="ADAL" clId="{4D68FF15-FA86-49B3-81A4-5B7E567A4AD2}" dt="2022-11-21T09:24:10.129" v="17382" actId="1076"/>
          <ac:picMkLst>
            <pc:docMk/>
            <pc:sldMk cId="1711253324" sldId="578"/>
            <ac:picMk id="88" creationId="{1AD24001-CB49-4082-B1B9-6824A8244CAB}"/>
          </ac:picMkLst>
        </pc:picChg>
        <pc:picChg chg="add mod">
          <ac:chgData name="Lucas Almeida" userId="d6c9d896-08c0-447c-939c-b78316386bff" providerId="ADAL" clId="{4D68FF15-FA86-49B3-81A4-5B7E567A4AD2}" dt="2022-10-24T17:15:26.401" v="6801"/>
          <ac:picMkLst>
            <pc:docMk/>
            <pc:sldMk cId="1711253324" sldId="578"/>
            <ac:picMk id="92" creationId="{997D8AE4-25F9-4A0C-931A-CDB339D9AD6F}"/>
          </ac:picMkLst>
        </pc:picChg>
        <pc:picChg chg="add mod">
          <ac:chgData name="Lucas Almeida" userId="d6c9d896-08c0-447c-939c-b78316386bff" providerId="ADAL" clId="{4D68FF15-FA86-49B3-81A4-5B7E567A4AD2}" dt="2022-11-21T09:29:00.944" v="17384" actId="1076"/>
          <ac:picMkLst>
            <pc:docMk/>
            <pc:sldMk cId="1711253324" sldId="578"/>
            <ac:picMk id="95" creationId="{6C691EC3-8B8E-4E4C-B38E-324446D41458}"/>
          </ac:picMkLst>
        </pc:picChg>
      </pc:sldChg>
      <pc:sldChg chg="modSp add del mod">
        <pc:chgData name="Lucas Almeida" userId="d6c9d896-08c0-447c-939c-b78316386bff" providerId="ADAL" clId="{4D68FF15-FA86-49B3-81A4-5B7E567A4AD2}" dt="2022-10-24T18:54:13.348" v="7374" actId="47"/>
        <pc:sldMkLst>
          <pc:docMk/>
          <pc:sldMk cId="4026309966" sldId="579"/>
        </pc:sldMkLst>
        <pc:spChg chg="mod">
          <ac:chgData name="Lucas Almeida" userId="d6c9d896-08c0-447c-939c-b78316386bff" providerId="ADAL" clId="{4D68FF15-FA86-49B3-81A4-5B7E567A4AD2}" dt="2022-10-21T18:10:57.383" v="1994" actId="20577"/>
          <ac:spMkLst>
            <pc:docMk/>
            <pc:sldMk cId="4026309966" sldId="579"/>
            <ac:spMk id="15" creationId="{F0DBD456-9152-4F25-96D2-02254082E0A0}"/>
          </ac:spMkLst>
        </pc:spChg>
        <pc:spChg chg="mod">
          <ac:chgData name="Lucas Almeida" userId="d6c9d896-08c0-447c-939c-b78316386bff" providerId="ADAL" clId="{4D68FF15-FA86-49B3-81A4-5B7E567A4AD2}" dt="2022-10-21T18:11:14.942" v="2073" actId="20577"/>
          <ac:spMkLst>
            <pc:docMk/>
            <pc:sldMk cId="4026309966" sldId="579"/>
            <ac:spMk id="23" creationId="{ED22D036-7AB9-41BD-89A8-0899506034FE}"/>
          </ac:spMkLst>
        </pc:spChg>
      </pc:sldChg>
      <pc:sldChg chg="addSp modSp add del mod">
        <pc:chgData name="Lucas Almeida" userId="d6c9d896-08c0-447c-939c-b78316386bff" providerId="ADAL" clId="{4D68FF15-FA86-49B3-81A4-5B7E567A4AD2}" dt="2022-10-31T21:52:10.792" v="8309" actId="47"/>
        <pc:sldMkLst>
          <pc:docMk/>
          <pc:sldMk cId="2181619114" sldId="580"/>
        </pc:sldMkLst>
        <pc:spChg chg="add mod">
          <ac:chgData name="Lucas Almeida" userId="d6c9d896-08c0-447c-939c-b78316386bff" providerId="ADAL" clId="{4D68FF15-FA86-49B3-81A4-5B7E567A4AD2}" dt="2022-10-21T18:51:51.624" v="2120" actId="20577"/>
          <ac:spMkLst>
            <pc:docMk/>
            <pc:sldMk cId="2181619114" sldId="580"/>
            <ac:spMk id="25" creationId="{6A9439D3-FA5F-4CB4-9816-2BCE65D692C7}"/>
          </ac:spMkLst>
        </pc:spChg>
      </pc:sldChg>
      <pc:sldChg chg="addSp delSp modSp add mod">
        <pc:chgData name="Lucas Almeida" userId="d6c9d896-08c0-447c-939c-b78316386bff" providerId="ADAL" clId="{4D68FF15-FA86-49B3-81A4-5B7E567A4AD2}" dt="2022-11-08T18:49:19.423" v="9822" actId="20577"/>
        <pc:sldMkLst>
          <pc:docMk/>
          <pc:sldMk cId="3321819688" sldId="581"/>
        </pc:sldMkLst>
        <pc:spChg chg="mod">
          <ac:chgData name="Lucas Almeida" userId="d6c9d896-08c0-447c-939c-b78316386bff" providerId="ADAL" clId="{4D68FF15-FA86-49B3-81A4-5B7E567A4AD2}" dt="2022-10-24T18:54:28.486" v="7376" actId="20577"/>
          <ac:spMkLst>
            <pc:docMk/>
            <pc:sldMk cId="3321819688" sldId="581"/>
            <ac:spMk id="15" creationId="{F0DBD456-9152-4F25-96D2-02254082E0A0}"/>
          </ac:spMkLst>
        </pc:spChg>
        <pc:spChg chg="mod">
          <ac:chgData name="Lucas Almeida" userId="d6c9d896-08c0-447c-939c-b78316386bff" providerId="ADAL" clId="{4D68FF15-FA86-49B3-81A4-5B7E567A4AD2}" dt="2022-10-23T11:25:31.404" v="5605" actId="20577"/>
          <ac:spMkLst>
            <pc:docMk/>
            <pc:sldMk cId="3321819688" sldId="581"/>
            <ac:spMk id="21" creationId="{963E8A5C-4CE9-41BE-BE06-A42064D2E620}"/>
          </ac:spMkLst>
        </pc:spChg>
        <pc:spChg chg="mod">
          <ac:chgData name="Lucas Almeida" userId="d6c9d896-08c0-447c-939c-b78316386bff" providerId="ADAL" clId="{4D68FF15-FA86-49B3-81A4-5B7E567A4AD2}" dt="2022-10-23T11:18:24.196" v="5088" actId="20577"/>
          <ac:spMkLst>
            <pc:docMk/>
            <pc:sldMk cId="3321819688" sldId="581"/>
            <ac:spMk id="22" creationId="{37C50BCA-AE80-43CB-BD6F-236EF9F8E039}"/>
          </ac:spMkLst>
        </pc:spChg>
        <pc:spChg chg="mod">
          <ac:chgData name="Lucas Almeida" userId="d6c9d896-08c0-447c-939c-b78316386bff" providerId="ADAL" clId="{4D68FF15-FA86-49B3-81A4-5B7E567A4AD2}" dt="2022-10-23T11:18:14.741" v="5069" actId="14826"/>
          <ac:spMkLst>
            <pc:docMk/>
            <pc:sldMk cId="3321819688" sldId="581"/>
            <ac:spMk id="23" creationId="{EB7A32DE-C432-4107-BFCE-954BFDE2F06F}"/>
          </ac:spMkLst>
        </pc:spChg>
        <pc:spChg chg="del">
          <ac:chgData name="Lucas Almeida" userId="d6c9d896-08c0-447c-939c-b78316386bff" providerId="ADAL" clId="{4D68FF15-FA86-49B3-81A4-5B7E567A4AD2}" dt="2022-10-23T11:17:34.217" v="5022" actId="478"/>
          <ac:spMkLst>
            <pc:docMk/>
            <pc:sldMk cId="3321819688" sldId="581"/>
            <ac:spMk id="37" creationId="{58B44D05-A073-4FAC-B783-7BA6C999B0F6}"/>
          </ac:spMkLst>
        </pc:spChg>
        <pc:spChg chg="add del mod">
          <ac:chgData name="Lucas Almeida" userId="d6c9d896-08c0-447c-939c-b78316386bff" providerId="ADAL" clId="{4D68FF15-FA86-49B3-81A4-5B7E567A4AD2}" dt="2022-10-23T11:17:18.037" v="5021" actId="20577"/>
          <ac:spMkLst>
            <pc:docMk/>
            <pc:sldMk cId="3321819688" sldId="581"/>
            <ac:spMk id="41" creationId="{5E4FB2FE-6FC5-4EFB-A88D-B54BF0F03AC1}"/>
          </ac:spMkLst>
        </pc:spChg>
        <pc:spChg chg="mod">
          <ac:chgData name="Lucas Almeida" userId="d6c9d896-08c0-447c-939c-b78316386bff" providerId="ADAL" clId="{4D68FF15-FA86-49B3-81A4-5B7E567A4AD2}" dt="2022-11-08T18:49:19.423" v="9822" actId="20577"/>
          <ac:spMkLst>
            <pc:docMk/>
            <pc:sldMk cId="3321819688" sldId="581"/>
            <ac:spMk id="43" creationId="{0C39A8EC-0878-4839-AF2B-67ACC7AD8584}"/>
          </ac:spMkLst>
        </pc:spChg>
        <pc:spChg chg="mod">
          <ac:chgData name="Lucas Almeida" userId="d6c9d896-08c0-447c-939c-b78316386bff" providerId="ADAL" clId="{4D68FF15-FA86-49B3-81A4-5B7E567A4AD2}" dt="2022-10-23T11:20:15.132" v="5208" actId="20577"/>
          <ac:spMkLst>
            <pc:docMk/>
            <pc:sldMk cId="3321819688" sldId="581"/>
            <ac:spMk id="44" creationId="{4CF3C2B5-E694-41E3-BED6-81DED02F5213}"/>
          </ac:spMkLst>
        </pc:spChg>
        <pc:spChg chg="mod">
          <ac:chgData name="Lucas Almeida" userId="d6c9d896-08c0-447c-939c-b78316386bff" providerId="ADAL" clId="{4D68FF15-FA86-49B3-81A4-5B7E567A4AD2}" dt="2022-10-23T11:20:03.568" v="5180"/>
          <ac:spMkLst>
            <pc:docMk/>
            <pc:sldMk cId="3321819688" sldId="581"/>
            <ac:spMk id="45" creationId="{5CACE722-4882-4003-964B-314318344D86}"/>
          </ac:spMkLst>
        </pc:spChg>
        <pc:spChg chg="mod">
          <ac:chgData name="Lucas Almeida" userId="d6c9d896-08c0-447c-939c-b78316386bff" providerId="ADAL" clId="{4D68FF15-FA86-49B3-81A4-5B7E567A4AD2}" dt="2022-11-08T18:46:57.646" v="9792" actId="20577"/>
          <ac:spMkLst>
            <pc:docMk/>
            <pc:sldMk cId="3321819688" sldId="581"/>
            <ac:spMk id="49" creationId="{BBDBD061-41C6-417D-BAFF-896CA0696414}"/>
          </ac:spMkLst>
        </pc:spChg>
        <pc:spChg chg="mod">
          <ac:chgData name="Lucas Almeida" userId="d6c9d896-08c0-447c-939c-b78316386bff" providerId="ADAL" clId="{4D68FF15-FA86-49B3-81A4-5B7E567A4AD2}" dt="2022-10-23T11:22:00.611" v="5288" actId="20577"/>
          <ac:spMkLst>
            <pc:docMk/>
            <pc:sldMk cId="3321819688" sldId="581"/>
            <ac:spMk id="50" creationId="{3E2982FE-B79E-4BA3-A8A1-0228F301A3F1}"/>
          </ac:spMkLst>
        </pc:spChg>
        <pc:spChg chg="mod">
          <ac:chgData name="Lucas Almeida" userId="d6c9d896-08c0-447c-939c-b78316386bff" providerId="ADAL" clId="{4D68FF15-FA86-49B3-81A4-5B7E567A4AD2}" dt="2022-10-23T11:21:45.857" v="5244"/>
          <ac:spMkLst>
            <pc:docMk/>
            <pc:sldMk cId="3321819688" sldId="581"/>
            <ac:spMk id="51" creationId="{F0C4C2CC-A076-492A-BE75-22E6AF7F36C7}"/>
          </ac:spMkLst>
        </pc:spChg>
        <pc:spChg chg="mod">
          <ac:chgData name="Lucas Almeida" userId="d6c9d896-08c0-447c-939c-b78316386bff" providerId="ADAL" clId="{4D68FF15-FA86-49B3-81A4-5B7E567A4AD2}" dt="2022-10-23T11:24:00.321" v="5393" actId="20577"/>
          <ac:spMkLst>
            <pc:docMk/>
            <pc:sldMk cId="3321819688" sldId="581"/>
            <ac:spMk id="54" creationId="{852A4528-4BBC-4B6F-ACDF-AD01EDC77F03}"/>
          </ac:spMkLst>
        </pc:spChg>
        <pc:spChg chg="mod">
          <ac:chgData name="Lucas Almeida" userId="d6c9d896-08c0-447c-939c-b78316386bff" providerId="ADAL" clId="{4D68FF15-FA86-49B3-81A4-5B7E567A4AD2}" dt="2022-10-23T11:23:36.692" v="5333" actId="20577"/>
          <ac:spMkLst>
            <pc:docMk/>
            <pc:sldMk cId="3321819688" sldId="581"/>
            <ac:spMk id="55" creationId="{3705CEBD-BAA5-4870-B8BB-7E7A26F87A9F}"/>
          </ac:spMkLst>
        </pc:spChg>
        <pc:spChg chg="mod">
          <ac:chgData name="Lucas Almeida" userId="d6c9d896-08c0-447c-939c-b78316386bff" providerId="ADAL" clId="{4D68FF15-FA86-49B3-81A4-5B7E567A4AD2}" dt="2022-10-23T11:23:13.550" v="5320"/>
          <ac:spMkLst>
            <pc:docMk/>
            <pc:sldMk cId="3321819688" sldId="581"/>
            <ac:spMk id="56" creationId="{E6FBA3C3-1772-4B45-974A-40EAF221D984}"/>
          </ac:spMkLst>
        </pc:spChg>
        <pc:spChg chg="add mod">
          <ac:chgData name="Lucas Almeida" userId="d6c9d896-08c0-447c-939c-b78316386bff" providerId="ADAL" clId="{4D68FF15-FA86-49B3-81A4-5B7E567A4AD2}" dt="2022-10-24T17:03:42.903" v="6430" actId="20577"/>
          <ac:spMkLst>
            <pc:docMk/>
            <pc:sldMk cId="3321819688" sldId="581"/>
            <ac:spMk id="58" creationId="{C99F7A5D-EFCD-4056-9E7C-AC5FEFCFC09C}"/>
          </ac:spMkLst>
        </pc:spChg>
        <pc:grpChg chg="mod">
          <ac:chgData name="Lucas Almeida" userId="d6c9d896-08c0-447c-939c-b78316386bff" providerId="ADAL" clId="{4D68FF15-FA86-49B3-81A4-5B7E567A4AD2}" dt="2022-10-23T11:18:14.741" v="5069" actId="14826"/>
          <ac:grpSpMkLst>
            <pc:docMk/>
            <pc:sldMk cId="3321819688" sldId="581"/>
            <ac:grpSpMk id="2" creationId="{A956A49D-39B4-423A-AC6B-C743583C361B}"/>
          </ac:grpSpMkLst>
        </pc:grpChg>
        <pc:grpChg chg="del">
          <ac:chgData name="Lucas Almeida" userId="d6c9d896-08c0-447c-939c-b78316386bff" providerId="ADAL" clId="{4D68FF15-FA86-49B3-81A4-5B7E567A4AD2}" dt="2022-10-23T11:21:45.503" v="5243" actId="478"/>
          <ac:grpSpMkLst>
            <pc:docMk/>
            <pc:sldMk cId="3321819688" sldId="581"/>
            <ac:grpSpMk id="25" creationId="{8044F3AF-4BF5-482C-A621-2B5DB4805823}"/>
          </ac:grpSpMkLst>
        </pc:grpChg>
        <pc:grpChg chg="del">
          <ac:chgData name="Lucas Almeida" userId="d6c9d896-08c0-447c-939c-b78316386bff" providerId="ADAL" clId="{4D68FF15-FA86-49B3-81A4-5B7E567A4AD2}" dt="2022-10-23T11:20:00.407" v="5179" actId="478"/>
          <ac:grpSpMkLst>
            <pc:docMk/>
            <pc:sldMk cId="3321819688" sldId="581"/>
            <ac:grpSpMk id="31" creationId="{F9E6A26E-1217-4910-BC51-CCA64E6C4146}"/>
          </ac:grpSpMkLst>
        </pc:grpChg>
        <pc:grpChg chg="del">
          <ac:chgData name="Lucas Almeida" userId="d6c9d896-08c0-447c-939c-b78316386bff" providerId="ADAL" clId="{4D68FF15-FA86-49B3-81A4-5B7E567A4AD2}" dt="2022-10-23T11:23:09.197" v="5317" actId="478"/>
          <ac:grpSpMkLst>
            <pc:docMk/>
            <pc:sldMk cId="3321819688" sldId="581"/>
            <ac:grpSpMk id="36" creationId="{D5851607-7C03-4F02-8D45-2ED2B0B4BDA7}"/>
          </ac:grpSpMkLst>
        </pc:grpChg>
        <pc:grpChg chg="add mod">
          <ac:chgData name="Lucas Almeida" userId="d6c9d896-08c0-447c-939c-b78316386bff" providerId="ADAL" clId="{4D68FF15-FA86-49B3-81A4-5B7E567A4AD2}" dt="2022-10-23T11:20:09.191" v="5181" actId="1076"/>
          <ac:grpSpMkLst>
            <pc:docMk/>
            <pc:sldMk cId="3321819688" sldId="581"/>
            <ac:grpSpMk id="42" creationId="{E91D4E28-2597-472E-B8EA-2144766AD82A}"/>
          </ac:grpSpMkLst>
        </pc:grpChg>
        <pc:grpChg chg="add mod">
          <ac:chgData name="Lucas Almeida" userId="d6c9d896-08c0-447c-939c-b78316386bff" providerId="ADAL" clId="{4D68FF15-FA86-49B3-81A4-5B7E567A4AD2}" dt="2022-10-23T11:21:53.567" v="5245" actId="1076"/>
          <ac:grpSpMkLst>
            <pc:docMk/>
            <pc:sldMk cId="3321819688" sldId="581"/>
            <ac:grpSpMk id="48" creationId="{B9633575-8FD3-4BD2-B32E-273AD524A78F}"/>
          </ac:grpSpMkLst>
        </pc:grpChg>
        <pc:grpChg chg="add mod">
          <ac:chgData name="Lucas Almeida" userId="d6c9d896-08c0-447c-939c-b78316386bff" providerId="ADAL" clId="{4D68FF15-FA86-49B3-81A4-5B7E567A4AD2}" dt="2022-10-23T11:23:17.520" v="5321" actId="1076"/>
          <ac:grpSpMkLst>
            <pc:docMk/>
            <pc:sldMk cId="3321819688" sldId="581"/>
            <ac:grpSpMk id="53" creationId="{5ABE721C-3733-4454-AE3E-695386BCFE05}"/>
          </ac:grpSpMkLst>
        </pc:grpChg>
        <pc:picChg chg="mod">
          <ac:chgData name="Lucas Almeida" userId="d6c9d896-08c0-447c-939c-b78316386bff" providerId="ADAL" clId="{4D68FF15-FA86-49B3-81A4-5B7E567A4AD2}" dt="2022-10-23T11:18:27.928" v="5108" actId="1037"/>
          <ac:picMkLst>
            <pc:docMk/>
            <pc:sldMk cId="3321819688" sldId="581"/>
            <ac:picMk id="24" creationId="{6E7E2894-2C60-4248-AA60-EFD41F416043}"/>
          </ac:picMkLst>
        </pc:picChg>
        <pc:picChg chg="del mod">
          <ac:chgData name="Lucas Almeida" userId="d6c9d896-08c0-447c-939c-b78316386bff" providerId="ADAL" clId="{4D68FF15-FA86-49B3-81A4-5B7E567A4AD2}" dt="2022-10-23T11:19:57.669" v="5178" actId="478"/>
          <ac:picMkLst>
            <pc:docMk/>
            <pc:sldMk cId="3321819688" sldId="581"/>
            <ac:picMk id="29" creationId="{19BDFB0D-E582-4729-9D70-20697D8F98CA}"/>
          </ac:picMkLst>
        </pc:picChg>
        <pc:picChg chg="del mod">
          <ac:chgData name="Lucas Almeida" userId="d6c9d896-08c0-447c-939c-b78316386bff" providerId="ADAL" clId="{4D68FF15-FA86-49B3-81A4-5B7E567A4AD2}" dt="2022-10-23T11:23:11.295" v="5319" actId="478"/>
          <ac:picMkLst>
            <pc:docMk/>
            <pc:sldMk cId="3321819688" sldId="581"/>
            <ac:picMk id="35" creationId="{52453A0B-6104-4563-A82F-A4D7CAA8697D}"/>
          </ac:picMkLst>
        </pc:picChg>
        <pc:picChg chg="mod">
          <ac:chgData name="Lucas Almeida" userId="d6c9d896-08c0-447c-939c-b78316386bff" providerId="ADAL" clId="{4D68FF15-FA86-49B3-81A4-5B7E567A4AD2}" dt="2022-10-23T11:20:19.980" v="5210" actId="1076"/>
          <ac:picMkLst>
            <pc:docMk/>
            <pc:sldMk cId="3321819688" sldId="581"/>
            <ac:picMk id="47" creationId="{D1999758-B2B6-4CBC-A746-92EA68C632B9}"/>
          </ac:picMkLst>
        </pc:picChg>
        <pc:picChg chg="mod">
          <ac:chgData name="Lucas Almeida" userId="d6c9d896-08c0-447c-939c-b78316386bff" providerId="ADAL" clId="{4D68FF15-FA86-49B3-81A4-5B7E567A4AD2}" dt="2022-10-23T11:22:10.335" v="5289" actId="1076"/>
          <ac:picMkLst>
            <pc:docMk/>
            <pc:sldMk cId="3321819688" sldId="581"/>
            <ac:picMk id="52" creationId="{774B2914-0DF0-4813-95FE-8223C0BF1FB1}"/>
          </ac:picMkLst>
        </pc:picChg>
        <pc:picChg chg="mod">
          <ac:chgData name="Lucas Almeida" userId="d6c9d896-08c0-447c-939c-b78316386bff" providerId="ADAL" clId="{4D68FF15-FA86-49B3-81A4-5B7E567A4AD2}" dt="2022-10-23T11:23:13.550" v="5320"/>
          <ac:picMkLst>
            <pc:docMk/>
            <pc:sldMk cId="3321819688" sldId="581"/>
            <ac:picMk id="57" creationId="{DF5A21DD-57CE-4C0F-BECB-43FEE9DEDB06}"/>
          </ac:picMkLst>
        </pc:picChg>
      </pc:sldChg>
      <pc:sldChg chg="addSp delSp modSp add mod ord">
        <pc:chgData name="Lucas Almeida" userId="d6c9d896-08c0-447c-939c-b78316386bff" providerId="ADAL" clId="{4D68FF15-FA86-49B3-81A4-5B7E567A4AD2}" dt="2022-11-08T18:40:32.460" v="9747" actId="20577"/>
        <pc:sldMkLst>
          <pc:docMk/>
          <pc:sldMk cId="3548500492" sldId="582"/>
        </pc:sldMkLst>
        <pc:spChg chg="mod">
          <ac:chgData name="Lucas Almeida" userId="d6c9d896-08c0-447c-939c-b78316386bff" providerId="ADAL" clId="{4D68FF15-FA86-49B3-81A4-5B7E567A4AD2}" dt="2022-10-24T18:54:32.536" v="7378" actId="20577"/>
          <ac:spMkLst>
            <pc:docMk/>
            <pc:sldMk cId="3548500492" sldId="582"/>
            <ac:spMk id="15" creationId="{F0DBD456-9152-4F25-96D2-02254082E0A0}"/>
          </ac:spMkLst>
        </pc:spChg>
        <pc:spChg chg="mod">
          <ac:chgData name="Lucas Almeida" userId="d6c9d896-08c0-447c-939c-b78316386bff" providerId="ADAL" clId="{4D68FF15-FA86-49B3-81A4-5B7E567A4AD2}" dt="2022-11-08T18:37:13.877" v="9592" actId="20577"/>
          <ac:spMkLst>
            <pc:docMk/>
            <pc:sldMk cId="3548500492" sldId="582"/>
            <ac:spMk id="21" creationId="{963E8A5C-4CE9-41BE-BE06-A42064D2E620}"/>
          </ac:spMkLst>
        </pc:spChg>
        <pc:spChg chg="mod">
          <ac:chgData name="Lucas Almeida" userId="d6c9d896-08c0-447c-939c-b78316386bff" providerId="ADAL" clId="{4D68FF15-FA86-49B3-81A4-5B7E567A4AD2}" dt="2022-10-23T11:25:59.435" v="5650" actId="20577"/>
          <ac:spMkLst>
            <pc:docMk/>
            <pc:sldMk cId="3548500492" sldId="582"/>
            <ac:spMk id="22" creationId="{37C50BCA-AE80-43CB-BD6F-236EF9F8E039}"/>
          </ac:spMkLst>
        </pc:spChg>
        <pc:spChg chg="add del mod">
          <ac:chgData name="Lucas Almeida" userId="d6c9d896-08c0-447c-939c-b78316386bff" providerId="ADAL" clId="{4D68FF15-FA86-49B3-81A4-5B7E567A4AD2}" dt="2022-10-24T16:51:25.262" v="5768" actId="22"/>
          <ac:spMkLst>
            <pc:docMk/>
            <pc:sldMk cId="3548500492" sldId="582"/>
            <ac:spMk id="29" creationId="{C88015E1-6461-4185-83D3-469521B8FB75}"/>
          </ac:spMkLst>
        </pc:spChg>
        <pc:spChg chg="add mod">
          <ac:chgData name="Lucas Almeida" userId="d6c9d896-08c0-447c-939c-b78316386bff" providerId="ADAL" clId="{4D68FF15-FA86-49B3-81A4-5B7E567A4AD2}" dt="2022-10-24T17:04:04.931" v="6454" actId="20577"/>
          <ac:spMkLst>
            <pc:docMk/>
            <pc:sldMk cId="3548500492" sldId="582"/>
            <ac:spMk id="31" creationId="{00BBD809-C111-4D1D-84F8-699E180798B4}"/>
          </ac:spMkLst>
        </pc:spChg>
        <pc:spChg chg="mod">
          <ac:chgData name="Lucas Almeida" userId="d6c9d896-08c0-447c-939c-b78316386bff" providerId="ADAL" clId="{4D68FF15-FA86-49B3-81A4-5B7E567A4AD2}" dt="2022-11-08T18:37:30.385" v="9594" actId="20577"/>
          <ac:spMkLst>
            <pc:docMk/>
            <pc:sldMk cId="3548500492" sldId="582"/>
            <ac:spMk id="43" creationId="{0C39A8EC-0878-4839-AF2B-67ACC7AD8584}"/>
          </ac:spMkLst>
        </pc:spChg>
        <pc:spChg chg="mod">
          <ac:chgData name="Lucas Almeida" userId="d6c9d896-08c0-447c-939c-b78316386bff" providerId="ADAL" clId="{4D68FF15-FA86-49B3-81A4-5B7E567A4AD2}" dt="2022-11-08T18:36:55.690" v="9519" actId="20577"/>
          <ac:spMkLst>
            <pc:docMk/>
            <pc:sldMk cId="3548500492" sldId="582"/>
            <ac:spMk id="44" creationId="{4CF3C2B5-E694-41E3-BED6-81DED02F5213}"/>
          </ac:spMkLst>
        </pc:spChg>
        <pc:spChg chg="mod">
          <ac:chgData name="Lucas Almeida" userId="d6c9d896-08c0-447c-939c-b78316386bff" providerId="ADAL" clId="{4D68FF15-FA86-49B3-81A4-5B7E567A4AD2}" dt="2022-11-08T18:36:35.790" v="9501" actId="20577"/>
          <ac:spMkLst>
            <pc:docMk/>
            <pc:sldMk cId="3548500492" sldId="582"/>
            <ac:spMk id="49" creationId="{BBDBD061-41C6-417D-BAFF-896CA0696414}"/>
          </ac:spMkLst>
        </pc:spChg>
        <pc:spChg chg="mod">
          <ac:chgData name="Lucas Almeida" userId="d6c9d896-08c0-447c-939c-b78316386bff" providerId="ADAL" clId="{4D68FF15-FA86-49B3-81A4-5B7E567A4AD2}" dt="2022-10-23T11:26:18.663" v="5716" actId="20577"/>
          <ac:spMkLst>
            <pc:docMk/>
            <pc:sldMk cId="3548500492" sldId="582"/>
            <ac:spMk id="50" creationId="{3E2982FE-B79E-4BA3-A8A1-0228F301A3F1}"/>
          </ac:spMkLst>
        </pc:spChg>
        <pc:spChg chg="mod">
          <ac:chgData name="Lucas Almeida" userId="d6c9d896-08c0-447c-939c-b78316386bff" providerId="ADAL" clId="{4D68FF15-FA86-49B3-81A4-5B7E567A4AD2}" dt="2022-11-08T18:40:32.460" v="9747" actId="20577"/>
          <ac:spMkLst>
            <pc:docMk/>
            <pc:sldMk cId="3548500492" sldId="582"/>
            <ac:spMk id="54" creationId="{852A4528-4BBC-4B6F-ACDF-AD01EDC77F03}"/>
          </ac:spMkLst>
        </pc:spChg>
        <pc:spChg chg="mod">
          <ac:chgData name="Lucas Almeida" userId="d6c9d896-08c0-447c-939c-b78316386bff" providerId="ADAL" clId="{4D68FF15-FA86-49B3-81A4-5B7E567A4AD2}" dt="2022-10-23T11:26:23.326" v="5737" actId="20577"/>
          <ac:spMkLst>
            <pc:docMk/>
            <pc:sldMk cId="3548500492" sldId="582"/>
            <ac:spMk id="55" creationId="{3705CEBD-BAA5-4870-B8BB-7E7A26F87A9F}"/>
          </ac:spMkLst>
        </pc:spChg>
        <pc:grpChg chg="mod">
          <ac:chgData name="Lucas Almeida" userId="d6c9d896-08c0-447c-939c-b78316386bff" providerId="ADAL" clId="{4D68FF15-FA86-49B3-81A4-5B7E567A4AD2}" dt="2022-10-24T16:51:25.691" v="5769" actId="1036"/>
          <ac:grpSpMkLst>
            <pc:docMk/>
            <pc:sldMk cId="3548500492" sldId="582"/>
            <ac:grpSpMk id="2" creationId="{A956A49D-39B4-423A-AC6B-C743583C361B}"/>
          </ac:grpSpMkLst>
        </pc:grpChg>
        <pc:grpChg chg="mod">
          <ac:chgData name="Lucas Almeida" userId="d6c9d896-08c0-447c-939c-b78316386bff" providerId="ADAL" clId="{4D68FF15-FA86-49B3-81A4-5B7E567A4AD2}" dt="2022-11-08T18:29:34.519" v="9079" actId="1076"/>
          <ac:grpSpMkLst>
            <pc:docMk/>
            <pc:sldMk cId="3548500492" sldId="582"/>
            <ac:grpSpMk id="42" creationId="{E91D4E28-2597-472E-B8EA-2144766AD82A}"/>
          </ac:grpSpMkLst>
        </pc:grpChg>
        <pc:grpChg chg="mod">
          <ac:chgData name="Lucas Almeida" userId="d6c9d896-08c0-447c-939c-b78316386bff" providerId="ADAL" clId="{4D68FF15-FA86-49B3-81A4-5B7E567A4AD2}" dt="2022-10-24T16:51:25.691" v="5769" actId="1036"/>
          <ac:grpSpMkLst>
            <pc:docMk/>
            <pc:sldMk cId="3548500492" sldId="582"/>
            <ac:grpSpMk id="48" creationId="{B9633575-8FD3-4BD2-B32E-273AD524A78F}"/>
          </ac:grpSpMkLst>
        </pc:grpChg>
        <pc:grpChg chg="mod">
          <ac:chgData name="Lucas Almeida" userId="d6c9d896-08c0-447c-939c-b78316386bff" providerId="ADAL" clId="{4D68FF15-FA86-49B3-81A4-5B7E567A4AD2}" dt="2022-10-24T16:51:25.691" v="5769" actId="1036"/>
          <ac:grpSpMkLst>
            <pc:docMk/>
            <pc:sldMk cId="3548500492" sldId="582"/>
            <ac:grpSpMk id="53" creationId="{5ABE721C-3733-4454-AE3E-695386BCFE05}"/>
          </ac:grpSpMkLst>
        </pc:grpChg>
        <pc:picChg chg="mod">
          <ac:chgData name="Lucas Almeida" userId="d6c9d896-08c0-447c-939c-b78316386bff" providerId="ADAL" clId="{4D68FF15-FA86-49B3-81A4-5B7E567A4AD2}" dt="2022-10-24T16:51:25.691" v="5769" actId="1036"/>
          <ac:picMkLst>
            <pc:docMk/>
            <pc:sldMk cId="3548500492" sldId="582"/>
            <ac:picMk id="30" creationId="{F86CA056-42DE-46CA-B4A2-8D6B4E63EC3F}"/>
          </ac:picMkLst>
        </pc:picChg>
      </pc:sldChg>
      <pc:sldChg chg="add del">
        <pc:chgData name="Lucas Almeida" userId="d6c9d896-08c0-447c-939c-b78316386bff" providerId="ADAL" clId="{4D68FF15-FA86-49B3-81A4-5B7E567A4AD2}" dt="2022-10-24T17:15:36.600" v="6802" actId="47"/>
        <pc:sldMkLst>
          <pc:docMk/>
          <pc:sldMk cId="3705320234" sldId="583"/>
        </pc:sldMkLst>
      </pc:sldChg>
      <pc:sldChg chg="modSp mod modNotesTx">
        <pc:chgData name="Lucas Almeida" userId="d6c9d896-08c0-447c-939c-b78316386bff" providerId="ADAL" clId="{4D68FF15-FA86-49B3-81A4-5B7E567A4AD2}" dt="2022-11-25T10:28:18.436" v="17386" actId="20577"/>
        <pc:sldMkLst>
          <pc:docMk/>
          <pc:sldMk cId="1559262723" sldId="584"/>
        </pc:sldMkLst>
        <pc:spChg chg="mod">
          <ac:chgData name="Lucas Almeida" userId="d6c9d896-08c0-447c-939c-b78316386bff" providerId="ADAL" clId="{4D68FF15-FA86-49B3-81A4-5B7E567A4AD2}" dt="2022-11-09T00:31:34.590" v="11754" actId="20577"/>
          <ac:spMkLst>
            <pc:docMk/>
            <pc:sldMk cId="1559262723" sldId="584"/>
            <ac:spMk id="15" creationId="{F0DBD456-9152-4F25-96D2-02254082E0A0}"/>
          </ac:spMkLst>
        </pc:spChg>
        <pc:spChg chg="mod">
          <ac:chgData name="Lucas Almeida" userId="d6c9d896-08c0-447c-939c-b78316386bff" providerId="ADAL" clId="{4D68FF15-FA86-49B3-81A4-5B7E567A4AD2}" dt="2022-11-08T22:51:51.968" v="11436" actId="20577"/>
          <ac:spMkLst>
            <pc:docMk/>
            <pc:sldMk cId="1559262723" sldId="584"/>
            <ac:spMk id="72" creationId="{3051E500-9BFB-4DF8-97C3-A45E381BF637}"/>
          </ac:spMkLst>
        </pc:spChg>
      </pc:sldChg>
      <pc:sldChg chg="addSp delSp modSp add mod delAnim">
        <pc:chgData name="Lucas Almeida" userId="d6c9d896-08c0-447c-939c-b78316386bff" providerId="ADAL" clId="{4D68FF15-FA86-49B3-81A4-5B7E567A4AD2}" dt="2022-11-25T10:32:20.939" v="17403" actId="20577"/>
        <pc:sldMkLst>
          <pc:docMk/>
          <pc:sldMk cId="2576903424" sldId="586"/>
        </pc:sldMkLst>
        <pc:spChg chg="mod">
          <ac:chgData name="Lucas Almeida" userId="d6c9d896-08c0-447c-939c-b78316386bff" providerId="ADAL" clId="{4D68FF15-FA86-49B3-81A4-5B7E567A4AD2}" dt="2022-11-25T10:32:20.939" v="17403" actId="20577"/>
          <ac:spMkLst>
            <pc:docMk/>
            <pc:sldMk cId="2576903424" sldId="586"/>
            <ac:spMk id="15" creationId="{F0DBD456-9152-4F25-96D2-02254082E0A0}"/>
          </ac:spMkLst>
        </pc:spChg>
        <pc:spChg chg="del">
          <ac:chgData name="Lucas Almeida" userId="d6c9d896-08c0-447c-939c-b78316386bff" providerId="ADAL" clId="{4D68FF15-FA86-49B3-81A4-5B7E567A4AD2}" dt="2022-11-25T10:28:52.094" v="17395" actId="478"/>
          <ac:spMkLst>
            <pc:docMk/>
            <pc:sldMk cId="2576903424" sldId="586"/>
            <ac:spMk id="24" creationId="{692B86BF-FC13-4C15-B727-DBE3D6D12A6A}"/>
          </ac:spMkLst>
        </pc:spChg>
        <pc:spChg chg="del">
          <ac:chgData name="Lucas Almeida" userId="d6c9d896-08c0-447c-939c-b78316386bff" providerId="ADAL" clId="{4D68FF15-FA86-49B3-81A4-5B7E567A4AD2}" dt="2022-11-25T10:28:52.094" v="17395" actId="478"/>
          <ac:spMkLst>
            <pc:docMk/>
            <pc:sldMk cId="2576903424" sldId="586"/>
            <ac:spMk id="26" creationId="{AFF82328-ECD9-4C57-B083-B65B0B660F26}"/>
          </ac:spMkLst>
        </pc:spChg>
        <pc:spChg chg="mod">
          <ac:chgData name="Lucas Almeida" userId="d6c9d896-08c0-447c-939c-b78316386bff" providerId="ADAL" clId="{4D68FF15-FA86-49B3-81A4-5B7E567A4AD2}" dt="2022-11-09T11:05:39.320" v="16941" actId="113"/>
          <ac:spMkLst>
            <pc:docMk/>
            <pc:sldMk cId="2576903424" sldId="586"/>
            <ac:spMk id="33" creationId="{971D7994-2030-40B1-B8D5-F74DA08A36E2}"/>
          </ac:spMkLst>
        </pc:spChg>
        <pc:spChg chg="mod">
          <ac:chgData name="Lucas Almeida" userId="d6c9d896-08c0-447c-939c-b78316386bff" providerId="ADAL" clId="{4D68FF15-FA86-49B3-81A4-5B7E567A4AD2}" dt="2022-11-09T11:01:31.436" v="16213" actId="14100"/>
          <ac:spMkLst>
            <pc:docMk/>
            <pc:sldMk cId="2576903424" sldId="586"/>
            <ac:spMk id="36" creationId="{2D2E6C04-14BE-4926-B364-0DA15EAD38C0}"/>
          </ac:spMkLst>
        </pc:spChg>
        <pc:spChg chg="add mod">
          <ac:chgData name="Lucas Almeida" userId="d6c9d896-08c0-447c-939c-b78316386bff" providerId="ADAL" clId="{4D68FF15-FA86-49B3-81A4-5B7E567A4AD2}" dt="2022-11-09T11:06:22.433" v="16966" actId="404"/>
          <ac:spMkLst>
            <pc:docMk/>
            <pc:sldMk cId="2576903424" sldId="586"/>
            <ac:spMk id="37" creationId="{E1F799A5-E0C2-4494-AF1A-CA8D2F2F7DB2}"/>
          </ac:spMkLst>
        </pc:spChg>
        <pc:spChg chg="add mod">
          <ac:chgData name="Lucas Almeida" userId="d6c9d896-08c0-447c-939c-b78316386bff" providerId="ADAL" clId="{4D68FF15-FA86-49B3-81A4-5B7E567A4AD2}" dt="2022-11-09T10:58:02.430" v="15989"/>
          <ac:spMkLst>
            <pc:docMk/>
            <pc:sldMk cId="2576903424" sldId="586"/>
            <ac:spMk id="38" creationId="{39F88B04-EBED-4293-BCC1-C3962FCF72CB}"/>
          </ac:spMkLst>
        </pc:spChg>
        <pc:spChg chg="add mod">
          <ac:chgData name="Lucas Almeida" userId="d6c9d896-08c0-447c-939c-b78316386bff" providerId="ADAL" clId="{4D68FF15-FA86-49B3-81A4-5B7E567A4AD2}" dt="2022-11-09T11:04:32.773" v="16765" actId="14100"/>
          <ac:spMkLst>
            <pc:docMk/>
            <pc:sldMk cId="2576903424" sldId="586"/>
            <ac:spMk id="39" creationId="{EB51059B-AB3B-4973-A255-33B6BD02052C}"/>
          </ac:spMkLst>
        </pc:spChg>
        <pc:spChg chg="mod">
          <ac:chgData name="Lucas Almeida" userId="d6c9d896-08c0-447c-939c-b78316386bff" providerId="ADAL" clId="{4D68FF15-FA86-49B3-81A4-5B7E567A4AD2}" dt="2022-11-09T11:00:36.778" v="16125" actId="1076"/>
          <ac:spMkLst>
            <pc:docMk/>
            <pc:sldMk cId="2576903424" sldId="586"/>
            <ac:spMk id="43" creationId="{A4D732E1-5801-4CDE-A482-BD01B0F7F088}"/>
          </ac:spMkLst>
        </pc:spChg>
        <pc:spChg chg="mod">
          <ac:chgData name="Lucas Almeida" userId="d6c9d896-08c0-447c-939c-b78316386bff" providerId="ADAL" clId="{4D68FF15-FA86-49B3-81A4-5B7E567A4AD2}" dt="2022-11-09T11:01:01.486" v="16175" actId="1035"/>
          <ac:spMkLst>
            <pc:docMk/>
            <pc:sldMk cId="2576903424" sldId="586"/>
            <ac:spMk id="44" creationId="{A532D609-173A-4443-9166-2D5AD54A0D86}"/>
          </ac:spMkLst>
        </pc:spChg>
        <pc:spChg chg="mod">
          <ac:chgData name="Lucas Almeida" userId="d6c9d896-08c0-447c-939c-b78316386bff" providerId="ADAL" clId="{4D68FF15-FA86-49B3-81A4-5B7E567A4AD2}" dt="2022-11-09T11:00:44.967" v="16126" actId="14100"/>
          <ac:spMkLst>
            <pc:docMk/>
            <pc:sldMk cId="2576903424" sldId="586"/>
            <ac:spMk id="46" creationId="{7398775F-D3CE-4847-A32C-E635FCEDAF4D}"/>
          </ac:spMkLst>
        </pc:spChg>
        <pc:spChg chg="mod">
          <ac:chgData name="Lucas Almeida" userId="d6c9d896-08c0-447c-939c-b78316386bff" providerId="ADAL" clId="{4D68FF15-FA86-49B3-81A4-5B7E567A4AD2}" dt="2022-11-09T11:01:15.424" v="16211" actId="1035"/>
          <ac:spMkLst>
            <pc:docMk/>
            <pc:sldMk cId="2576903424" sldId="586"/>
            <ac:spMk id="47" creationId="{88F7B0AF-1732-4F64-BB3B-2D548D7DF1EE}"/>
          </ac:spMkLst>
        </pc:spChg>
        <pc:spChg chg="mod">
          <ac:chgData name="Lucas Almeida" userId="d6c9d896-08c0-447c-939c-b78316386bff" providerId="ADAL" clId="{4D68FF15-FA86-49B3-81A4-5B7E567A4AD2}" dt="2022-11-09T11:01:15.424" v="16211" actId="1035"/>
          <ac:spMkLst>
            <pc:docMk/>
            <pc:sldMk cId="2576903424" sldId="586"/>
            <ac:spMk id="48" creationId="{0E26C553-3FC9-48AB-9138-960BC69425E8}"/>
          </ac:spMkLst>
        </pc:spChg>
        <pc:spChg chg="mod">
          <ac:chgData name="Lucas Almeida" userId="d6c9d896-08c0-447c-939c-b78316386bff" providerId="ADAL" clId="{4D68FF15-FA86-49B3-81A4-5B7E567A4AD2}" dt="2022-11-09T11:01:15.424" v="16211" actId="1035"/>
          <ac:spMkLst>
            <pc:docMk/>
            <pc:sldMk cId="2576903424" sldId="586"/>
            <ac:spMk id="50" creationId="{3E1B3D38-B018-428C-8E74-DDB0436C8DAC}"/>
          </ac:spMkLst>
        </pc:spChg>
        <pc:spChg chg="mod">
          <ac:chgData name="Lucas Almeida" userId="d6c9d896-08c0-447c-939c-b78316386bff" providerId="ADAL" clId="{4D68FF15-FA86-49B3-81A4-5B7E567A4AD2}" dt="2022-11-09T11:23:59.466" v="17357" actId="313"/>
          <ac:spMkLst>
            <pc:docMk/>
            <pc:sldMk cId="2576903424" sldId="586"/>
            <ac:spMk id="53" creationId="{97762848-A0D8-412E-A768-4DC32ED45913}"/>
          </ac:spMkLst>
        </pc:spChg>
        <pc:spChg chg="mod">
          <ac:chgData name="Lucas Almeida" userId="d6c9d896-08c0-447c-939c-b78316386bff" providerId="ADAL" clId="{4D68FF15-FA86-49B3-81A4-5B7E567A4AD2}" dt="2022-11-09T10:48:14.221" v="15697" actId="114"/>
          <ac:spMkLst>
            <pc:docMk/>
            <pc:sldMk cId="2576903424" sldId="586"/>
            <ac:spMk id="58" creationId="{DDDFEA9E-C550-4C97-B16B-753B51E2BA36}"/>
          </ac:spMkLst>
        </pc:spChg>
        <pc:spChg chg="mod">
          <ac:chgData name="Lucas Almeida" userId="d6c9d896-08c0-447c-939c-b78316386bff" providerId="ADAL" clId="{4D68FF15-FA86-49B3-81A4-5B7E567A4AD2}" dt="2022-11-09T10:57:41.355" v="15987"/>
          <ac:spMkLst>
            <pc:docMk/>
            <pc:sldMk cId="2576903424" sldId="586"/>
            <ac:spMk id="61" creationId="{16024AFE-DE49-461C-95F2-643A3FD783A7}"/>
          </ac:spMkLst>
        </pc:spChg>
        <pc:spChg chg="del">
          <ac:chgData name="Lucas Almeida" userId="d6c9d896-08c0-447c-939c-b78316386bff" providerId="ADAL" clId="{4D68FF15-FA86-49B3-81A4-5B7E567A4AD2}" dt="2022-11-25T10:28:52.094" v="17395" actId="478"/>
          <ac:spMkLst>
            <pc:docMk/>
            <pc:sldMk cId="2576903424" sldId="586"/>
            <ac:spMk id="109" creationId="{EA54AD8E-2A04-400C-AC9D-54773BF2B3A9}"/>
          </ac:spMkLst>
        </pc:spChg>
        <pc:spChg chg="del mod">
          <ac:chgData name="Lucas Almeida" userId="d6c9d896-08c0-447c-939c-b78316386bff" providerId="ADAL" clId="{4D68FF15-FA86-49B3-81A4-5B7E567A4AD2}" dt="2022-11-25T10:28:53.460" v="17397" actId="478"/>
          <ac:spMkLst>
            <pc:docMk/>
            <pc:sldMk cId="2576903424" sldId="586"/>
            <ac:spMk id="110" creationId="{070A8353-AC62-411F-8E9A-92DF5D7A2ED9}"/>
          </ac:spMkLst>
        </pc:spChg>
        <pc:grpChg chg="del">
          <ac:chgData name="Lucas Almeida" userId="d6c9d896-08c0-447c-939c-b78316386bff" providerId="ADAL" clId="{4D68FF15-FA86-49B3-81A4-5B7E567A4AD2}" dt="2022-11-09T10:57:52.925" v="15988" actId="478"/>
          <ac:grpSpMkLst>
            <pc:docMk/>
            <pc:sldMk cId="2576903424" sldId="586"/>
            <ac:grpSpMk id="14" creationId="{65B4C0C2-96EF-452F-82A3-EC3929C8FEEB}"/>
          </ac:grpSpMkLst>
        </pc:grpChg>
        <pc:picChg chg="add mod">
          <ac:chgData name="Lucas Almeida" userId="d6c9d896-08c0-447c-939c-b78316386bff" providerId="ADAL" clId="{4D68FF15-FA86-49B3-81A4-5B7E567A4AD2}" dt="2022-11-09T10:58:02.430" v="15989"/>
          <ac:picMkLst>
            <pc:docMk/>
            <pc:sldMk cId="2576903424" sldId="586"/>
            <ac:picMk id="40" creationId="{A1A409DC-09CD-499C-BCC4-79765A99C05F}"/>
          </ac:picMkLst>
        </pc:picChg>
        <pc:picChg chg="mod">
          <ac:chgData name="Lucas Almeida" userId="d6c9d896-08c0-447c-939c-b78316386bff" providerId="ADAL" clId="{4D68FF15-FA86-49B3-81A4-5B7E567A4AD2}" dt="2022-11-09T11:00:59.311" v="16174" actId="1035"/>
          <ac:picMkLst>
            <pc:docMk/>
            <pc:sldMk cId="2576903424" sldId="586"/>
            <ac:picMk id="65" creationId="{88C08D3D-243F-44FE-8AC2-844879F74E92}"/>
          </ac:picMkLst>
        </pc:picChg>
        <pc:picChg chg="del">
          <ac:chgData name="Lucas Almeida" userId="d6c9d896-08c0-447c-939c-b78316386bff" providerId="ADAL" clId="{4D68FF15-FA86-49B3-81A4-5B7E567A4AD2}" dt="2022-11-09T10:57:52.925" v="15988" actId="478"/>
          <ac:picMkLst>
            <pc:docMk/>
            <pc:sldMk cId="2576903424" sldId="586"/>
            <ac:picMk id="66" creationId="{F6649BBF-03F7-47CF-A8A3-563AF30949B5}"/>
          </ac:picMkLst>
        </pc:picChg>
        <pc:picChg chg="mod">
          <ac:chgData name="Lucas Almeida" userId="d6c9d896-08c0-447c-939c-b78316386bff" providerId="ADAL" clId="{4D68FF15-FA86-49B3-81A4-5B7E567A4AD2}" dt="2022-11-09T11:01:15.424" v="16211" actId="1035"/>
          <ac:picMkLst>
            <pc:docMk/>
            <pc:sldMk cId="2576903424" sldId="586"/>
            <ac:picMk id="69" creationId="{9DCBAFA5-907A-4C57-843F-CC4595AE57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5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4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42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65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1596571" y="2389412"/>
            <a:ext cx="4187371" cy="178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1366227" y="524605"/>
            <a:ext cx="513735" cy="22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1600200" y="457200"/>
            <a:ext cx="37734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8" name="Google Shape;18;p14"/>
          <p:cNvGrpSpPr/>
          <p:nvPr/>
        </p:nvGrpSpPr>
        <p:grpSpPr>
          <a:xfrm>
            <a:off x="11366225" y="6059633"/>
            <a:ext cx="660600" cy="682329"/>
            <a:chOff x="11254025" y="5969196"/>
            <a:chExt cx="660600" cy="682329"/>
          </a:xfrm>
        </p:grpSpPr>
        <p:sp>
          <p:nvSpPr>
            <p:cNvPr id="19" name="Google Shape;19;p14"/>
            <p:cNvSpPr/>
            <p:nvPr/>
          </p:nvSpPr>
          <p:spPr>
            <a:xfrm>
              <a:off x="11331587" y="5969196"/>
              <a:ext cx="466791" cy="170253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2E3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11331587" y="6210039"/>
              <a:ext cx="582875" cy="441486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2E3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11254025" y="6481125"/>
              <a:ext cx="660600" cy="17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70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165D-A477-4994-A098-38029316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06FE4-720C-4E70-8954-4B743AC98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55AA-62E1-452B-87B2-4D68266A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300-A99B-4CBF-8142-75BC32C3041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289B-A9F4-4116-9A9F-AD3ABBA0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95E4-A57D-4C54-8E3E-72B8BE8C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2BC-5529-4E91-95E9-3749F339E0F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1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600200" y="1409700"/>
            <a:ext cx="9829800" cy="105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600200" y="2675616"/>
            <a:ext cx="9829800" cy="372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1366227" y="524605"/>
            <a:ext cx="513735" cy="22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3"/>
              <a:buFont typeface="Arial"/>
              <a:buNone/>
              <a:defRPr sz="803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11438037" y="453130"/>
            <a:ext cx="370114" cy="370114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4032">
          <p15:clr>
            <a:srgbClr val="F26B43"/>
          </p15:clr>
        </p15:guide>
        <p15:guide id="5" pos="480">
          <p15:clr>
            <a:srgbClr val="F26B43"/>
          </p15:clr>
        </p15:guide>
        <p15:guide id="6" pos="7200">
          <p15:clr>
            <a:srgbClr val="F26B43"/>
          </p15:clr>
        </p15:guide>
        <p15:guide id="7" pos="3385">
          <p15:clr>
            <a:srgbClr val="F26B43"/>
          </p15:clr>
        </p15:guide>
        <p15:guide id="8" pos="4272">
          <p15:clr>
            <a:srgbClr val="F26B43"/>
          </p15:clr>
        </p15:guide>
        <p15:guide id="9">
          <p15:clr>
            <a:srgbClr val="F26B43"/>
          </p15:clr>
        </p15:guide>
        <p15:guide id="10" pos="7680">
          <p15:clr>
            <a:srgbClr val="F26B43"/>
          </p15:clr>
        </p15:guide>
        <p15:guide id="11" orient="horz">
          <p15:clr>
            <a:srgbClr val="F26B43"/>
          </p15:clr>
        </p15:guide>
        <p15:guide id="12" orient="horz" pos="4320">
          <p15:clr>
            <a:srgbClr val="F26B43"/>
          </p15:clr>
        </p15:guide>
        <p15:guide id="13" pos="1008">
          <p15:clr>
            <a:srgbClr val="F26B43"/>
          </p15:clr>
        </p15:guide>
        <p15:guide id="14" pos="6600">
          <p15:clr>
            <a:srgbClr val="F26B43"/>
          </p15:clr>
        </p15:guide>
        <p15:guide id="15" orient="horz" pos="3528">
          <p15:clr>
            <a:srgbClr val="F26B43"/>
          </p15:clr>
        </p15:guide>
        <p15:guide id="16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8042374" y="3735248"/>
            <a:ext cx="1483458" cy="1483211"/>
          </a:xfrm>
          <a:prstGeom prst="ellipse">
            <a:avLst/>
          </a:prstGeom>
          <a:solidFill>
            <a:schemeClr val="dk1">
              <a:alpha val="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EDF6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8459080" y="1910876"/>
            <a:ext cx="906324" cy="906324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8042370" y="2982255"/>
            <a:ext cx="343020" cy="343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619190" y="2359008"/>
            <a:ext cx="5784736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2000" rIns="0" bIns="0" anchor="t" anchorCtr="0">
            <a:noAutofit/>
          </a:bodyPr>
          <a:lstStyle/>
          <a:p>
            <a:r>
              <a:rPr lang="pt-BR" err="1"/>
              <a:t>Churn</a:t>
            </a:r>
            <a:r>
              <a:rPr lang="pt-BR"/>
              <a:t> Bancário</a:t>
            </a:r>
          </a:p>
          <a:p>
            <a:endParaRPr lang="pt-BR"/>
          </a:p>
        </p:txBody>
      </p:sp>
      <p:sp>
        <p:nvSpPr>
          <p:cNvPr id="58" name="Google Shape;58;p2"/>
          <p:cNvSpPr/>
          <p:nvPr/>
        </p:nvSpPr>
        <p:spPr>
          <a:xfrm>
            <a:off x="8745600" y="2355500"/>
            <a:ext cx="2418676" cy="24186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575882" y="5848833"/>
            <a:ext cx="3878023" cy="570195"/>
            <a:chOff x="498115" y="5826612"/>
            <a:chExt cx="3878023" cy="570195"/>
          </a:xfrm>
        </p:grpSpPr>
        <p:sp>
          <p:nvSpPr>
            <p:cNvPr id="60" name="Google Shape;60;p2"/>
            <p:cNvSpPr/>
            <p:nvPr/>
          </p:nvSpPr>
          <p:spPr>
            <a:xfrm>
              <a:off x="498115" y="5826612"/>
              <a:ext cx="99300" cy="97500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3411" y="5826612"/>
              <a:ext cx="99300" cy="97500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90451" y="5826612"/>
              <a:ext cx="99300" cy="97500"/>
            </a:xfrm>
            <a:prstGeom prst="rect">
              <a:avLst/>
            </a:prstGeom>
            <a:solidFill>
              <a:srgbClr val="FFE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8115" y="6056782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9713" y="6049807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5618" y="6088169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57320" y="6049807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56713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50873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18877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90370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94993" y="6088169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6591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85058" y="6049807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82706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730922" y="6088169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35545" y="6088169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34936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30841" y="6088169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18027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194750" y="6051552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236599" y="6088169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344710" y="6088169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445845" y="6159662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540006" y="6056782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651603" y="6049807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750996" y="6088169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02698" y="6049807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998603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096251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64256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234004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36884" y="6088169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51969" y="6049807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530436" y="6049807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28084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72813" y="6088169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877436" y="6088169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75084" y="6088169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058782" y="6088169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91304" y="6088169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295927" y="6088169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46494" y="6159662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8115" y="6264285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9713" y="6259053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5618" y="6293927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57320" y="6259053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56713" y="6293927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50873" y="6259053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18877" y="6259053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90370" y="6293927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294993" y="6293927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406591" y="6259053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485058" y="6259053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82706" y="6293927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27435" y="6297415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59957" y="6293927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68067" y="6293927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43046" y="6259053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84896" y="625905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229624" y="6297415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2147" y="6293927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468514" y="6293927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545237" y="6259053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8936" y="6293927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23096" y="6365420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575882" y="4043328"/>
            <a:ext cx="43143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DnA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B7B7B7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Academy</a:t>
            </a:r>
          </a:p>
        </p:txBody>
      </p:sp>
      <p:pic>
        <p:nvPicPr>
          <p:cNvPr id="132" name="Imagem 16">
            <a:extLst>
              <a:ext uri="{FF2B5EF4-FFF2-40B4-BE49-F238E27FC236}">
                <a16:creationId xmlns:a16="http://schemas.microsoft.com/office/drawing/2014/main" id="{6D1F3ABE-E51D-405F-B42A-DD2F7CF3E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63"/>
          <a:stretch/>
        </p:blipFill>
        <p:spPr>
          <a:xfrm>
            <a:off x="0" y="-674"/>
            <a:ext cx="12192000" cy="832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EC057B-DBAC-49E4-A5FD-314C678A574C}"/>
              </a:ext>
            </a:extLst>
          </p:cNvPr>
          <p:cNvSpPr/>
          <p:nvPr/>
        </p:nvSpPr>
        <p:spPr>
          <a:xfrm>
            <a:off x="9525832" y="0"/>
            <a:ext cx="408743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4FE76C-978A-4C68-BEBE-21A50921D0F1}"/>
              </a:ext>
            </a:extLst>
          </p:cNvPr>
          <p:cNvSpPr txBox="1"/>
          <p:nvPr/>
        </p:nvSpPr>
        <p:spPr>
          <a:xfrm>
            <a:off x="609600" y="463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  <a:sym typeface="Arial"/>
              </a:rPr>
              <a:t>Insights de Educação Financeira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4E7AD-A349-472D-898E-D843895E3FA8}"/>
              </a:ext>
            </a:extLst>
          </p:cNvPr>
          <p:cNvSpPr txBox="1"/>
          <p:nvPr/>
        </p:nvSpPr>
        <p:spPr>
          <a:xfrm>
            <a:off x="6870688" y="123931"/>
            <a:ext cx="133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sym typeface="Arial"/>
              </a:rPr>
              <a:t>Problema</a:t>
            </a:r>
          </a:p>
        </p:txBody>
      </p:sp>
      <p:pic>
        <p:nvPicPr>
          <p:cNvPr id="11" name="Imagem 16">
            <a:extLst>
              <a:ext uri="{FF2B5EF4-FFF2-40B4-BE49-F238E27FC236}">
                <a16:creationId xmlns:a16="http://schemas.microsoft.com/office/drawing/2014/main" id="{4883C285-6FDE-4542-AB6C-F8882E330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63"/>
          <a:stretch/>
        </p:blipFill>
        <p:spPr>
          <a:xfrm>
            <a:off x="0" y="0"/>
            <a:ext cx="12192000" cy="83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47CD7-8156-4C8F-B2DB-84D66556BBF8}"/>
              </a:ext>
            </a:extLst>
          </p:cNvPr>
          <p:cNvSpPr txBox="1"/>
          <p:nvPr/>
        </p:nvSpPr>
        <p:spPr>
          <a:xfrm>
            <a:off x="2235200" y="198477"/>
            <a:ext cx="85207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800" b="1" kern="1200">
                <a:latin typeface="Poppins"/>
                <a:ea typeface="+mn-ea"/>
                <a:cs typeface="Poppins"/>
              </a:defRPr>
            </a:lvl1pPr>
          </a:lstStyle>
          <a:p>
            <a:pPr>
              <a:defRPr/>
            </a:pPr>
            <a:r>
              <a:rPr lang="pt-BR" err="1">
                <a:solidFill>
                  <a:prstClr val="black"/>
                </a:solidFill>
              </a:rPr>
              <a:t>Churn</a:t>
            </a:r>
            <a:r>
              <a:rPr lang="pt-BR">
                <a:solidFill>
                  <a:prstClr val="black"/>
                </a:solidFill>
              </a:rPr>
              <a:t> Bancário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BD456-9152-4F25-96D2-02254082E0A0}"/>
              </a:ext>
            </a:extLst>
          </p:cNvPr>
          <p:cNvSpPr txBox="1"/>
          <p:nvPr/>
        </p:nvSpPr>
        <p:spPr>
          <a:xfrm>
            <a:off x="377575" y="1122057"/>
            <a:ext cx="474922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  <a:sym typeface="Arial"/>
              </a:rPr>
              <a:t>2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  <a:sym typeface="Arial"/>
              </a:rPr>
              <a:t>. Contexto e Objetivo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3AC26-6270-40BD-A0A3-D8D21F017268}"/>
              </a:ext>
            </a:extLst>
          </p:cNvPr>
          <p:cNvSpPr/>
          <p:nvPr/>
        </p:nvSpPr>
        <p:spPr>
          <a:xfrm>
            <a:off x="9525832" y="0"/>
            <a:ext cx="408743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4C032A-B3E2-4D58-B9F6-650FEAA01C14}"/>
              </a:ext>
            </a:extLst>
          </p:cNvPr>
          <p:cNvSpPr txBox="1"/>
          <p:nvPr/>
        </p:nvSpPr>
        <p:spPr>
          <a:xfrm>
            <a:off x="1024555" y="2493338"/>
            <a:ext cx="4298817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pt-BR" sz="1600" kern="1200" dirty="0">
                <a:latin typeface="Poppins"/>
                <a:ea typeface="+mn-ea"/>
                <a:cs typeface="Poppins"/>
              </a:rPr>
              <a:t>Um banco nacional precisa entender como mudar a estratégia do seu processo de retenção de clientes, estudando e entendendo registros dos clientes que solicitaram o desligamento do banco pelo aplicativo.</a:t>
            </a:r>
            <a:endParaRPr lang="pt-BR" dirty="0">
              <a:ea typeface="+mn-ea"/>
            </a:endParaRPr>
          </a:p>
        </p:txBody>
      </p:sp>
      <p:sp>
        <p:nvSpPr>
          <p:cNvPr id="103" name="Retângulo 19">
            <a:extLst>
              <a:ext uri="{FF2B5EF4-FFF2-40B4-BE49-F238E27FC236}">
                <a16:creationId xmlns:a16="http://schemas.microsoft.com/office/drawing/2014/main" id="{A763CA21-E0B8-4E0E-AD42-F757E03BF650}"/>
              </a:ext>
            </a:extLst>
          </p:cNvPr>
          <p:cNvSpPr/>
          <p:nvPr/>
        </p:nvSpPr>
        <p:spPr>
          <a:xfrm>
            <a:off x="1007603" y="1919236"/>
            <a:ext cx="42988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Cenário </a:t>
            </a:r>
          </a:p>
        </p:txBody>
      </p:sp>
      <p:pic>
        <p:nvPicPr>
          <p:cNvPr id="63" name="Picture 62" descr="Shape&#10;&#10;Description automatically generated with low confidence">
            <a:extLst>
              <a:ext uri="{FF2B5EF4-FFF2-40B4-BE49-F238E27FC236}">
                <a16:creationId xmlns:a16="http://schemas.microsoft.com/office/drawing/2014/main" id="{E22D6F06-4573-480C-9C66-AC819B9E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85" y="1969101"/>
            <a:ext cx="238610" cy="238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065E96-FE0B-47F5-A3E0-6C47AA564CFC}"/>
              </a:ext>
            </a:extLst>
          </p:cNvPr>
          <p:cNvSpPr/>
          <p:nvPr/>
        </p:nvSpPr>
        <p:spPr>
          <a:xfrm>
            <a:off x="1024554" y="1956710"/>
            <a:ext cx="4287333" cy="22853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9" name="Google Shape;53;p2">
            <a:extLst>
              <a:ext uri="{FF2B5EF4-FFF2-40B4-BE49-F238E27FC236}">
                <a16:creationId xmlns:a16="http://schemas.microsoft.com/office/drawing/2014/main" id="{EA54AD8E-2A04-400C-AC9D-54773BF2B3A9}"/>
              </a:ext>
            </a:extLst>
          </p:cNvPr>
          <p:cNvSpPr/>
          <p:nvPr/>
        </p:nvSpPr>
        <p:spPr>
          <a:xfrm>
            <a:off x="11818384" y="7459671"/>
            <a:ext cx="1483458" cy="1483211"/>
          </a:xfrm>
          <a:prstGeom prst="ellipse">
            <a:avLst/>
          </a:prstGeom>
          <a:solidFill>
            <a:schemeClr val="dk1">
              <a:alpha val="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58;p2">
            <a:extLst>
              <a:ext uri="{FF2B5EF4-FFF2-40B4-BE49-F238E27FC236}">
                <a16:creationId xmlns:a16="http://schemas.microsoft.com/office/drawing/2014/main" id="{070A8353-AC62-411F-8E9A-92DF5D7A2ED9}"/>
              </a:ext>
            </a:extLst>
          </p:cNvPr>
          <p:cNvSpPr/>
          <p:nvPr/>
        </p:nvSpPr>
        <p:spPr>
          <a:xfrm>
            <a:off x="11096886" y="5872846"/>
            <a:ext cx="2418676" cy="24186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EBC78-BC0D-4277-B36E-35E8A467FE54}"/>
              </a:ext>
            </a:extLst>
          </p:cNvPr>
          <p:cNvGrpSpPr/>
          <p:nvPr/>
        </p:nvGrpSpPr>
        <p:grpSpPr>
          <a:xfrm>
            <a:off x="5461102" y="1919235"/>
            <a:ext cx="5771211" cy="4531736"/>
            <a:chOff x="5120857" y="1919235"/>
            <a:chExt cx="4298817" cy="2355189"/>
          </a:xfrm>
        </p:grpSpPr>
        <p:sp>
          <p:nvSpPr>
            <p:cNvPr id="39" name="Retângulo 19">
              <a:extLst>
                <a:ext uri="{FF2B5EF4-FFF2-40B4-BE49-F238E27FC236}">
                  <a16:creationId xmlns:a16="http://schemas.microsoft.com/office/drawing/2014/main" id="{2A38D7A4-0E2A-4A08-8C31-DB06666C40E6}"/>
                </a:ext>
              </a:extLst>
            </p:cNvPr>
            <p:cNvSpPr/>
            <p:nvPr/>
          </p:nvSpPr>
          <p:spPr>
            <a:xfrm>
              <a:off x="5120857" y="1919236"/>
              <a:ext cx="4298817" cy="189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pt-BR" b="1">
                  <a:solidFill>
                    <a:srgbClr val="222222"/>
                  </a:solidFill>
                  <a:latin typeface="Arial"/>
                </a:rPr>
                <a:t>Objetivos</a:t>
              </a:r>
              <a:r>
                <a:rPr kumimoji="0" lang="pt-BR" sz="1400" b="1" i="0" u="none" strike="noStrike" kern="0" cap="none" spc="0" normalizeH="0" baseline="0" noProof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9121B6-E90E-4C4B-B271-645374BDD9B0}"/>
                </a:ext>
              </a:extLst>
            </p:cNvPr>
            <p:cNvSpPr/>
            <p:nvPr/>
          </p:nvSpPr>
          <p:spPr>
            <a:xfrm>
              <a:off x="5120858" y="1919235"/>
              <a:ext cx="4291792" cy="235518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2497D3C-CBFE-4DA5-8CF3-60BC0227082B}"/>
              </a:ext>
            </a:extLst>
          </p:cNvPr>
          <p:cNvSpPr txBox="1"/>
          <p:nvPr/>
        </p:nvSpPr>
        <p:spPr>
          <a:xfrm>
            <a:off x="7836630" y="3659286"/>
            <a:ext cx="1099114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kern="1200" dirty="0">
                <a:latin typeface="Poppins"/>
                <a:ea typeface="+mn-ea"/>
                <a:cs typeface="Poppins"/>
              </a:rPr>
              <a:t>Maior Risco</a:t>
            </a:r>
            <a:endParaRPr lang="en-US" dirty="0"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D7D069-25A2-4027-A7C7-284B52AF0050}"/>
              </a:ext>
            </a:extLst>
          </p:cNvPr>
          <p:cNvSpPr txBox="1"/>
          <p:nvPr/>
        </p:nvSpPr>
        <p:spPr>
          <a:xfrm>
            <a:off x="8581924" y="5542982"/>
            <a:ext cx="2282754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1200" kern="1200">
                <a:latin typeface="Poppins"/>
                <a:ea typeface="+mn-ea"/>
                <a:cs typeface="Poppins"/>
              </a:rPr>
              <a:t>Estimativa de evolução</a:t>
            </a:r>
            <a:endParaRPr lang="en-US"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37F289-90AA-445E-B24E-46A7649E1EF8}"/>
              </a:ext>
            </a:extLst>
          </p:cNvPr>
          <p:cNvSpPr txBox="1"/>
          <p:nvPr/>
        </p:nvSpPr>
        <p:spPr>
          <a:xfrm>
            <a:off x="6006749" y="5551767"/>
            <a:ext cx="188609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1200" kern="1200" dirty="0">
                <a:latin typeface="Poppins"/>
                <a:ea typeface="+mn-ea"/>
                <a:cs typeface="Poppins"/>
              </a:rPr>
              <a:t>Identificar perfil</a:t>
            </a:r>
            <a:endParaRPr lang="en-US" dirty="0">
              <a:ea typeface="+mn-ea"/>
            </a:endParaRPr>
          </a:p>
        </p:txBody>
      </p:sp>
      <p:pic>
        <p:nvPicPr>
          <p:cNvPr id="51" name="Picture 50" descr="Shape&#10;&#10;Description automatically generated with low confidence">
            <a:extLst>
              <a:ext uri="{FF2B5EF4-FFF2-40B4-BE49-F238E27FC236}">
                <a16:creationId xmlns:a16="http://schemas.microsoft.com/office/drawing/2014/main" id="{4483D95B-D620-439F-B38A-26EC1603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679" y="1970269"/>
            <a:ext cx="238610" cy="2386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E20688-7C4A-AC97-4DC6-B61F012D4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12" y="4496896"/>
            <a:ext cx="917857" cy="907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31D1F-8157-B107-802C-B7A90D9F7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138" y="4493816"/>
            <a:ext cx="916487" cy="885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E7CA3-0D91-4845-7DD0-4671D5921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841" y="2632195"/>
            <a:ext cx="926927" cy="906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9BE76F-22AA-2FE7-E61B-18BEE7593AE2}"/>
              </a:ext>
            </a:extLst>
          </p:cNvPr>
          <p:cNvSpPr/>
          <p:nvPr/>
        </p:nvSpPr>
        <p:spPr>
          <a:xfrm>
            <a:off x="1019088" y="4355184"/>
            <a:ext cx="4287332" cy="20957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tângulo 19">
            <a:extLst>
              <a:ext uri="{FF2B5EF4-FFF2-40B4-BE49-F238E27FC236}">
                <a16:creationId xmlns:a16="http://schemas.microsoft.com/office/drawing/2014/main" id="{6ABAB24D-0AC3-9E4F-257B-B3B32F95C42E}"/>
              </a:ext>
            </a:extLst>
          </p:cNvPr>
          <p:cNvSpPr/>
          <p:nvPr/>
        </p:nvSpPr>
        <p:spPr>
          <a:xfrm>
            <a:off x="1007602" y="4349582"/>
            <a:ext cx="42988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Relevancia</a:t>
            </a: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AF8A9040-E811-66FA-D8DB-43A04E293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95" y="4409341"/>
            <a:ext cx="238610" cy="23861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3D056B3-F59C-0ECB-BAAE-ECB48665184B}"/>
              </a:ext>
            </a:extLst>
          </p:cNvPr>
          <p:cNvSpPr>
            <a:spLocks noGrp="1"/>
          </p:cNvSpPr>
          <p:nvPr/>
        </p:nvSpPr>
        <p:spPr>
          <a:xfrm>
            <a:off x="1117963" y="4763794"/>
            <a:ext cx="4188456" cy="16871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Retenção de clientes</a:t>
            </a:r>
          </a:p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Melhoria do </a:t>
            </a:r>
            <a:r>
              <a:rPr lang="pt-BR" sz="1500" dirty="0" err="1">
                <a:solidFill>
                  <a:srgbClr val="000000"/>
                </a:solidFill>
                <a:latin typeface="Poppins"/>
                <a:cs typeface="Poppins"/>
              </a:rPr>
              <a:t>Customer</a:t>
            </a:r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 Experience</a:t>
            </a:r>
          </a:p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Economia de Custos</a:t>
            </a:r>
          </a:p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Aprimoramento de Produtos e Serviços</a:t>
            </a:r>
          </a:p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Melhor segmentação de clientes</a:t>
            </a:r>
          </a:p>
          <a:p>
            <a:pPr marL="356235" indent="-356235"/>
            <a:r>
              <a:rPr lang="pt-BR" sz="1500" dirty="0">
                <a:solidFill>
                  <a:srgbClr val="000000"/>
                </a:solidFill>
                <a:latin typeface="Poppins"/>
                <a:cs typeface="Poppins"/>
              </a:rPr>
              <a:t>Tomada de decisões informadas</a:t>
            </a:r>
          </a:p>
        </p:txBody>
      </p:sp>
    </p:spTree>
    <p:extLst>
      <p:ext uri="{BB962C8B-B14F-4D97-AF65-F5344CB8AC3E}">
        <p14:creationId xmlns:p14="http://schemas.microsoft.com/office/powerpoint/2010/main" val="38184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4FE76C-978A-4C68-BEBE-21A50921D0F1}"/>
              </a:ext>
            </a:extLst>
          </p:cNvPr>
          <p:cNvSpPr txBox="1"/>
          <p:nvPr/>
        </p:nvSpPr>
        <p:spPr>
          <a:xfrm>
            <a:off x="609600" y="463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  <a:sym typeface="Arial"/>
              </a:rPr>
              <a:t>Insights de Educação Financeira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4E7AD-A349-472D-898E-D843895E3FA8}"/>
              </a:ext>
            </a:extLst>
          </p:cNvPr>
          <p:cNvSpPr txBox="1"/>
          <p:nvPr/>
        </p:nvSpPr>
        <p:spPr>
          <a:xfrm>
            <a:off x="6870688" y="123931"/>
            <a:ext cx="133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sym typeface="Arial"/>
              </a:rPr>
              <a:t>Problema</a:t>
            </a:r>
          </a:p>
        </p:txBody>
      </p:sp>
      <p:pic>
        <p:nvPicPr>
          <p:cNvPr id="11" name="Imagem 16">
            <a:extLst>
              <a:ext uri="{FF2B5EF4-FFF2-40B4-BE49-F238E27FC236}">
                <a16:creationId xmlns:a16="http://schemas.microsoft.com/office/drawing/2014/main" id="{4883C285-6FDE-4542-AB6C-F8882E330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63"/>
          <a:stretch/>
        </p:blipFill>
        <p:spPr>
          <a:xfrm>
            <a:off x="0" y="0"/>
            <a:ext cx="12192000" cy="83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47CD7-8156-4C8F-B2DB-84D66556BBF8}"/>
              </a:ext>
            </a:extLst>
          </p:cNvPr>
          <p:cNvSpPr txBox="1"/>
          <p:nvPr/>
        </p:nvSpPr>
        <p:spPr>
          <a:xfrm>
            <a:off x="2235200" y="198477"/>
            <a:ext cx="85207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800" b="1" kern="1200">
                <a:latin typeface="Poppins"/>
                <a:ea typeface="+mn-ea"/>
                <a:cs typeface="Poppins"/>
              </a:defRPr>
            </a:lvl1pPr>
          </a:lstStyle>
          <a:p>
            <a:pPr>
              <a:defRPr/>
            </a:pPr>
            <a:r>
              <a:rPr lang="pt-BR" err="1">
                <a:solidFill>
                  <a:prstClr val="black"/>
                </a:solidFill>
              </a:rPr>
              <a:t>Churn</a:t>
            </a:r>
            <a:r>
              <a:rPr lang="pt-BR">
                <a:solidFill>
                  <a:prstClr val="black"/>
                </a:solidFill>
              </a:rPr>
              <a:t> Bancário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BD456-9152-4F25-96D2-02254082E0A0}"/>
              </a:ext>
            </a:extLst>
          </p:cNvPr>
          <p:cNvSpPr txBox="1"/>
          <p:nvPr/>
        </p:nvSpPr>
        <p:spPr>
          <a:xfrm>
            <a:off x="377575" y="1122057"/>
            <a:ext cx="474922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kern="1200" dirty="0">
                <a:solidFill>
                  <a:prstClr val="black"/>
                </a:solidFill>
                <a:latin typeface="Poppins"/>
                <a:ea typeface="+mn-ea"/>
                <a:cs typeface="Poppins"/>
              </a:rPr>
              <a:t>4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  <a:sym typeface="Arial"/>
              </a:rPr>
              <a:t>. Fluxograma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3AC26-6270-40BD-A0A3-D8D21F017268}"/>
              </a:ext>
            </a:extLst>
          </p:cNvPr>
          <p:cNvSpPr/>
          <p:nvPr/>
        </p:nvSpPr>
        <p:spPr>
          <a:xfrm>
            <a:off x="9525832" y="0"/>
            <a:ext cx="408743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9" name="Google Shape;53;p2">
            <a:extLst>
              <a:ext uri="{FF2B5EF4-FFF2-40B4-BE49-F238E27FC236}">
                <a16:creationId xmlns:a16="http://schemas.microsoft.com/office/drawing/2014/main" id="{EA54AD8E-2A04-400C-AC9D-54773BF2B3A9}"/>
              </a:ext>
            </a:extLst>
          </p:cNvPr>
          <p:cNvSpPr/>
          <p:nvPr/>
        </p:nvSpPr>
        <p:spPr>
          <a:xfrm>
            <a:off x="11818384" y="7459671"/>
            <a:ext cx="1483458" cy="1483211"/>
          </a:xfrm>
          <a:prstGeom prst="ellipse">
            <a:avLst/>
          </a:prstGeom>
          <a:solidFill>
            <a:schemeClr val="dk1">
              <a:alpha val="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58;p2">
            <a:extLst>
              <a:ext uri="{FF2B5EF4-FFF2-40B4-BE49-F238E27FC236}">
                <a16:creationId xmlns:a16="http://schemas.microsoft.com/office/drawing/2014/main" id="{070A8353-AC62-411F-8E9A-92DF5D7A2ED9}"/>
              </a:ext>
            </a:extLst>
          </p:cNvPr>
          <p:cNvSpPr/>
          <p:nvPr/>
        </p:nvSpPr>
        <p:spPr>
          <a:xfrm>
            <a:off x="11096886" y="5872846"/>
            <a:ext cx="2418676" cy="24186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340F2B-2A7D-83DA-C1CD-C19A27B6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69" y="1491389"/>
            <a:ext cx="84253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4FE76C-978A-4C68-BEBE-21A50921D0F1}"/>
              </a:ext>
            </a:extLst>
          </p:cNvPr>
          <p:cNvSpPr txBox="1"/>
          <p:nvPr/>
        </p:nvSpPr>
        <p:spPr>
          <a:xfrm>
            <a:off x="609600" y="463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  <a:sym typeface="Arial"/>
              </a:rPr>
              <a:t>Insights de Educação Financeira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4E7AD-A349-472D-898E-D843895E3FA8}"/>
              </a:ext>
            </a:extLst>
          </p:cNvPr>
          <p:cNvSpPr txBox="1"/>
          <p:nvPr/>
        </p:nvSpPr>
        <p:spPr>
          <a:xfrm>
            <a:off x="6870688" y="123931"/>
            <a:ext cx="133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sym typeface="Arial"/>
              </a:rPr>
              <a:t>Problema</a:t>
            </a:r>
          </a:p>
        </p:txBody>
      </p:sp>
      <p:pic>
        <p:nvPicPr>
          <p:cNvPr id="11" name="Imagem 16">
            <a:extLst>
              <a:ext uri="{FF2B5EF4-FFF2-40B4-BE49-F238E27FC236}">
                <a16:creationId xmlns:a16="http://schemas.microsoft.com/office/drawing/2014/main" id="{4883C285-6FDE-4542-AB6C-F8882E330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63"/>
          <a:stretch/>
        </p:blipFill>
        <p:spPr>
          <a:xfrm>
            <a:off x="0" y="0"/>
            <a:ext cx="12192000" cy="83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47CD7-8156-4C8F-B2DB-84D66556BBF8}"/>
              </a:ext>
            </a:extLst>
          </p:cNvPr>
          <p:cNvSpPr txBox="1"/>
          <p:nvPr/>
        </p:nvSpPr>
        <p:spPr>
          <a:xfrm>
            <a:off x="2235200" y="198477"/>
            <a:ext cx="85207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buClrTx/>
              <a:buSzTx/>
              <a:buFontTx/>
              <a:buNone/>
              <a:tabLst/>
              <a:defRPr sz="1800" b="1" kern="1200">
                <a:latin typeface="Poppins"/>
                <a:ea typeface="+mn-ea"/>
                <a:cs typeface="Poppins"/>
              </a:defRPr>
            </a:lvl1pPr>
          </a:lstStyle>
          <a:p>
            <a:pPr>
              <a:defRPr/>
            </a:pPr>
            <a:r>
              <a:rPr lang="pt-BR" err="1">
                <a:solidFill>
                  <a:prstClr val="black"/>
                </a:solidFill>
              </a:rPr>
              <a:t>Churn</a:t>
            </a:r>
            <a:r>
              <a:rPr lang="pt-BR">
                <a:solidFill>
                  <a:prstClr val="black"/>
                </a:solidFill>
              </a:rPr>
              <a:t> Bancário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BD456-9152-4F25-96D2-02254082E0A0}"/>
              </a:ext>
            </a:extLst>
          </p:cNvPr>
          <p:cNvSpPr txBox="1"/>
          <p:nvPr/>
        </p:nvSpPr>
        <p:spPr>
          <a:xfrm>
            <a:off x="377575" y="1122057"/>
            <a:ext cx="474922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kern="1200" dirty="0">
                <a:solidFill>
                  <a:prstClr val="black"/>
                </a:solidFill>
                <a:latin typeface="Poppins"/>
                <a:ea typeface="+mn-ea"/>
                <a:cs typeface="Poppins"/>
              </a:rPr>
              <a:t>3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Poppins"/>
                <a:sym typeface="Arial"/>
              </a:rPr>
              <a:t>. Compreensão do contexto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3AC26-6270-40BD-A0A3-D8D21F017268}"/>
              </a:ext>
            </a:extLst>
          </p:cNvPr>
          <p:cNvSpPr/>
          <p:nvPr/>
        </p:nvSpPr>
        <p:spPr>
          <a:xfrm>
            <a:off x="9525832" y="0"/>
            <a:ext cx="408743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9" name="Google Shape;53;p2">
            <a:extLst>
              <a:ext uri="{FF2B5EF4-FFF2-40B4-BE49-F238E27FC236}">
                <a16:creationId xmlns:a16="http://schemas.microsoft.com/office/drawing/2014/main" id="{EA54AD8E-2A04-400C-AC9D-54773BF2B3A9}"/>
              </a:ext>
            </a:extLst>
          </p:cNvPr>
          <p:cNvSpPr/>
          <p:nvPr/>
        </p:nvSpPr>
        <p:spPr>
          <a:xfrm>
            <a:off x="11818384" y="7459671"/>
            <a:ext cx="1483458" cy="1483211"/>
          </a:xfrm>
          <a:prstGeom prst="ellipse">
            <a:avLst/>
          </a:prstGeom>
          <a:solidFill>
            <a:schemeClr val="dk1">
              <a:alpha val="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58;p2">
            <a:extLst>
              <a:ext uri="{FF2B5EF4-FFF2-40B4-BE49-F238E27FC236}">
                <a16:creationId xmlns:a16="http://schemas.microsoft.com/office/drawing/2014/main" id="{070A8353-AC62-411F-8E9A-92DF5D7A2ED9}"/>
              </a:ext>
            </a:extLst>
          </p:cNvPr>
          <p:cNvSpPr/>
          <p:nvPr/>
        </p:nvSpPr>
        <p:spPr>
          <a:xfrm>
            <a:off x="11096886" y="5872846"/>
            <a:ext cx="2418676" cy="24186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79A0D090-CDB3-D407-F9B3-A5572818E66A}"/>
              </a:ext>
            </a:extLst>
          </p:cNvPr>
          <p:cNvSpPr txBox="1"/>
          <p:nvPr/>
        </p:nvSpPr>
        <p:spPr>
          <a:xfrm>
            <a:off x="855087" y="2445826"/>
            <a:ext cx="4517204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600" kern="1200" dirty="0">
                <a:latin typeface="Poppins"/>
                <a:ea typeface="+mn-ea"/>
                <a:cs typeface="Poppins"/>
              </a:rPr>
              <a:t>Realizamos uma pesquisa abrangente sobre o conceito de Churn, seus impactos nas empresas, à influência da macroeconomia com o Churn</a:t>
            </a:r>
            <a:r>
              <a:rPr lang="pt-BR" sz="1600" kern="1200">
                <a:latin typeface="Poppins"/>
                <a:ea typeface="+mn-ea"/>
                <a:cs typeface="Poppins"/>
              </a:rPr>
              <a:t> </a:t>
            </a:r>
            <a:r>
              <a:rPr lang="pt-BR" sz="1600" kern="1200" dirty="0">
                <a:latin typeface="Poppins"/>
                <a:ea typeface="+mn-ea"/>
                <a:cs typeface="Poppins"/>
              </a:rPr>
              <a:t>bancário, entre outros assuntos</a:t>
            </a:r>
            <a:r>
              <a:rPr lang="pt-BR" sz="1600" kern="1200">
                <a:latin typeface="Poppins"/>
                <a:ea typeface="+mn-ea"/>
                <a:cs typeface="Poppins"/>
              </a:rPr>
              <a:t> relacionados</a:t>
            </a:r>
            <a:r>
              <a:rPr lang="pt-BR" sz="1600" kern="1200" dirty="0">
                <a:latin typeface="Poppins"/>
                <a:ea typeface="+mn-ea"/>
                <a:cs typeface="Poppins"/>
              </a:rPr>
              <a:t>, com o objetivo de aprofundar nosso entendimento em relação ao projeto. Nossa investigação incluiu análise de métricas importantes e a revisão de modelos previamente utilizados na previsão do </a:t>
            </a:r>
            <a:r>
              <a:rPr lang="pt-BR" sz="1600" kern="1200" dirty="0" err="1">
                <a:latin typeface="Poppins"/>
                <a:ea typeface="+mn-ea"/>
                <a:cs typeface="Poppins"/>
              </a:rPr>
              <a:t>Churn</a:t>
            </a:r>
            <a:r>
              <a:rPr lang="pt-BR" sz="1600" kern="1200" dirty="0">
                <a:latin typeface="Poppins"/>
                <a:ea typeface="+mn-ea"/>
                <a:cs typeface="Poppins"/>
              </a:rPr>
              <a:t>.</a:t>
            </a:r>
            <a:endParaRPr lang="en-US" sz="1600" kern="1200" dirty="0">
              <a:latin typeface="Poppins"/>
              <a:ea typeface="+mn-ea"/>
              <a:cs typeface="Poppins"/>
            </a:endParaRPr>
          </a:p>
        </p:txBody>
      </p:sp>
      <p:sp>
        <p:nvSpPr>
          <p:cNvPr id="4" name="Google Shape;53;p2">
            <a:extLst>
              <a:ext uri="{FF2B5EF4-FFF2-40B4-BE49-F238E27FC236}">
                <a16:creationId xmlns:a16="http://schemas.microsoft.com/office/drawing/2014/main" id="{FC9F55BB-5692-3E38-FD7B-940C1CDDA477}"/>
              </a:ext>
            </a:extLst>
          </p:cNvPr>
          <p:cNvSpPr/>
          <p:nvPr/>
        </p:nvSpPr>
        <p:spPr>
          <a:xfrm>
            <a:off x="7457543" y="3819373"/>
            <a:ext cx="1800823" cy="1743196"/>
          </a:xfrm>
          <a:prstGeom prst="ellipse">
            <a:avLst/>
          </a:prstGeom>
          <a:solidFill>
            <a:schemeClr val="dk1">
              <a:alpha val="941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54;p2">
            <a:extLst>
              <a:ext uri="{FF2B5EF4-FFF2-40B4-BE49-F238E27FC236}">
                <a16:creationId xmlns:a16="http://schemas.microsoft.com/office/drawing/2014/main" id="{3879A5FA-9AC6-C7BC-5ED8-7CBCB965EE78}"/>
              </a:ext>
            </a:extLst>
          </p:cNvPr>
          <p:cNvSpPr/>
          <p:nvPr/>
        </p:nvSpPr>
        <p:spPr>
          <a:xfrm>
            <a:off x="7874249" y="2096120"/>
            <a:ext cx="1100219" cy="1065189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55;p2">
            <a:extLst>
              <a:ext uri="{FF2B5EF4-FFF2-40B4-BE49-F238E27FC236}">
                <a16:creationId xmlns:a16="http://schemas.microsoft.com/office/drawing/2014/main" id="{CBD5E20A-518D-7ABE-857E-96FAA2A83545}"/>
              </a:ext>
            </a:extLst>
          </p:cNvPr>
          <p:cNvSpPr/>
          <p:nvPr/>
        </p:nvSpPr>
        <p:spPr>
          <a:xfrm>
            <a:off x="7457540" y="3266238"/>
            <a:ext cx="416404" cy="403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58;p2">
            <a:extLst>
              <a:ext uri="{FF2B5EF4-FFF2-40B4-BE49-F238E27FC236}">
                <a16:creationId xmlns:a16="http://schemas.microsoft.com/office/drawing/2014/main" id="{8EBFD66C-839A-4EE4-1180-452D277822E8}"/>
              </a:ext>
            </a:extLst>
          </p:cNvPr>
          <p:cNvSpPr/>
          <p:nvPr/>
        </p:nvSpPr>
        <p:spPr>
          <a:xfrm>
            <a:off x="8160769" y="2275651"/>
            <a:ext cx="2936117" cy="28426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488F97FA-4CBD-4CAB-6FD0-365247AFE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68" y="2885667"/>
            <a:ext cx="1519200" cy="16226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9A849-643E-0BE2-50C9-04D53BDAAD50}"/>
              </a:ext>
            </a:extLst>
          </p:cNvPr>
          <p:cNvSpPr/>
          <p:nvPr/>
        </p:nvSpPr>
        <p:spPr>
          <a:xfrm>
            <a:off x="480152" y="1781080"/>
            <a:ext cx="5277847" cy="423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8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8077395" y="3156762"/>
            <a:ext cx="1100917" cy="1100917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C95C6-3788-40AC-A77A-A8DD68F56EE1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Google Shape;98;p2">
            <a:extLst>
              <a:ext uri="{FF2B5EF4-FFF2-40B4-BE49-F238E27FC236}">
                <a16:creationId xmlns:a16="http://schemas.microsoft.com/office/drawing/2014/main" id="{7B3A34E5-CA97-405E-AD11-BDBECAF7FF1B}"/>
              </a:ext>
            </a:extLst>
          </p:cNvPr>
          <p:cNvSpPr/>
          <p:nvPr/>
        </p:nvSpPr>
        <p:spPr>
          <a:xfrm>
            <a:off x="7006928" y="4402228"/>
            <a:ext cx="485424" cy="485424"/>
          </a:xfrm>
          <a:prstGeom prst="ellipse">
            <a:avLst/>
          </a:prstGeom>
          <a:solidFill>
            <a:schemeClr val="dk1">
              <a:alpha val="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Imagem 16">
            <a:extLst>
              <a:ext uri="{FF2B5EF4-FFF2-40B4-BE49-F238E27FC236}">
                <a16:creationId xmlns:a16="http://schemas.microsoft.com/office/drawing/2014/main" id="{473BEC9B-BA6B-4472-9524-8CCE7B013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-1" r="91172" b="89167"/>
          <a:stretch/>
        </p:blipFill>
        <p:spPr>
          <a:xfrm>
            <a:off x="5426011" y="2701386"/>
            <a:ext cx="936690" cy="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8581"/>
      </p:ext>
    </p:extLst>
  </p:cSld>
  <p:clrMapOvr>
    <a:masterClrMapping/>
  </p:clrMapOvr>
</p:sld>
</file>

<file path=ppt/theme/theme1.xml><?xml version="1.0" encoding="utf-8"?>
<a:theme xmlns:a="http://schemas.openxmlformats.org/drawingml/2006/main" name="Ravi Powerpoint Template">
  <a:themeElements>
    <a:clrScheme name="Ravi Yellow">
      <a:dk1>
        <a:srgbClr val="222222"/>
      </a:dk1>
      <a:lt1>
        <a:srgbClr val="FFFFFF"/>
      </a:lt1>
      <a:dk2>
        <a:srgbClr val="000000"/>
      </a:dk2>
      <a:lt2>
        <a:srgbClr val="FEFCFF"/>
      </a:lt2>
      <a:accent1>
        <a:srgbClr val="FEDF62"/>
      </a:accent1>
      <a:accent2>
        <a:srgbClr val="F3D041"/>
      </a:accent2>
      <a:accent3>
        <a:srgbClr val="F1C928"/>
      </a:accent3>
      <a:accent4>
        <a:srgbClr val="E6BC13"/>
      </a:accent4>
      <a:accent5>
        <a:srgbClr val="D5AB06"/>
      </a:accent5>
      <a:accent6>
        <a:srgbClr val="C19B04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B61EADB33E21459DCF6AC80F6D76B5" ma:contentTypeVersion="16" ma:contentTypeDescription="Criar um novo documento." ma:contentTypeScope="" ma:versionID="51e824a7cc3d44b72fbe028cf45165a3">
  <xsd:schema xmlns:xsd="http://www.w3.org/2001/XMLSchema" xmlns:xs="http://www.w3.org/2001/XMLSchema" xmlns:p="http://schemas.microsoft.com/office/2006/metadata/properties" xmlns:ns2="6d14ec87-b8b0-4aef-b40c-4cec67c89981" xmlns:ns3="6295fd11-3f22-416d-8020-5ab7c365a92a" xmlns:ns4="50c908b1-f277-4340-90a9-4611d0b0f078" targetNamespace="http://schemas.microsoft.com/office/2006/metadata/properties" ma:root="true" ma:fieldsID="4bfd262f189f35ce649dc1a570b68d89" ns2:_="" ns3:_="" ns4:_="">
    <xsd:import namespace="6d14ec87-b8b0-4aef-b40c-4cec67c89981"/>
    <xsd:import namespace="6295fd11-3f22-416d-8020-5ab7c365a92a"/>
    <xsd:import namespace="50c908b1-f277-4340-90a9-4611d0b0f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4ec87-b8b0-4aef-b40c-4cec67c899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m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5fd11-3f22-416d-8020-5ab7c365a9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08b1-f277-4340-90a9-4611d0b0f07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de4fe4ed-dce2-41c4-88d7-3c35d355a438}" ma:internalName="TaxCatchAll" ma:showField="CatchAllData" ma:web="6295fd11-3f22-416d-8020-5ab7c365a9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295fd11-3f22-416d-8020-5ab7c365a92a">
      <UserInfo>
        <DisplayName>Antonio Dorea</DisplayName>
        <AccountId>20</AccountId>
        <AccountType/>
      </UserInfo>
    </SharedWithUsers>
    <lcf76f155ced4ddcb4097134ff3c332f xmlns="6d14ec87-b8b0-4aef-b40c-4cec67c89981">
      <Terms xmlns="http://schemas.microsoft.com/office/infopath/2007/PartnerControls"/>
    </lcf76f155ced4ddcb4097134ff3c332f>
    <TaxCatchAll xmlns="50c908b1-f277-4340-90a9-4611d0b0f078" xsi:nil="true"/>
  </documentManagement>
</p:properties>
</file>

<file path=customXml/itemProps1.xml><?xml version="1.0" encoding="utf-8"?>
<ds:datastoreItem xmlns:ds="http://schemas.openxmlformats.org/officeDocument/2006/customXml" ds:itemID="{CE4CF417-6D52-4E62-8331-F8C2B093A1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D9D7A6-726F-437B-A31E-CE5B099089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14ec87-b8b0-4aef-b40c-4cec67c89981"/>
    <ds:schemaRef ds:uri="6295fd11-3f22-416d-8020-5ab7c365a92a"/>
    <ds:schemaRef ds:uri="50c908b1-f277-4340-90a9-4611d0b0f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00872A-0180-4BBE-BEA6-5437D03ABF65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48f13f1-9052-437f-8b96-9e05ffa03a51"/>
    <ds:schemaRef ds:uri="dd00846a-f424-4960-8329-c00c3a48a53c"/>
    <ds:schemaRef ds:uri="6295fd11-3f22-416d-8020-5ab7c365a92a"/>
    <ds:schemaRef ds:uri="6d14ec87-b8b0-4aef-b40c-4cec67c89981"/>
    <ds:schemaRef ds:uri="50c908b1-f277-4340-90a9-4611d0b0f0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166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Sans</vt:lpstr>
      <vt:lpstr>Calibri</vt:lpstr>
      <vt:lpstr>Inter Light</vt:lpstr>
      <vt:lpstr>Inter</vt:lpstr>
      <vt:lpstr>Montserrat</vt:lpstr>
      <vt:lpstr>Poppins</vt:lpstr>
      <vt:lpstr>Arial</vt:lpstr>
      <vt:lpstr>Ravi Powerpoint Template</vt:lpstr>
      <vt:lpstr>Churn Bancário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Campanha Nativos Digitais</dc:title>
  <dc:creator>Microsoft Office User</dc:creator>
  <cp:lastModifiedBy>MarcusVinicius Orsolin</cp:lastModifiedBy>
  <cp:revision>183</cp:revision>
  <dcterms:created xsi:type="dcterms:W3CDTF">2017-06-04T03:43:17Z</dcterms:created>
  <dcterms:modified xsi:type="dcterms:W3CDTF">2024-04-03T15:07:11Z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0x01010022B61EADB33E21459DCF6AC80F6D76B5</vt:lpwstr>
  </property>
  <property fmtid="{D5CDD505-2E9C-101B-9397-08002B2CF9AE}" pid="3" name="MediaServiceImageTags">
    <vt:lpwstr/>
  </property>
</Properties>
</file>