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59" r:id="rId3"/>
    <p:sldId id="311" r:id="rId4"/>
    <p:sldId id="260" r:id="rId5"/>
    <p:sldId id="262" r:id="rId6"/>
    <p:sldId id="263" r:id="rId7"/>
    <p:sldId id="312" r:id="rId8"/>
    <p:sldId id="313" r:id="rId9"/>
    <p:sldId id="272" r:id="rId10"/>
    <p:sldId id="266" r:id="rId11"/>
    <p:sldId id="265" r:id="rId12"/>
    <p:sldId id="314" r:id="rId13"/>
  </p:sldIdLst>
  <p:sldSz cx="9144000" cy="5143500" type="screen16x9"/>
  <p:notesSz cx="6858000" cy="9144000"/>
  <p:embeddedFontLst>
    <p:embeddedFont>
      <p:font typeface="Baguet Script" panose="00000500000000000000" pitchFamily="2" charset="0"/>
      <p:regular r:id="rId15"/>
    </p:embeddedFont>
    <p:embeddedFont>
      <p:font typeface="Caveat" panose="020B0604020202020204" charset="0"/>
      <p:regular r:id="rId16"/>
      <p:bold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946C"/>
    <a:srgbClr val="C9CFCC"/>
    <a:srgbClr val="ED8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391413-D93F-454D-AAAD-67A23D9FE462}">
  <a:tblStyle styleId="{E2391413-D93F-454D-AAAD-67A23D9FE4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2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732cfaf4f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732cfaf4f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a2eb8a8b60_0_20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a2eb8a8b60_0_20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0f1f795c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70f1f795c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732cfaf4f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732cfaf4f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093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d5707b9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d5707b9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0f1f795c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0f1f795c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312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0f1f795c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0f1f795c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0f1f795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0f1f795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36d923691_0_1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36d923691_0_1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ad3b3528ff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ad3b3528ff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6459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ad3b3528ff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ad3b3528ff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0517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70f1f795c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70f1f795c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346938" y="-1226180"/>
            <a:ext cx="12157154" cy="7214850"/>
            <a:chOff x="-2346938" y="-1226180"/>
            <a:chExt cx="12157154" cy="7214850"/>
          </a:xfrm>
        </p:grpSpPr>
        <p:sp>
          <p:nvSpPr>
            <p:cNvPr id="11" name="Google Shape;11;p2"/>
            <p:cNvSpPr/>
            <p:nvPr/>
          </p:nvSpPr>
          <p:spPr>
            <a:xfrm rot="539676">
              <a:off x="-2000452" y="599283"/>
              <a:ext cx="5474676" cy="4863035"/>
            </a:xfrm>
            <a:custGeom>
              <a:avLst/>
              <a:gdLst/>
              <a:ahLst/>
              <a:cxnLst/>
              <a:rect l="l" t="t" r="r" b="b"/>
              <a:pathLst>
                <a:path w="181531" h="161250" extrusionOk="0">
                  <a:moveTo>
                    <a:pt x="107644" y="2969"/>
                  </a:moveTo>
                  <a:cubicBezTo>
                    <a:pt x="108212" y="2969"/>
                    <a:pt x="108845" y="2969"/>
                    <a:pt x="109679" y="3002"/>
                  </a:cubicBezTo>
                  <a:cubicBezTo>
                    <a:pt x="109175" y="3507"/>
                    <a:pt x="108916" y="3774"/>
                    <a:pt x="108656" y="3774"/>
                  </a:cubicBezTo>
                  <a:cubicBezTo>
                    <a:pt x="108399" y="3774"/>
                    <a:pt x="108141" y="3515"/>
                    <a:pt x="107644" y="2969"/>
                  </a:cubicBezTo>
                  <a:close/>
                  <a:moveTo>
                    <a:pt x="118319" y="5604"/>
                  </a:moveTo>
                  <a:lnTo>
                    <a:pt x="118319" y="5604"/>
                  </a:lnTo>
                  <a:cubicBezTo>
                    <a:pt x="119019" y="5671"/>
                    <a:pt x="119420" y="5738"/>
                    <a:pt x="119987" y="5771"/>
                  </a:cubicBezTo>
                  <a:cubicBezTo>
                    <a:pt x="119753" y="6338"/>
                    <a:pt x="119553" y="6839"/>
                    <a:pt x="119386" y="7339"/>
                  </a:cubicBezTo>
                  <a:cubicBezTo>
                    <a:pt x="119186" y="7339"/>
                    <a:pt x="119019" y="7406"/>
                    <a:pt x="118819" y="7406"/>
                  </a:cubicBezTo>
                  <a:cubicBezTo>
                    <a:pt x="118652" y="6839"/>
                    <a:pt x="118519" y="6305"/>
                    <a:pt x="118319" y="5604"/>
                  </a:cubicBezTo>
                  <a:close/>
                  <a:moveTo>
                    <a:pt x="136532" y="14844"/>
                  </a:moveTo>
                  <a:lnTo>
                    <a:pt x="136532" y="14844"/>
                  </a:lnTo>
                  <a:cubicBezTo>
                    <a:pt x="137766" y="15144"/>
                    <a:pt x="138567" y="15311"/>
                    <a:pt x="139534" y="15511"/>
                  </a:cubicBezTo>
                  <a:cubicBezTo>
                    <a:pt x="138933" y="16712"/>
                    <a:pt x="138433" y="17713"/>
                    <a:pt x="137899" y="18714"/>
                  </a:cubicBezTo>
                  <a:lnTo>
                    <a:pt x="137199" y="18714"/>
                  </a:lnTo>
                  <a:cubicBezTo>
                    <a:pt x="136999" y="17613"/>
                    <a:pt x="136832" y="16445"/>
                    <a:pt x="136532" y="14844"/>
                  </a:cubicBezTo>
                  <a:close/>
                  <a:moveTo>
                    <a:pt x="155363" y="32438"/>
                  </a:moveTo>
                  <a:cubicBezTo>
                    <a:pt x="155538" y="32438"/>
                    <a:pt x="155658" y="32456"/>
                    <a:pt x="155712" y="32524"/>
                  </a:cubicBezTo>
                  <a:cubicBezTo>
                    <a:pt x="157547" y="35492"/>
                    <a:pt x="161483" y="36293"/>
                    <a:pt x="162884" y="39695"/>
                  </a:cubicBezTo>
                  <a:cubicBezTo>
                    <a:pt x="162455" y="39816"/>
                    <a:pt x="162045" y="39878"/>
                    <a:pt x="161649" y="39878"/>
                  </a:cubicBezTo>
                  <a:cubicBezTo>
                    <a:pt x="160626" y="39878"/>
                    <a:pt x="159695" y="39469"/>
                    <a:pt x="158781" y="38628"/>
                  </a:cubicBezTo>
                  <a:cubicBezTo>
                    <a:pt x="157780" y="37694"/>
                    <a:pt x="156513" y="37127"/>
                    <a:pt x="155012" y="36193"/>
                  </a:cubicBezTo>
                  <a:cubicBezTo>
                    <a:pt x="154778" y="35192"/>
                    <a:pt x="154545" y="33925"/>
                    <a:pt x="154278" y="32457"/>
                  </a:cubicBezTo>
                  <a:lnTo>
                    <a:pt x="154278" y="32457"/>
                  </a:lnTo>
                  <a:cubicBezTo>
                    <a:pt x="154370" y="32461"/>
                    <a:pt x="154459" y="32462"/>
                    <a:pt x="154544" y="32462"/>
                  </a:cubicBezTo>
                  <a:cubicBezTo>
                    <a:pt x="154880" y="32462"/>
                    <a:pt x="155159" y="32438"/>
                    <a:pt x="155363" y="32438"/>
                  </a:cubicBezTo>
                  <a:close/>
                  <a:moveTo>
                    <a:pt x="165853" y="47167"/>
                  </a:moveTo>
                  <a:cubicBezTo>
                    <a:pt x="166086" y="47701"/>
                    <a:pt x="166353" y="48201"/>
                    <a:pt x="166553" y="48735"/>
                  </a:cubicBezTo>
                  <a:cubicBezTo>
                    <a:pt x="166353" y="48835"/>
                    <a:pt x="166120" y="48902"/>
                    <a:pt x="165919" y="49035"/>
                  </a:cubicBezTo>
                  <a:cubicBezTo>
                    <a:pt x="165653" y="48502"/>
                    <a:pt x="165452" y="48001"/>
                    <a:pt x="165219" y="47468"/>
                  </a:cubicBezTo>
                  <a:cubicBezTo>
                    <a:pt x="165419" y="47368"/>
                    <a:pt x="165619" y="47267"/>
                    <a:pt x="165853" y="47167"/>
                  </a:cubicBezTo>
                  <a:close/>
                  <a:moveTo>
                    <a:pt x="15512" y="115583"/>
                  </a:moveTo>
                  <a:cubicBezTo>
                    <a:pt x="15779" y="116117"/>
                    <a:pt x="15979" y="116617"/>
                    <a:pt x="16246" y="117184"/>
                  </a:cubicBezTo>
                  <a:cubicBezTo>
                    <a:pt x="15979" y="117251"/>
                    <a:pt x="15779" y="117384"/>
                    <a:pt x="15579" y="117451"/>
                  </a:cubicBezTo>
                  <a:cubicBezTo>
                    <a:pt x="15312" y="116917"/>
                    <a:pt x="15045" y="116417"/>
                    <a:pt x="14845" y="115883"/>
                  </a:cubicBezTo>
                  <a:cubicBezTo>
                    <a:pt x="15045" y="115783"/>
                    <a:pt x="15312" y="115683"/>
                    <a:pt x="15512" y="115583"/>
                  </a:cubicBezTo>
                  <a:close/>
                  <a:moveTo>
                    <a:pt x="61974" y="154974"/>
                  </a:moveTo>
                  <a:cubicBezTo>
                    <a:pt x="62470" y="154974"/>
                    <a:pt x="62869" y="155488"/>
                    <a:pt x="63713" y="156612"/>
                  </a:cubicBezTo>
                  <a:cubicBezTo>
                    <a:pt x="62646" y="156479"/>
                    <a:pt x="61512" y="156379"/>
                    <a:pt x="60010" y="156145"/>
                  </a:cubicBezTo>
                  <a:cubicBezTo>
                    <a:pt x="61005" y="155388"/>
                    <a:pt x="61528" y="154974"/>
                    <a:pt x="61974" y="154974"/>
                  </a:cubicBezTo>
                  <a:close/>
                  <a:moveTo>
                    <a:pt x="86196" y="0"/>
                  </a:moveTo>
                  <a:cubicBezTo>
                    <a:pt x="85629" y="1435"/>
                    <a:pt x="85195" y="2435"/>
                    <a:pt x="84728" y="3503"/>
                  </a:cubicBezTo>
                  <a:cubicBezTo>
                    <a:pt x="84061" y="3503"/>
                    <a:pt x="83461" y="3536"/>
                    <a:pt x="82960" y="3536"/>
                  </a:cubicBezTo>
                  <a:cubicBezTo>
                    <a:pt x="82560" y="4003"/>
                    <a:pt x="82293" y="4470"/>
                    <a:pt x="81993" y="4904"/>
                  </a:cubicBezTo>
                  <a:lnTo>
                    <a:pt x="80625" y="4770"/>
                  </a:lnTo>
                  <a:cubicBezTo>
                    <a:pt x="77723" y="4504"/>
                    <a:pt x="74821" y="4270"/>
                    <a:pt x="72619" y="4103"/>
                  </a:cubicBezTo>
                  <a:cubicBezTo>
                    <a:pt x="70985" y="5671"/>
                    <a:pt x="70018" y="7306"/>
                    <a:pt x="68550" y="7939"/>
                  </a:cubicBezTo>
                  <a:cubicBezTo>
                    <a:pt x="67361" y="8459"/>
                    <a:pt x="65915" y="8685"/>
                    <a:pt x="64499" y="8685"/>
                  </a:cubicBezTo>
                  <a:cubicBezTo>
                    <a:pt x="64007" y="8685"/>
                    <a:pt x="63519" y="8658"/>
                    <a:pt x="63046" y="8606"/>
                  </a:cubicBezTo>
                  <a:cubicBezTo>
                    <a:pt x="62742" y="8567"/>
                    <a:pt x="62459" y="8546"/>
                    <a:pt x="62194" y="8546"/>
                  </a:cubicBezTo>
                  <a:cubicBezTo>
                    <a:pt x="60683" y="8546"/>
                    <a:pt x="59778" y="9214"/>
                    <a:pt x="59210" y="10775"/>
                  </a:cubicBezTo>
                  <a:cubicBezTo>
                    <a:pt x="58676" y="12342"/>
                    <a:pt x="57609" y="13443"/>
                    <a:pt x="55974" y="13677"/>
                  </a:cubicBezTo>
                  <a:cubicBezTo>
                    <a:pt x="54340" y="13944"/>
                    <a:pt x="52839" y="14411"/>
                    <a:pt x="51504" y="15111"/>
                  </a:cubicBezTo>
                  <a:cubicBezTo>
                    <a:pt x="51137" y="14978"/>
                    <a:pt x="50704" y="14911"/>
                    <a:pt x="50203" y="14844"/>
                  </a:cubicBezTo>
                  <a:cubicBezTo>
                    <a:pt x="50103" y="15311"/>
                    <a:pt x="50037" y="15678"/>
                    <a:pt x="50003" y="16078"/>
                  </a:cubicBezTo>
                  <a:cubicBezTo>
                    <a:pt x="49203" y="16612"/>
                    <a:pt x="48502" y="17279"/>
                    <a:pt x="47802" y="18013"/>
                  </a:cubicBezTo>
                  <a:cubicBezTo>
                    <a:pt x="47368" y="18480"/>
                    <a:pt x="46668" y="18814"/>
                    <a:pt x="46034" y="18981"/>
                  </a:cubicBezTo>
                  <a:cubicBezTo>
                    <a:pt x="36460" y="21416"/>
                    <a:pt x="27854" y="25685"/>
                    <a:pt x="20449" y="32090"/>
                  </a:cubicBezTo>
                  <a:cubicBezTo>
                    <a:pt x="19248" y="31923"/>
                    <a:pt x="18114" y="31756"/>
                    <a:pt x="17013" y="31590"/>
                  </a:cubicBezTo>
                  <a:cubicBezTo>
                    <a:pt x="16413" y="33324"/>
                    <a:pt x="15012" y="34525"/>
                    <a:pt x="16413" y="36326"/>
                  </a:cubicBezTo>
                  <a:cubicBezTo>
                    <a:pt x="16780" y="36827"/>
                    <a:pt x="16446" y="38495"/>
                    <a:pt x="15846" y="38928"/>
                  </a:cubicBezTo>
                  <a:cubicBezTo>
                    <a:pt x="14078" y="40296"/>
                    <a:pt x="14912" y="41730"/>
                    <a:pt x="15579" y="43498"/>
                  </a:cubicBezTo>
                  <a:cubicBezTo>
                    <a:pt x="14578" y="43365"/>
                    <a:pt x="13944" y="43265"/>
                    <a:pt x="13644" y="43198"/>
                  </a:cubicBezTo>
                  <a:cubicBezTo>
                    <a:pt x="11676" y="45199"/>
                    <a:pt x="10642" y="47468"/>
                    <a:pt x="10575" y="50069"/>
                  </a:cubicBezTo>
                  <a:cubicBezTo>
                    <a:pt x="10508" y="51704"/>
                    <a:pt x="9675" y="52705"/>
                    <a:pt x="8407" y="52972"/>
                  </a:cubicBezTo>
                  <a:cubicBezTo>
                    <a:pt x="7440" y="55540"/>
                    <a:pt x="10008" y="54906"/>
                    <a:pt x="10675" y="55807"/>
                  </a:cubicBezTo>
                  <a:cubicBezTo>
                    <a:pt x="8407" y="58509"/>
                    <a:pt x="9241" y="61711"/>
                    <a:pt x="8440" y="64547"/>
                  </a:cubicBezTo>
                  <a:cubicBezTo>
                    <a:pt x="7573" y="65047"/>
                    <a:pt x="6672" y="65547"/>
                    <a:pt x="6072" y="65914"/>
                  </a:cubicBezTo>
                  <a:cubicBezTo>
                    <a:pt x="5638" y="68583"/>
                    <a:pt x="5605" y="70984"/>
                    <a:pt x="4904" y="73186"/>
                  </a:cubicBezTo>
                  <a:cubicBezTo>
                    <a:pt x="2936" y="79224"/>
                    <a:pt x="2770" y="85495"/>
                    <a:pt x="2469" y="91733"/>
                  </a:cubicBezTo>
                  <a:cubicBezTo>
                    <a:pt x="2169" y="97604"/>
                    <a:pt x="1235" y="96536"/>
                    <a:pt x="7006" y="99338"/>
                  </a:cubicBezTo>
                  <a:cubicBezTo>
                    <a:pt x="7222" y="99400"/>
                    <a:pt x="7380" y="99575"/>
                    <a:pt x="7324" y="99575"/>
                  </a:cubicBezTo>
                  <a:cubicBezTo>
                    <a:pt x="7320" y="99575"/>
                    <a:pt x="7314" y="99574"/>
                    <a:pt x="7306" y="99572"/>
                  </a:cubicBezTo>
                  <a:lnTo>
                    <a:pt x="7306" y="99572"/>
                  </a:lnTo>
                  <a:cubicBezTo>
                    <a:pt x="7606" y="102674"/>
                    <a:pt x="7840" y="105543"/>
                    <a:pt x="8107" y="108511"/>
                  </a:cubicBezTo>
                  <a:cubicBezTo>
                    <a:pt x="7406" y="108445"/>
                    <a:pt x="6739" y="108411"/>
                    <a:pt x="5939" y="108378"/>
                  </a:cubicBezTo>
                  <a:lnTo>
                    <a:pt x="5939" y="108378"/>
                  </a:lnTo>
                  <a:cubicBezTo>
                    <a:pt x="6339" y="110713"/>
                    <a:pt x="10175" y="109946"/>
                    <a:pt x="9675" y="112781"/>
                  </a:cubicBezTo>
                  <a:cubicBezTo>
                    <a:pt x="9333" y="113170"/>
                    <a:pt x="9019" y="113314"/>
                    <a:pt x="8728" y="113314"/>
                  </a:cubicBezTo>
                  <a:cubicBezTo>
                    <a:pt x="7917" y="113314"/>
                    <a:pt x="7277" y="112201"/>
                    <a:pt x="6671" y="112201"/>
                  </a:cubicBezTo>
                  <a:cubicBezTo>
                    <a:pt x="6582" y="112201"/>
                    <a:pt x="6494" y="112225"/>
                    <a:pt x="6406" y="112281"/>
                  </a:cubicBezTo>
                  <a:cubicBezTo>
                    <a:pt x="5672" y="112745"/>
                    <a:pt x="5028" y="113300"/>
                    <a:pt x="4211" y="113300"/>
                  </a:cubicBezTo>
                  <a:cubicBezTo>
                    <a:pt x="3913" y="113300"/>
                    <a:pt x="3593" y="113226"/>
                    <a:pt x="3237" y="113048"/>
                  </a:cubicBezTo>
                  <a:lnTo>
                    <a:pt x="3237" y="113048"/>
                  </a:lnTo>
                  <a:cubicBezTo>
                    <a:pt x="3270" y="113415"/>
                    <a:pt x="3337" y="113748"/>
                    <a:pt x="3403" y="114049"/>
                  </a:cubicBezTo>
                  <a:cubicBezTo>
                    <a:pt x="3270" y="114015"/>
                    <a:pt x="3137" y="114015"/>
                    <a:pt x="2970" y="113949"/>
                  </a:cubicBezTo>
                  <a:cubicBezTo>
                    <a:pt x="2916" y="113945"/>
                    <a:pt x="2863" y="113943"/>
                    <a:pt x="2809" y="113943"/>
                  </a:cubicBezTo>
                  <a:cubicBezTo>
                    <a:pt x="1492" y="113943"/>
                    <a:pt x="165" y="115103"/>
                    <a:pt x="101" y="116417"/>
                  </a:cubicBezTo>
                  <a:cubicBezTo>
                    <a:pt x="1" y="117685"/>
                    <a:pt x="1002" y="118885"/>
                    <a:pt x="2236" y="118919"/>
                  </a:cubicBezTo>
                  <a:cubicBezTo>
                    <a:pt x="2292" y="118924"/>
                    <a:pt x="2348" y="118926"/>
                    <a:pt x="2405" y="118926"/>
                  </a:cubicBezTo>
                  <a:cubicBezTo>
                    <a:pt x="3454" y="118926"/>
                    <a:pt x="4526" y="118062"/>
                    <a:pt x="4938" y="117017"/>
                  </a:cubicBezTo>
                  <a:cubicBezTo>
                    <a:pt x="5572" y="117251"/>
                    <a:pt x="6439" y="117384"/>
                    <a:pt x="7807" y="117584"/>
                  </a:cubicBezTo>
                  <a:cubicBezTo>
                    <a:pt x="10075" y="117951"/>
                    <a:pt x="12510" y="118285"/>
                    <a:pt x="14144" y="120553"/>
                  </a:cubicBezTo>
                  <a:cubicBezTo>
                    <a:pt x="15312" y="122188"/>
                    <a:pt x="16980" y="123455"/>
                    <a:pt x="18414" y="124890"/>
                  </a:cubicBezTo>
                  <a:cubicBezTo>
                    <a:pt x="17914" y="124956"/>
                    <a:pt x="17447" y="125057"/>
                    <a:pt x="16746" y="125123"/>
                  </a:cubicBezTo>
                  <a:cubicBezTo>
                    <a:pt x="17680" y="127358"/>
                    <a:pt x="18481" y="129260"/>
                    <a:pt x="19315" y="131194"/>
                  </a:cubicBezTo>
                  <a:cubicBezTo>
                    <a:pt x="19982" y="131861"/>
                    <a:pt x="20449" y="132562"/>
                    <a:pt x="21683" y="132729"/>
                  </a:cubicBezTo>
                  <a:cubicBezTo>
                    <a:pt x="23418" y="132962"/>
                    <a:pt x="25519" y="133062"/>
                    <a:pt x="26520" y="135230"/>
                  </a:cubicBezTo>
                  <a:cubicBezTo>
                    <a:pt x="25986" y="136365"/>
                    <a:pt x="25419" y="137532"/>
                    <a:pt x="24819" y="138633"/>
                  </a:cubicBezTo>
                  <a:cubicBezTo>
                    <a:pt x="24420" y="139431"/>
                    <a:pt x="23945" y="139796"/>
                    <a:pt x="23382" y="139796"/>
                  </a:cubicBezTo>
                  <a:cubicBezTo>
                    <a:pt x="22957" y="139796"/>
                    <a:pt x="22481" y="139588"/>
                    <a:pt x="21950" y="139200"/>
                  </a:cubicBezTo>
                  <a:cubicBezTo>
                    <a:pt x="20816" y="138366"/>
                    <a:pt x="19582" y="137699"/>
                    <a:pt x="18281" y="136932"/>
                  </a:cubicBezTo>
                  <a:lnTo>
                    <a:pt x="18281" y="136932"/>
                  </a:lnTo>
                  <a:cubicBezTo>
                    <a:pt x="17413" y="138966"/>
                    <a:pt x="18814" y="139433"/>
                    <a:pt x="19582" y="140201"/>
                  </a:cubicBezTo>
                  <a:cubicBezTo>
                    <a:pt x="20416" y="140968"/>
                    <a:pt x="21350" y="141635"/>
                    <a:pt x="22183" y="142302"/>
                  </a:cubicBezTo>
                  <a:cubicBezTo>
                    <a:pt x="21283" y="147873"/>
                    <a:pt x="22517" y="149674"/>
                    <a:pt x="27787" y="150608"/>
                  </a:cubicBezTo>
                  <a:cubicBezTo>
                    <a:pt x="28288" y="150708"/>
                    <a:pt x="28988" y="151042"/>
                    <a:pt x="29155" y="151442"/>
                  </a:cubicBezTo>
                  <a:cubicBezTo>
                    <a:pt x="30233" y="154288"/>
                    <a:pt x="32549" y="155143"/>
                    <a:pt x="35015" y="155143"/>
                  </a:cubicBezTo>
                  <a:cubicBezTo>
                    <a:pt x="35295" y="155143"/>
                    <a:pt x="35577" y="155132"/>
                    <a:pt x="35860" y="155111"/>
                  </a:cubicBezTo>
                  <a:cubicBezTo>
                    <a:pt x="35956" y="155104"/>
                    <a:pt x="36053" y="155100"/>
                    <a:pt x="36150" y="155100"/>
                  </a:cubicBezTo>
                  <a:cubicBezTo>
                    <a:pt x="37253" y="155100"/>
                    <a:pt x="38410" y="155552"/>
                    <a:pt x="39523" y="155552"/>
                  </a:cubicBezTo>
                  <a:cubicBezTo>
                    <a:pt x="40453" y="155552"/>
                    <a:pt x="41353" y="155237"/>
                    <a:pt x="42164" y="154077"/>
                  </a:cubicBezTo>
                  <a:cubicBezTo>
                    <a:pt x="43132" y="156012"/>
                    <a:pt x="45200" y="154911"/>
                    <a:pt x="45867" y="155545"/>
                  </a:cubicBezTo>
                  <a:cubicBezTo>
                    <a:pt x="46254" y="155919"/>
                    <a:pt x="46588" y="156063"/>
                    <a:pt x="46886" y="156063"/>
                  </a:cubicBezTo>
                  <a:cubicBezTo>
                    <a:pt x="47862" y="156063"/>
                    <a:pt x="48462" y="154532"/>
                    <a:pt x="49337" y="154532"/>
                  </a:cubicBezTo>
                  <a:cubicBezTo>
                    <a:pt x="49578" y="154532"/>
                    <a:pt x="49840" y="154648"/>
                    <a:pt x="50137" y="154945"/>
                  </a:cubicBezTo>
                  <a:cubicBezTo>
                    <a:pt x="49803" y="155645"/>
                    <a:pt x="49436" y="156446"/>
                    <a:pt x="49036" y="157213"/>
                  </a:cubicBezTo>
                  <a:cubicBezTo>
                    <a:pt x="49837" y="157213"/>
                    <a:pt x="50304" y="156946"/>
                    <a:pt x="50704" y="156612"/>
                  </a:cubicBezTo>
                  <a:cubicBezTo>
                    <a:pt x="51535" y="155936"/>
                    <a:pt x="52265" y="155439"/>
                    <a:pt x="53109" y="155439"/>
                  </a:cubicBezTo>
                  <a:cubicBezTo>
                    <a:pt x="53722" y="155439"/>
                    <a:pt x="54393" y="155700"/>
                    <a:pt x="55207" y="156346"/>
                  </a:cubicBezTo>
                  <a:cubicBezTo>
                    <a:pt x="56397" y="157271"/>
                    <a:pt x="57775" y="157501"/>
                    <a:pt x="59212" y="157501"/>
                  </a:cubicBezTo>
                  <a:cubicBezTo>
                    <a:pt x="60625" y="157501"/>
                    <a:pt x="62095" y="157279"/>
                    <a:pt x="63498" y="157279"/>
                  </a:cubicBezTo>
                  <a:cubicBezTo>
                    <a:pt x="63547" y="157279"/>
                    <a:pt x="63597" y="157279"/>
                    <a:pt x="63646" y="157280"/>
                  </a:cubicBezTo>
                  <a:cubicBezTo>
                    <a:pt x="63780" y="157280"/>
                    <a:pt x="63847" y="156913"/>
                    <a:pt x="63980" y="156713"/>
                  </a:cubicBezTo>
                  <a:lnTo>
                    <a:pt x="63947" y="156713"/>
                  </a:lnTo>
                  <a:cubicBezTo>
                    <a:pt x="64180" y="156045"/>
                    <a:pt x="64480" y="155378"/>
                    <a:pt x="64781" y="154678"/>
                  </a:cubicBezTo>
                  <a:lnTo>
                    <a:pt x="65314" y="154678"/>
                  </a:lnTo>
                  <a:cubicBezTo>
                    <a:pt x="65448" y="154945"/>
                    <a:pt x="65681" y="155345"/>
                    <a:pt x="65948" y="155378"/>
                  </a:cubicBezTo>
                  <a:cubicBezTo>
                    <a:pt x="65957" y="155380"/>
                    <a:pt x="65965" y="155380"/>
                    <a:pt x="65974" y="155380"/>
                  </a:cubicBezTo>
                  <a:cubicBezTo>
                    <a:pt x="66174" y="155380"/>
                    <a:pt x="66458" y="155037"/>
                    <a:pt x="66682" y="154878"/>
                  </a:cubicBezTo>
                  <a:lnTo>
                    <a:pt x="66482" y="154678"/>
                  </a:lnTo>
                  <a:lnTo>
                    <a:pt x="68883" y="154678"/>
                  </a:lnTo>
                  <a:cubicBezTo>
                    <a:pt x="70117" y="154706"/>
                    <a:pt x="70455" y="156688"/>
                    <a:pt x="71758" y="156688"/>
                  </a:cubicBezTo>
                  <a:cubicBezTo>
                    <a:pt x="72006" y="156688"/>
                    <a:pt x="72289" y="156616"/>
                    <a:pt x="72619" y="156446"/>
                  </a:cubicBezTo>
                  <a:cubicBezTo>
                    <a:pt x="72353" y="155745"/>
                    <a:pt x="72152" y="155111"/>
                    <a:pt x="71886" y="154511"/>
                  </a:cubicBezTo>
                  <a:cubicBezTo>
                    <a:pt x="73020" y="154244"/>
                    <a:pt x="73820" y="154077"/>
                    <a:pt x="74387" y="154044"/>
                  </a:cubicBezTo>
                  <a:lnTo>
                    <a:pt x="74387" y="154044"/>
                  </a:lnTo>
                  <a:cubicBezTo>
                    <a:pt x="74321" y="154177"/>
                    <a:pt x="74321" y="154277"/>
                    <a:pt x="74321" y="154377"/>
                  </a:cubicBezTo>
                  <a:cubicBezTo>
                    <a:pt x="74387" y="154611"/>
                    <a:pt x="74788" y="154778"/>
                    <a:pt x="75021" y="155011"/>
                  </a:cubicBezTo>
                  <a:cubicBezTo>
                    <a:pt x="75221" y="154744"/>
                    <a:pt x="75622" y="154511"/>
                    <a:pt x="75555" y="154244"/>
                  </a:cubicBezTo>
                  <a:lnTo>
                    <a:pt x="75555" y="154244"/>
                  </a:lnTo>
                  <a:cubicBezTo>
                    <a:pt x="76155" y="154611"/>
                    <a:pt x="76522" y="155412"/>
                    <a:pt x="77223" y="156879"/>
                  </a:cubicBezTo>
                  <a:cubicBezTo>
                    <a:pt x="79858" y="157280"/>
                    <a:pt x="82360" y="157680"/>
                    <a:pt x="84895" y="158047"/>
                  </a:cubicBezTo>
                  <a:cubicBezTo>
                    <a:pt x="84895" y="158781"/>
                    <a:pt x="84962" y="159515"/>
                    <a:pt x="85128" y="160115"/>
                  </a:cubicBezTo>
                  <a:cubicBezTo>
                    <a:pt x="86196" y="159915"/>
                    <a:pt x="87330" y="159781"/>
                    <a:pt x="88464" y="159781"/>
                  </a:cubicBezTo>
                  <a:cubicBezTo>
                    <a:pt x="90799" y="159781"/>
                    <a:pt x="92967" y="160248"/>
                    <a:pt x="94969" y="161082"/>
                  </a:cubicBezTo>
                  <a:cubicBezTo>
                    <a:pt x="95569" y="161082"/>
                    <a:pt x="96203" y="161182"/>
                    <a:pt x="96803" y="161249"/>
                  </a:cubicBezTo>
                  <a:cubicBezTo>
                    <a:pt x="96837" y="161182"/>
                    <a:pt x="96837" y="161116"/>
                    <a:pt x="96870" y="161049"/>
                  </a:cubicBezTo>
                  <a:cubicBezTo>
                    <a:pt x="96370" y="160782"/>
                    <a:pt x="95969" y="160549"/>
                    <a:pt x="95536" y="160449"/>
                  </a:cubicBezTo>
                  <a:cubicBezTo>
                    <a:pt x="94735" y="160282"/>
                    <a:pt x="93801" y="160082"/>
                    <a:pt x="93701" y="159348"/>
                  </a:cubicBezTo>
                  <a:lnTo>
                    <a:pt x="93701" y="159348"/>
                  </a:lnTo>
                  <a:cubicBezTo>
                    <a:pt x="96136" y="159548"/>
                    <a:pt x="98571" y="159748"/>
                    <a:pt x="101006" y="159915"/>
                  </a:cubicBezTo>
                  <a:cubicBezTo>
                    <a:pt x="103875" y="160182"/>
                    <a:pt x="106811" y="160415"/>
                    <a:pt x="109012" y="160582"/>
                  </a:cubicBezTo>
                  <a:cubicBezTo>
                    <a:pt x="110647" y="159014"/>
                    <a:pt x="111581" y="157380"/>
                    <a:pt x="113048" y="156746"/>
                  </a:cubicBezTo>
                  <a:cubicBezTo>
                    <a:pt x="114262" y="156226"/>
                    <a:pt x="115696" y="156000"/>
                    <a:pt x="117105" y="156000"/>
                  </a:cubicBezTo>
                  <a:cubicBezTo>
                    <a:pt x="117594" y="156000"/>
                    <a:pt x="118080" y="156027"/>
                    <a:pt x="118552" y="156079"/>
                  </a:cubicBezTo>
                  <a:cubicBezTo>
                    <a:pt x="118856" y="156119"/>
                    <a:pt x="119139" y="156139"/>
                    <a:pt x="119404" y="156139"/>
                  </a:cubicBezTo>
                  <a:cubicBezTo>
                    <a:pt x="120915" y="156139"/>
                    <a:pt x="121821" y="155472"/>
                    <a:pt x="122388" y="153910"/>
                  </a:cubicBezTo>
                  <a:cubicBezTo>
                    <a:pt x="122922" y="152343"/>
                    <a:pt x="124023" y="151242"/>
                    <a:pt x="125657" y="151008"/>
                  </a:cubicBezTo>
                  <a:cubicBezTo>
                    <a:pt x="127258" y="150742"/>
                    <a:pt x="128760" y="150275"/>
                    <a:pt x="130094" y="149574"/>
                  </a:cubicBezTo>
                  <a:cubicBezTo>
                    <a:pt x="130494" y="149707"/>
                    <a:pt x="130894" y="149774"/>
                    <a:pt x="131395" y="149841"/>
                  </a:cubicBezTo>
                  <a:cubicBezTo>
                    <a:pt x="131528" y="149374"/>
                    <a:pt x="131562" y="149007"/>
                    <a:pt x="131595" y="148607"/>
                  </a:cubicBezTo>
                  <a:cubicBezTo>
                    <a:pt x="132395" y="148073"/>
                    <a:pt x="133096" y="147406"/>
                    <a:pt x="133830" y="146672"/>
                  </a:cubicBezTo>
                  <a:cubicBezTo>
                    <a:pt x="134230" y="146205"/>
                    <a:pt x="134931" y="145871"/>
                    <a:pt x="135564" y="145705"/>
                  </a:cubicBezTo>
                  <a:cubicBezTo>
                    <a:pt x="145171" y="143270"/>
                    <a:pt x="153744" y="139000"/>
                    <a:pt x="161183" y="132595"/>
                  </a:cubicBezTo>
                  <a:cubicBezTo>
                    <a:pt x="162384" y="132762"/>
                    <a:pt x="163518" y="132929"/>
                    <a:pt x="164585" y="133096"/>
                  </a:cubicBezTo>
                  <a:cubicBezTo>
                    <a:pt x="165219" y="131361"/>
                    <a:pt x="166587" y="130160"/>
                    <a:pt x="165219" y="128359"/>
                  </a:cubicBezTo>
                  <a:cubicBezTo>
                    <a:pt x="164852" y="127859"/>
                    <a:pt x="165186" y="126191"/>
                    <a:pt x="165753" y="125757"/>
                  </a:cubicBezTo>
                  <a:cubicBezTo>
                    <a:pt x="167554" y="124389"/>
                    <a:pt x="166720" y="122922"/>
                    <a:pt x="166053" y="121187"/>
                  </a:cubicBezTo>
                  <a:lnTo>
                    <a:pt x="166053" y="121187"/>
                  </a:lnTo>
                  <a:cubicBezTo>
                    <a:pt x="167054" y="121320"/>
                    <a:pt x="167687" y="121421"/>
                    <a:pt x="167954" y="121487"/>
                  </a:cubicBezTo>
                  <a:cubicBezTo>
                    <a:pt x="169922" y="119486"/>
                    <a:pt x="170956" y="117218"/>
                    <a:pt x="171056" y="114582"/>
                  </a:cubicBezTo>
                  <a:cubicBezTo>
                    <a:pt x="171090" y="112981"/>
                    <a:pt x="171924" y="111980"/>
                    <a:pt x="173225" y="111714"/>
                  </a:cubicBezTo>
                  <a:cubicBezTo>
                    <a:pt x="174192" y="109145"/>
                    <a:pt x="171590" y="109746"/>
                    <a:pt x="170923" y="108878"/>
                  </a:cubicBezTo>
                  <a:cubicBezTo>
                    <a:pt x="173225" y="106176"/>
                    <a:pt x="172391" y="102974"/>
                    <a:pt x="173191" y="100139"/>
                  </a:cubicBezTo>
                  <a:cubicBezTo>
                    <a:pt x="174059" y="99638"/>
                    <a:pt x="174926" y="99138"/>
                    <a:pt x="175560" y="98738"/>
                  </a:cubicBezTo>
                  <a:cubicBezTo>
                    <a:pt x="175960" y="96069"/>
                    <a:pt x="176027" y="93701"/>
                    <a:pt x="176727" y="91499"/>
                  </a:cubicBezTo>
                  <a:cubicBezTo>
                    <a:pt x="178695" y="85461"/>
                    <a:pt x="178862" y="79190"/>
                    <a:pt x="179129" y="72953"/>
                  </a:cubicBezTo>
                  <a:cubicBezTo>
                    <a:pt x="179429" y="67048"/>
                    <a:pt x="180396" y="68149"/>
                    <a:pt x="174592" y="65347"/>
                  </a:cubicBezTo>
                  <a:cubicBezTo>
                    <a:pt x="174417" y="65289"/>
                    <a:pt x="174267" y="65102"/>
                    <a:pt x="174278" y="65102"/>
                  </a:cubicBezTo>
                  <a:lnTo>
                    <a:pt x="174278" y="65102"/>
                  </a:lnTo>
                  <a:cubicBezTo>
                    <a:pt x="174279" y="65102"/>
                    <a:pt x="174284" y="65105"/>
                    <a:pt x="174292" y="65114"/>
                  </a:cubicBezTo>
                  <a:cubicBezTo>
                    <a:pt x="174025" y="62011"/>
                    <a:pt x="173758" y="59143"/>
                    <a:pt x="173525" y="56174"/>
                  </a:cubicBezTo>
                  <a:lnTo>
                    <a:pt x="173525" y="56174"/>
                  </a:lnTo>
                  <a:cubicBezTo>
                    <a:pt x="174225" y="56207"/>
                    <a:pt x="174892" y="56274"/>
                    <a:pt x="175693" y="56307"/>
                  </a:cubicBezTo>
                  <a:cubicBezTo>
                    <a:pt x="175259" y="53972"/>
                    <a:pt x="171423" y="54706"/>
                    <a:pt x="171924" y="51871"/>
                  </a:cubicBezTo>
                  <a:cubicBezTo>
                    <a:pt x="172268" y="51495"/>
                    <a:pt x="172582" y="51356"/>
                    <a:pt x="172871" y="51356"/>
                  </a:cubicBezTo>
                  <a:cubicBezTo>
                    <a:pt x="173689" y="51356"/>
                    <a:pt x="174319" y="52460"/>
                    <a:pt x="174937" y="52460"/>
                  </a:cubicBezTo>
                  <a:cubicBezTo>
                    <a:pt x="175034" y="52460"/>
                    <a:pt x="175130" y="52433"/>
                    <a:pt x="175226" y="52371"/>
                  </a:cubicBezTo>
                  <a:cubicBezTo>
                    <a:pt x="175958" y="51932"/>
                    <a:pt x="176602" y="51385"/>
                    <a:pt x="177417" y="51385"/>
                  </a:cubicBezTo>
                  <a:cubicBezTo>
                    <a:pt x="177715" y="51385"/>
                    <a:pt x="178037" y="51458"/>
                    <a:pt x="178395" y="51637"/>
                  </a:cubicBezTo>
                  <a:cubicBezTo>
                    <a:pt x="178362" y="51270"/>
                    <a:pt x="178262" y="50937"/>
                    <a:pt x="178228" y="50637"/>
                  </a:cubicBezTo>
                  <a:lnTo>
                    <a:pt x="178228" y="50637"/>
                  </a:lnTo>
                  <a:cubicBezTo>
                    <a:pt x="178362" y="50670"/>
                    <a:pt x="178462" y="50670"/>
                    <a:pt x="178628" y="50703"/>
                  </a:cubicBezTo>
                  <a:cubicBezTo>
                    <a:pt x="178700" y="50710"/>
                    <a:pt x="178772" y="50713"/>
                    <a:pt x="178843" y="50713"/>
                  </a:cubicBezTo>
                  <a:cubicBezTo>
                    <a:pt x="180169" y="50713"/>
                    <a:pt x="181436" y="49566"/>
                    <a:pt x="181531" y="48268"/>
                  </a:cubicBezTo>
                  <a:cubicBezTo>
                    <a:pt x="181397" y="47034"/>
                    <a:pt x="180363" y="45833"/>
                    <a:pt x="179196" y="45766"/>
                  </a:cubicBezTo>
                  <a:cubicBezTo>
                    <a:pt x="179136" y="45761"/>
                    <a:pt x="179076" y="45759"/>
                    <a:pt x="179016" y="45759"/>
                  </a:cubicBezTo>
                  <a:cubicBezTo>
                    <a:pt x="177940" y="45759"/>
                    <a:pt x="176871" y="46593"/>
                    <a:pt x="176460" y="47668"/>
                  </a:cubicBezTo>
                  <a:cubicBezTo>
                    <a:pt x="175860" y="47434"/>
                    <a:pt x="174959" y="47301"/>
                    <a:pt x="173592" y="47101"/>
                  </a:cubicBezTo>
                  <a:cubicBezTo>
                    <a:pt x="171357" y="46700"/>
                    <a:pt x="168888" y="46367"/>
                    <a:pt x="167254" y="44132"/>
                  </a:cubicBezTo>
                  <a:cubicBezTo>
                    <a:pt x="166086" y="42497"/>
                    <a:pt x="164418" y="41196"/>
                    <a:pt x="163017" y="39795"/>
                  </a:cubicBezTo>
                  <a:cubicBezTo>
                    <a:pt x="163518" y="39695"/>
                    <a:pt x="163951" y="39629"/>
                    <a:pt x="164685" y="39529"/>
                  </a:cubicBezTo>
                  <a:cubicBezTo>
                    <a:pt x="163718" y="37327"/>
                    <a:pt x="162917" y="35426"/>
                    <a:pt x="162083" y="33491"/>
                  </a:cubicBezTo>
                  <a:cubicBezTo>
                    <a:pt x="161416" y="32824"/>
                    <a:pt x="160949" y="32123"/>
                    <a:pt x="159715" y="31957"/>
                  </a:cubicBezTo>
                  <a:cubicBezTo>
                    <a:pt x="158014" y="31690"/>
                    <a:pt x="155879" y="31623"/>
                    <a:pt x="154878" y="29455"/>
                  </a:cubicBezTo>
                  <a:cubicBezTo>
                    <a:pt x="155412" y="28321"/>
                    <a:pt x="156012" y="27153"/>
                    <a:pt x="156579" y="26019"/>
                  </a:cubicBezTo>
                  <a:cubicBezTo>
                    <a:pt x="156978" y="25240"/>
                    <a:pt x="157453" y="24873"/>
                    <a:pt x="158015" y="24873"/>
                  </a:cubicBezTo>
                  <a:cubicBezTo>
                    <a:pt x="158441" y="24873"/>
                    <a:pt x="158917" y="25083"/>
                    <a:pt x="159448" y="25485"/>
                  </a:cubicBezTo>
                  <a:cubicBezTo>
                    <a:pt x="160582" y="26319"/>
                    <a:pt x="161850" y="26986"/>
                    <a:pt x="163117" y="27720"/>
                  </a:cubicBezTo>
                  <a:cubicBezTo>
                    <a:pt x="164018" y="25685"/>
                    <a:pt x="162584" y="25218"/>
                    <a:pt x="161850" y="24485"/>
                  </a:cubicBezTo>
                  <a:cubicBezTo>
                    <a:pt x="161016" y="23684"/>
                    <a:pt x="160049" y="23017"/>
                    <a:pt x="159215" y="22350"/>
                  </a:cubicBezTo>
                  <a:cubicBezTo>
                    <a:pt x="160115" y="16812"/>
                    <a:pt x="158881" y="15011"/>
                    <a:pt x="153611" y="14077"/>
                  </a:cubicBezTo>
                  <a:cubicBezTo>
                    <a:pt x="153110" y="13977"/>
                    <a:pt x="152410" y="13643"/>
                    <a:pt x="152243" y="13243"/>
                  </a:cubicBezTo>
                  <a:cubicBezTo>
                    <a:pt x="151179" y="10406"/>
                    <a:pt x="148937" y="9533"/>
                    <a:pt x="146491" y="9533"/>
                  </a:cubicBezTo>
                  <a:cubicBezTo>
                    <a:pt x="146176" y="9533"/>
                    <a:pt x="145858" y="9547"/>
                    <a:pt x="145538" y="9574"/>
                  </a:cubicBezTo>
                  <a:cubicBezTo>
                    <a:pt x="145442" y="9581"/>
                    <a:pt x="145345" y="9585"/>
                    <a:pt x="145248" y="9585"/>
                  </a:cubicBezTo>
                  <a:cubicBezTo>
                    <a:pt x="144145" y="9585"/>
                    <a:pt x="142988" y="9133"/>
                    <a:pt x="141875" y="9133"/>
                  </a:cubicBezTo>
                  <a:cubicBezTo>
                    <a:pt x="140945" y="9133"/>
                    <a:pt x="140045" y="9449"/>
                    <a:pt x="139234" y="10608"/>
                  </a:cubicBezTo>
                  <a:cubicBezTo>
                    <a:pt x="138266" y="8673"/>
                    <a:pt x="136198" y="9774"/>
                    <a:pt x="135531" y="9140"/>
                  </a:cubicBezTo>
                  <a:cubicBezTo>
                    <a:pt x="135146" y="8756"/>
                    <a:pt x="134816" y="8609"/>
                    <a:pt x="134520" y="8609"/>
                  </a:cubicBezTo>
                  <a:cubicBezTo>
                    <a:pt x="133944" y="8609"/>
                    <a:pt x="133504" y="9166"/>
                    <a:pt x="133063" y="9607"/>
                  </a:cubicBezTo>
                  <a:cubicBezTo>
                    <a:pt x="132929" y="9507"/>
                    <a:pt x="132762" y="9440"/>
                    <a:pt x="132662" y="9307"/>
                  </a:cubicBezTo>
                  <a:cubicBezTo>
                    <a:pt x="132395" y="9107"/>
                    <a:pt x="132095" y="8940"/>
                    <a:pt x="131828" y="8740"/>
                  </a:cubicBezTo>
                  <a:lnTo>
                    <a:pt x="132429" y="7472"/>
                  </a:lnTo>
                  <a:cubicBezTo>
                    <a:pt x="131862" y="7472"/>
                    <a:pt x="131495" y="7606"/>
                    <a:pt x="131161" y="7806"/>
                  </a:cubicBezTo>
                  <a:cubicBezTo>
                    <a:pt x="131195" y="5137"/>
                    <a:pt x="130361" y="4337"/>
                    <a:pt x="127592" y="4137"/>
                  </a:cubicBezTo>
                  <a:cubicBezTo>
                    <a:pt x="127325" y="4137"/>
                    <a:pt x="126925" y="3970"/>
                    <a:pt x="126825" y="3770"/>
                  </a:cubicBezTo>
                  <a:cubicBezTo>
                    <a:pt x="126182" y="2484"/>
                    <a:pt x="125104" y="2071"/>
                    <a:pt x="123956" y="2071"/>
                  </a:cubicBezTo>
                  <a:cubicBezTo>
                    <a:pt x="123614" y="2071"/>
                    <a:pt x="123266" y="2107"/>
                    <a:pt x="122922" y="2169"/>
                  </a:cubicBezTo>
                  <a:cubicBezTo>
                    <a:pt x="122765" y="2202"/>
                    <a:pt x="122603" y="2213"/>
                    <a:pt x="122436" y="2213"/>
                  </a:cubicBezTo>
                  <a:cubicBezTo>
                    <a:pt x="122050" y="2213"/>
                    <a:pt x="121643" y="2151"/>
                    <a:pt x="121246" y="2151"/>
                  </a:cubicBezTo>
                  <a:cubicBezTo>
                    <a:pt x="120615" y="2151"/>
                    <a:pt x="120010" y="2310"/>
                    <a:pt x="119553" y="3136"/>
                  </a:cubicBezTo>
                  <a:cubicBezTo>
                    <a:pt x="119270" y="2704"/>
                    <a:pt x="118900" y="2611"/>
                    <a:pt x="118539" y="2611"/>
                  </a:cubicBezTo>
                  <a:cubicBezTo>
                    <a:pt x="118268" y="2611"/>
                    <a:pt x="118002" y="2663"/>
                    <a:pt x="117780" y="2663"/>
                  </a:cubicBezTo>
                  <a:cubicBezTo>
                    <a:pt x="117637" y="2663"/>
                    <a:pt x="117513" y="2641"/>
                    <a:pt x="117418" y="2569"/>
                  </a:cubicBezTo>
                  <a:cubicBezTo>
                    <a:pt x="117208" y="2400"/>
                    <a:pt x="117034" y="2332"/>
                    <a:pt x="116883" y="2332"/>
                  </a:cubicBezTo>
                  <a:cubicBezTo>
                    <a:pt x="116309" y="2332"/>
                    <a:pt x="116090" y="3317"/>
                    <a:pt x="115586" y="3317"/>
                  </a:cubicBezTo>
                  <a:cubicBezTo>
                    <a:pt x="115470" y="3317"/>
                    <a:pt x="115338" y="3265"/>
                    <a:pt x="115183" y="3136"/>
                  </a:cubicBezTo>
                  <a:cubicBezTo>
                    <a:pt x="115350" y="2736"/>
                    <a:pt x="115450" y="2302"/>
                    <a:pt x="115650" y="1835"/>
                  </a:cubicBezTo>
                  <a:lnTo>
                    <a:pt x="115650" y="1835"/>
                  </a:lnTo>
                  <a:cubicBezTo>
                    <a:pt x="115217" y="1902"/>
                    <a:pt x="114983" y="2068"/>
                    <a:pt x="114750" y="2269"/>
                  </a:cubicBezTo>
                  <a:cubicBezTo>
                    <a:pt x="114305" y="2713"/>
                    <a:pt x="113901" y="3050"/>
                    <a:pt x="113385" y="3050"/>
                  </a:cubicBezTo>
                  <a:cubicBezTo>
                    <a:pt x="113086" y="3050"/>
                    <a:pt x="112751" y="2937"/>
                    <a:pt x="112348" y="2669"/>
                  </a:cubicBezTo>
                  <a:cubicBezTo>
                    <a:pt x="111822" y="2351"/>
                    <a:pt x="111264" y="2244"/>
                    <a:pt x="110694" y="2244"/>
                  </a:cubicBezTo>
                  <a:cubicBezTo>
                    <a:pt x="109708" y="2244"/>
                    <a:pt x="108683" y="2563"/>
                    <a:pt x="107711" y="2669"/>
                  </a:cubicBezTo>
                  <a:cubicBezTo>
                    <a:pt x="107678" y="2669"/>
                    <a:pt x="107611" y="2902"/>
                    <a:pt x="107578" y="3002"/>
                  </a:cubicBezTo>
                  <a:lnTo>
                    <a:pt x="107611" y="3002"/>
                  </a:lnTo>
                  <a:cubicBezTo>
                    <a:pt x="107511" y="3369"/>
                    <a:pt x="107411" y="3770"/>
                    <a:pt x="107278" y="4170"/>
                  </a:cubicBezTo>
                  <a:cubicBezTo>
                    <a:pt x="107211" y="4170"/>
                    <a:pt x="107077" y="4203"/>
                    <a:pt x="107011" y="4203"/>
                  </a:cubicBezTo>
                  <a:cubicBezTo>
                    <a:pt x="106911" y="4103"/>
                    <a:pt x="106744" y="3903"/>
                    <a:pt x="106644" y="3903"/>
                  </a:cubicBezTo>
                  <a:cubicBezTo>
                    <a:pt x="106510" y="3903"/>
                    <a:pt x="106377" y="4103"/>
                    <a:pt x="106243" y="4203"/>
                  </a:cubicBezTo>
                  <a:cubicBezTo>
                    <a:pt x="106310" y="4270"/>
                    <a:pt x="106344" y="4270"/>
                    <a:pt x="106377" y="4303"/>
                  </a:cubicBezTo>
                  <a:cubicBezTo>
                    <a:pt x="105910" y="4337"/>
                    <a:pt x="105510" y="4403"/>
                    <a:pt x="105043" y="4437"/>
                  </a:cubicBezTo>
                  <a:cubicBezTo>
                    <a:pt x="105034" y="4437"/>
                    <a:pt x="105025" y="4437"/>
                    <a:pt x="105016" y="4437"/>
                  </a:cubicBezTo>
                  <a:cubicBezTo>
                    <a:pt x="104386" y="4437"/>
                    <a:pt x="104087" y="3483"/>
                    <a:pt x="103438" y="3483"/>
                  </a:cubicBezTo>
                  <a:cubicBezTo>
                    <a:pt x="103284" y="3483"/>
                    <a:pt x="103110" y="3537"/>
                    <a:pt x="102908" y="3670"/>
                  </a:cubicBezTo>
                  <a:cubicBezTo>
                    <a:pt x="103075" y="4070"/>
                    <a:pt x="103241" y="4403"/>
                    <a:pt x="103408" y="4737"/>
                  </a:cubicBezTo>
                  <a:cubicBezTo>
                    <a:pt x="102841" y="4937"/>
                    <a:pt x="102407" y="5037"/>
                    <a:pt x="102074" y="5137"/>
                  </a:cubicBezTo>
                  <a:cubicBezTo>
                    <a:pt x="102141" y="5037"/>
                    <a:pt x="102141" y="5004"/>
                    <a:pt x="102074" y="4937"/>
                  </a:cubicBezTo>
                  <a:cubicBezTo>
                    <a:pt x="102040" y="4804"/>
                    <a:pt x="101807" y="4737"/>
                    <a:pt x="101674" y="4637"/>
                  </a:cubicBezTo>
                  <a:cubicBezTo>
                    <a:pt x="101573" y="4804"/>
                    <a:pt x="101373" y="4971"/>
                    <a:pt x="101407" y="5104"/>
                  </a:cubicBezTo>
                  <a:cubicBezTo>
                    <a:pt x="101073" y="4937"/>
                    <a:pt x="100840" y="4504"/>
                    <a:pt x="100339" y="3770"/>
                  </a:cubicBezTo>
                  <a:cubicBezTo>
                    <a:pt x="98872" y="3670"/>
                    <a:pt x="97504" y="3636"/>
                    <a:pt x="96136" y="3536"/>
                  </a:cubicBezTo>
                  <a:cubicBezTo>
                    <a:pt x="95969" y="2169"/>
                    <a:pt x="95536" y="1034"/>
                    <a:pt x="94235" y="801"/>
                  </a:cubicBezTo>
                  <a:cubicBezTo>
                    <a:pt x="92867" y="534"/>
                    <a:pt x="91500" y="634"/>
                    <a:pt x="90065" y="534"/>
                  </a:cubicBezTo>
                  <a:cubicBezTo>
                    <a:pt x="88798" y="367"/>
                    <a:pt x="87497" y="200"/>
                    <a:pt x="86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8100000">
              <a:off x="7910841" y="3473517"/>
              <a:ext cx="1212779" cy="2444336"/>
            </a:xfrm>
            <a:custGeom>
              <a:avLst/>
              <a:gdLst/>
              <a:ahLst/>
              <a:cxnLst/>
              <a:rect l="l" t="t" r="r" b="b"/>
              <a:pathLst>
                <a:path w="33391" h="67299" extrusionOk="0">
                  <a:moveTo>
                    <a:pt x="27487" y="6797"/>
                  </a:moveTo>
                  <a:lnTo>
                    <a:pt x="27487" y="6897"/>
                  </a:lnTo>
                  <a:cubicBezTo>
                    <a:pt x="27473" y="6897"/>
                    <a:pt x="27455" y="6903"/>
                    <a:pt x="27435" y="6903"/>
                  </a:cubicBezTo>
                  <a:cubicBezTo>
                    <a:pt x="27405" y="6903"/>
                    <a:pt x="27373" y="6891"/>
                    <a:pt x="27353" y="6830"/>
                  </a:cubicBezTo>
                  <a:lnTo>
                    <a:pt x="27353" y="6797"/>
                  </a:lnTo>
                  <a:close/>
                  <a:moveTo>
                    <a:pt x="10473" y="1"/>
                  </a:moveTo>
                  <a:cubicBezTo>
                    <a:pt x="9466" y="1"/>
                    <a:pt x="8466" y="275"/>
                    <a:pt x="7506" y="659"/>
                  </a:cubicBezTo>
                  <a:cubicBezTo>
                    <a:pt x="7372" y="759"/>
                    <a:pt x="7272" y="826"/>
                    <a:pt x="7172" y="926"/>
                  </a:cubicBezTo>
                  <a:cubicBezTo>
                    <a:pt x="6538" y="1460"/>
                    <a:pt x="5938" y="1994"/>
                    <a:pt x="5338" y="2594"/>
                  </a:cubicBezTo>
                  <a:cubicBezTo>
                    <a:pt x="4704" y="3228"/>
                    <a:pt x="4170" y="3895"/>
                    <a:pt x="3636" y="4596"/>
                  </a:cubicBezTo>
                  <a:cubicBezTo>
                    <a:pt x="3470" y="4829"/>
                    <a:pt x="3303" y="5196"/>
                    <a:pt x="3269" y="5496"/>
                  </a:cubicBezTo>
                  <a:cubicBezTo>
                    <a:pt x="3169" y="5896"/>
                    <a:pt x="2869" y="6063"/>
                    <a:pt x="2769" y="6397"/>
                  </a:cubicBezTo>
                  <a:cubicBezTo>
                    <a:pt x="2769" y="6464"/>
                    <a:pt x="2669" y="6497"/>
                    <a:pt x="2669" y="6597"/>
                  </a:cubicBezTo>
                  <a:cubicBezTo>
                    <a:pt x="2435" y="7464"/>
                    <a:pt x="2135" y="8298"/>
                    <a:pt x="1702" y="9132"/>
                  </a:cubicBezTo>
                  <a:cubicBezTo>
                    <a:pt x="1501" y="9566"/>
                    <a:pt x="1468" y="10099"/>
                    <a:pt x="1301" y="10566"/>
                  </a:cubicBezTo>
                  <a:cubicBezTo>
                    <a:pt x="1268" y="10633"/>
                    <a:pt x="1301" y="10767"/>
                    <a:pt x="1335" y="10867"/>
                  </a:cubicBezTo>
                  <a:cubicBezTo>
                    <a:pt x="1435" y="10967"/>
                    <a:pt x="1535" y="11067"/>
                    <a:pt x="1668" y="11167"/>
                  </a:cubicBezTo>
                  <a:cubicBezTo>
                    <a:pt x="1535" y="11167"/>
                    <a:pt x="1435" y="11234"/>
                    <a:pt x="1301" y="11267"/>
                  </a:cubicBezTo>
                  <a:cubicBezTo>
                    <a:pt x="1268" y="11300"/>
                    <a:pt x="1201" y="11434"/>
                    <a:pt x="1268" y="11467"/>
                  </a:cubicBezTo>
                  <a:cubicBezTo>
                    <a:pt x="1435" y="12034"/>
                    <a:pt x="1268" y="12535"/>
                    <a:pt x="1034" y="13035"/>
                  </a:cubicBezTo>
                  <a:cubicBezTo>
                    <a:pt x="934" y="13302"/>
                    <a:pt x="768" y="13602"/>
                    <a:pt x="634" y="13902"/>
                  </a:cubicBezTo>
                  <a:cubicBezTo>
                    <a:pt x="501" y="14202"/>
                    <a:pt x="467" y="14469"/>
                    <a:pt x="701" y="14769"/>
                  </a:cubicBezTo>
                  <a:cubicBezTo>
                    <a:pt x="868" y="14936"/>
                    <a:pt x="968" y="15270"/>
                    <a:pt x="868" y="15437"/>
                  </a:cubicBezTo>
                  <a:cubicBezTo>
                    <a:pt x="701" y="15804"/>
                    <a:pt x="634" y="16204"/>
                    <a:pt x="668" y="16637"/>
                  </a:cubicBezTo>
                  <a:cubicBezTo>
                    <a:pt x="701" y="17271"/>
                    <a:pt x="201" y="17938"/>
                    <a:pt x="801" y="18572"/>
                  </a:cubicBezTo>
                  <a:cubicBezTo>
                    <a:pt x="834" y="18572"/>
                    <a:pt x="768" y="18606"/>
                    <a:pt x="768" y="18639"/>
                  </a:cubicBezTo>
                  <a:cubicBezTo>
                    <a:pt x="501" y="19306"/>
                    <a:pt x="434" y="19973"/>
                    <a:pt x="467" y="20640"/>
                  </a:cubicBezTo>
                  <a:cubicBezTo>
                    <a:pt x="501" y="21041"/>
                    <a:pt x="501" y="21408"/>
                    <a:pt x="501" y="21775"/>
                  </a:cubicBezTo>
                  <a:cubicBezTo>
                    <a:pt x="501" y="22375"/>
                    <a:pt x="601" y="22909"/>
                    <a:pt x="467" y="23442"/>
                  </a:cubicBezTo>
                  <a:cubicBezTo>
                    <a:pt x="334" y="24043"/>
                    <a:pt x="367" y="24577"/>
                    <a:pt x="367" y="25110"/>
                  </a:cubicBezTo>
                  <a:cubicBezTo>
                    <a:pt x="434" y="26311"/>
                    <a:pt x="601" y="27479"/>
                    <a:pt x="334" y="28646"/>
                  </a:cubicBezTo>
                  <a:cubicBezTo>
                    <a:pt x="668" y="29213"/>
                    <a:pt x="334" y="29747"/>
                    <a:pt x="267" y="30281"/>
                  </a:cubicBezTo>
                  <a:cubicBezTo>
                    <a:pt x="201" y="30547"/>
                    <a:pt x="334" y="30814"/>
                    <a:pt x="100" y="31048"/>
                  </a:cubicBezTo>
                  <a:cubicBezTo>
                    <a:pt x="0" y="31081"/>
                    <a:pt x="34" y="31281"/>
                    <a:pt x="100" y="31415"/>
                  </a:cubicBezTo>
                  <a:cubicBezTo>
                    <a:pt x="167" y="31748"/>
                    <a:pt x="334" y="32082"/>
                    <a:pt x="434" y="32415"/>
                  </a:cubicBezTo>
                  <a:cubicBezTo>
                    <a:pt x="501" y="32616"/>
                    <a:pt x="534" y="32882"/>
                    <a:pt x="467" y="33049"/>
                  </a:cubicBezTo>
                  <a:cubicBezTo>
                    <a:pt x="301" y="33416"/>
                    <a:pt x="367" y="33683"/>
                    <a:pt x="501" y="34017"/>
                  </a:cubicBezTo>
                  <a:cubicBezTo>
                    <a:pt x="534" y="34250"/>
                    <a:pt x="634" y="34450"/>
                    <a:pt x="634" y="34650"/>
                  </a:cubicBezTo>
                  <a:cubicBezTo>
                    <a:pt x="668" y="34984"/>
                    <a:pt x="601" y="35318"/>
                    <a:pt x="668" y="35618"/>
                  </a:cubicBezTo>
                  <a:cubicBezTo>
                    <a:pt x="701" y="35918"/>
                    <a:pt x="334" y="36252"/>
                    <a:pt x="768" y="36452"/>
                  </a:cubicBezTo>
                  <a:cubicBezTo>
                    <a:pt x="534" y="36752"/>
                    <a:pt x="968" y="36985"/>
                    <a:pt x="834" y="37319"/>
                  </a:cubicBezTo>
                  <a:cubicBezTo>
                    <a:pt x="768" y="37586"/>
                    <a:pt x="1001" y="37919"/>
                    <a:pt x="1101" y="38220"/>
                  </a:cubicBezTo>
                  <a:cubicBezTo>
                    <a:pt x="1201" y="38753"/>
                    <a:pt x="1335" y="39287"/>
                    <a:pt x="1368" y="39821"/>
                  </a:cubicBezTo>
                  <a:cubicBezTo>
                    <a:pt x="1435" y="40388"/>
                    <a:pt x="1935" y="40821"/>
                    <a:pt x="1668" y="41422"/>
                  </a:cubicBezTo>
                  <a:cubicBezTo>
                    <a:pt x="1635" y="41489"/>
                    <a:pt x="1702" y="41722"/>
                    <a:pt x="1768" y="41722"/>
                  </a:cubicBezTo>
                  <a:cubicBezTo>
                    <a:pt x="2102" y="41789"/>
                    <a:pt x="1935" y="42056"/>
                    <a:pt x="1968" y="42222"/>
                  </a:cubicBezTo>
                  <a:cubicBezTo>
                    <a:pt x="2135" y="42756"/>
                    <a:pt x="1868" y="43257"/>
                    <a:pt x="1968" y="43790"/>
                  </a:cubicBezTo>
                  <a:cubicBezTo>
                    <a:pt x="2035" y="44457"/>
                    <a:pt x="2369" y="45125"/>
                    <a:pt x="2269" y="45825"/>
                  </a:cubicBezTo>
                  <a:cubicBezTo>
                    <a:pt x="2269" y="45925"/>
                    <a:pt x="2269" y="45958"/>
                    <a:pt x="2302" y="45992"/>
                  </a:cubicBezTo>
                  <a:cubicBezTo>
                    <a:pt x="2769" y="46425"/>
                    <a:pt x="2669" y="46959"/>
                    <a:pt x="2802" y="47460"/>
                  </a:cubicBezTo>
                  <a:cubicBezTo>
                    <a:pt x="2969" y="48193"/>
                    <a:pt x="3103" y="48961"/>
                    <a:pt x="3269" y="49661"/>
                  </a:cubicBezTo>
                  <a:cubicBezTo>
                    <a:pt x="3369" y="50161"/>
                    <a:pt x="3369" y="50662"/>
                    <a:pt x="3670" y="51162"/>
                  </a:cubicBezTo>
                  <a:cubicBezTo>
                    <a:pt x="3870" y="51562"/>
                    <a:pt x="3836" y="52130"/>
                    <a:pt x="4170" y="52563"/>
                  </a:cubicBezTo>
                  <a:cubicBezTo>
                    <a:pt x="4270" y="52630"/>
                    <a:pt x="4303" y="52797"/>
                    <a:pt x="4303" y="52930"/>
                  </a:cubicBezTo>
                  <a:cubicBezTo>
                    <a:pt x="4370" y="54231"/>
                    <a:pt x="5037" y="55299"/>
                    <a:pt x="5438" y="56499"/>
                  </a:cubicBezTo>
                  <a:cubicBezTo>
                    <a:pt x="5538" y="56833"/>
                    <a:pt x="5638" y="57167"/>
                    <a:pt x="5671" y="57567"/>
                  </a:cubicBezTo>
                  <a:cubicBezTo>
                    <a:pt x="5704" y="57767"/>
                    <a:pt x="5604" y="58000"/>
                    <a:pt x="5671" y="58167"/>
                  </a:cubicBezTo>
                  <a:cubicBezTo>
                    <a:pt x="5771" y="58401"/>
                    <a:pt x="6005" y="58501"/>
                    <a:pt x="6205" y="58634"/>
                  </a:cubicBezTo>
                  <a:cubicBezTo>
                    <a:pt x="6605" y="58834"/>
                    <a:pt x="6672" y="59235"/>
                    <a:pt x="6705" y="59602"/>
                  </a:cubicBezTo>
                  <a:cubicBezTo>
                    <a:pt x="6772" y="59835"/>
                    <a:pt x="6338" y="60135"/>
                    <a:pt x="6839" y="60335"/>
                  </a:cubicBezTo>
                  <a:cubicBezTo>
                    <a:pt x="6939" y="60335"/>
                    <a:pt x="6839" y="60836"/>
                    <a:pt x="6839" y="61103"/>
                  </a:cubicBezTo>
                  <a:cubicBezTo>
                    <a:pt x="6839" y="61169"/>
                    <a:pt x="6872" y="61303"/>
                    <a:pt x="6939" y="61403"/>
                  </a:cubicBezTo>
                  <a:cubicBezTo>
                    <a:pt x="7506" y="62470"/>
                    <a:pt x="8106" y="63571"/>
                    <a:pt x="8373" y="64805"/>
                  </a:cubicBezTo>
                  <a:cubicBezTo>
                    <a:pt x="8440" y="64839"/>
                    <a:pt x="8440" y="64939"/>
                    <a:pt x="8473" y="65005"/>
                  </a:cubicBezTo>
                  <a:cubicBezTo>
                    <a:pt x="9010" y="66014"/>
                    <a:pt x="9463" y="66443"/>
                    <a:pt x="10038" y="66443"/>
                  </a:cubicBezTo>
                  <a:cubicBezTo>
                    <a:pt x="10357" y="66443"/>
                    <a:pt x="10713" y="66311"/>
                    <a:pt x="11142" y="66073"/>
                  </a:cubicBezTo>
                  <a:cubicBezTo>
                    <a:pt x="11175" y="66006"/>
                    <a:pt x="11308" y="66006"/>
                    <a:pt x="11342" y="65973"/>
                  </a:cubicBezTo>
                  <a:cubicBezTo>
                    <a:pt x="11976" y="65472"/>
                    <a:pt x="12643" y="65005"/>
                    <a:pt x="12509" y="63971"/>
                  </a:cubicBezTo>
                  <a:cubicBezTo>
                    <a:pt x="12376" y="63071"/>
                    <a:pt x="12676" y="62804"/>
                    <a:pt x="13643" y="62670"/>
                  </a:cubicBezTo>
                  <a:cubicBezTo>
                    <a:pt x="13710" y="62659"/>
                    <a:pt x="13777" y="62656"/>
                    <a:pt x="13845" y="62656"/>
                  </a:cubicBezTo>
                  <a:cubicBezTo>
                    <a:pt x="13981" y="62656"/>
                    <a:pt x="14122" y="62670"/>
                    <a:pt x="14277" y="62670"/>
                  </a:cubicBezTo>
                  <a:cubicBezTo>
                    <a:pt x="14511" y="62670"/>
                    <a:pt x="14644" y="62637"/>
                    <a:pt x="14544" y="62304"/>
                  </a:cubicBezTo>
                  <a:cubicBezTo>
                    <a:pt x="14477" y="61736"/>
                    <a:pt x="14277" y="61069"/>
                    <a:pt x="15111" y="60802"/>
                  </a:cubicBezTo>
                  <a:cubicBezTo>
                    <a:pt x="15111" y="60802"/>
                    <a:pt x="15145" y="60736"/>
                    <a:pt x="15145" y="60669"/>
                  </a:cubicBezTo>
                  <a:cubicBezTo>
                    <a:pt x="15111" y="60502"/>
                    <a:pt x="14978" y="60369"/>
                    <a:pt x="14978" y="60235"/>
                  </a:cubicBezTo>
                  <a:cubicBezTo>
                    <a:pt x="14978" y="60169"/>
                    <a:pt x="15145" y="60102"/>
                    <a:pt x="15211" y="60002"/>
                  </a:cubicBezTo>
                  <a:cubicBezTo>
                    <a:pt x="15278" y="60135"/>
                    <a:pt x="15311" y="60269"/>
                    <a:pt x="15311" y="60335"/>
                  </a:cubicBezTo>
                  <a:cubicBezTo>
                    <a:pt x="15311" y="60469"/>
                    <a:pt x="15178" y="60569"/>
                    <a:pt x="15145" y="60669"/>
                  </a:cubicBezTo>
                  <a:cubicBezTo>
                    <a:pt x="15234" y="60651"/>
                    <a:pt x="15321" y="60638"/>
                    <a:pt x="15400" y="60638"/>
                  </a:cubicBezTo>
                  <a:cubicBezTo>
                    <a:pt x="15617" y="60638"/>
                    <a:pt x="15778" y="60736"/>
                    <a:pt x="15778" y="61103"/>
                  </a:cubicBezTo>
                  <a:cubicBezTo>
                    <a:pt x="15778" y="61303"/>
                    <a:pt x="15878" y="61503"/>
                    <a:pt x="16045" y="61636"/>
                  </a:cubicBezTo>
                  <a:cubicBezTo>
                    <a:pt x="16846" y="62270"/>
                    <a:pt x="17313" y="63137"/>
                    <a:pt x="17813" y="63938"/>
                  </a:cubicBezTo>
                  <a:cubicBezTo>
                    <a:pt x="18647" y="65172"/>
                    <a:pt x="19681" y="66240"/>
                    <a:pt x="20949" y="67074"/>
                  </a:cubicBezTo>
                  <a:cubicBezTo>
                    <a:pt x="21049" y="67140"/>
                    <a:pt x="21216" y="67274"/>
                    <a:pt x="21349" y="67274"/>
                  </a:cubicBezTo>
                  <a:cubicBezTo>
                    <a:pt x="21849" y="67290"/>
                    <a:pt x="22341" y="67299"/>
                    <a:pt x="22833" y="67299"/>
                  </a:cubicBezTo>
                  <a:cubicBezTo>
                    <a:pt x="23325" y="67299"/>
                    <a:pt x="23817" y="67290"/>
                    <a:pt x="24318" y="67274"/>
                  </a:cubicBezTo>
                  <a:cubicBezTo>
                    <a:pt x="24518" y="67274"/>
                    <a:pt x="24718" y="67074"/>
                    <a:pt x="24885" y="66907"/>
                  </a:cubicBezTo>
                  <a:cubicBezTo>
                    <a:pt x="24885" y="66840"/>
                    <a:pt x="24785" y="66607"/>
                    <a:pt x="24718" y="66473"/>
                  </a:cubicBezTo>
                  <a:cubicBezTo>
                    <a:pt x="24718" y="66406"/>
                    <a:pt x="24818" y="66306"/>
                    <a:pt x="24851" y="66240"/>
                  </a:cubicBezTo>
                  <a:cubicBezTo>
                    <a:pt x="24985" y="65973"/>
                    <a:pt x="25185" y="65739"/>
                    <a:pt x="25285" y="65472"/>
                  </a:cubicBezTo>
                  <a:cubicBezTo>
                    <a:pt x="25385" y="65106"/>
                    <a:pt x="25452" y="64672"/>
                    <a:pt x="25519" y="64305"/>
                  </a:cubicBezTo>
                  <a:cubicBezTo>
                    <a:pt x="25544" y="64080"/>
                    <a:pt x="25606" y="63911"/>
                    <a:pt x="25777" y="63911"/>
                  </a:cubicBezTo>
                  <a:cubicBezTo>
                    <a:pt x="25833" y="63911"/>
                    <a:pt x="25902" y="63930"/>
                    <a:pt x="25986" y="63971"/>
                  </a:cubicBezTo>
                  <a:cubicBezTo>
                    <a:pt x="26119" y="64038"/>
                    <a:pt x="26219" y="64005"/>
                    <a:pt x="26353" y="64038"/>
                  </a:cubicBezTo>
                  <a:cubicBezTo>
                    <a:pt x="26468" y="64067"/>
                    <a:pt x="26578" y="64082"/>
                    <a:pt x="26680" y="64082"/>
                  </a:cubicBezTo>
                  <a:cubicBezTo>
                    <a:pt x="27049" y="64082"/>
                    <a:pt x="27323" y="63889"/>
                    <a:pt x="27453" y="63471"/>
                  </a:cubicBezTo>
                  <a:cubicBezTo>
                    <a:pt x="27487" y="63304"/>
                    <a:pt x="27487" y="63104"/>
                    <a:pt x="27520" y="62937"/>
                  </a:cubicBezTo>
                  <a:cubicBezTo>
                    <a:pt x="27553" y="62771"/>
                    <a:pt x="27620" y="62537"/>
                    <a:pt x="27720" y="62470"/>
                  </a:cubicBezTo>
                  <a:cubicBezTo>
                    <a:pt x="27763" y="62436"/>
                    <a:pt x="27805" y="62421"/>
                    <a:pt x="27845" y="62421"/>
                  </a:cubicBezTo>
                  <a:cubicBezTo>
                    <a:pt x="27959" y="62421"/>
                    <a:pt x="28064" y="62538"/>
                    <a:pt x="28187" y="62637"/>
                  </a:cubicBezTo>
                  <a:cubicBezTo>
                    <a:pt x="28387" y="62804"/>
                    <a:pt x="28654" y="62937"/>
                    <a:pt x="28888" y="62971"/>
                  </a:cubicBezTo>
                  <a:cubicBezTo>
                    <a:pt x="29155" y="62971"/>
                    <a:pt x="29555" y="62337"/>
                    <a:pt x="29455" y="62103"/>
                  </a:cubicBezTo>
                  <a:cubicBezTo>
                    <a:pt x="29221" y="61636"/>
                    <a:pt x="29455" y="61436"/>
                    <a:pt x="29722" y="61203"/>
                  </a:cubicBezTo>
                  <a:cubicBezTo>
                    <a:pt x="29855" y="61136"/>
                    <a:pt x="29988" y="61036"/>
                    <a:pt x="30022" y="60936"/>
                  </a:cubicBezTo>
                  <a:cubicBezTo>
                    <a:pt x="30055" y="60802"/>
                    <a:pt x="30055" y="60536"/>
                    <a:pt x="29988" y="60502"/>
                  </a:cubicBezTo>
                  <a:cubicBezTo>
                    <a:pt x="29488" y="60302"/>
                    <a:pt x="29688" y="60202"/>
                    <a:pt x="30022" y="60102"/>
                  </a:cubicBezTo>
                  <a:cubicBezTo>
                    <a:pt x="30122" y="60035"/>
                    <a:pt x="30155" y="59768"/>
                    <a:pt x="30155" y="59602"/>
                  </a:cubicBezTo>
                  <a:cubicBezTo>
                    <a:pt x="30122" y="59268"/>
                    <a:pt x="30022" y="58934"/>
                    <a:pt x="29888" y="58601"/>
                  </a:cubicBezTo>
                  <a:cubicBezTo>
                    <a:pt x="29788" y="58101"/>
                    <a:pt x="29521" y="57600"/>
                    <a:pt x="29388" y="57100"/>
                  </a:cubicBezTo>
                  <a:cubicBezTo>
                    <a:pt x="29155" y="56132"/>
                    <a:pt x="29021" y="55165"/>
                    <a:pt x="28821" y="54198"/>
                  </a:cubicBezTo>
                  <a:cubicBezTo>
                    <a:pt x="28554" y="52930"/>
                    <a:pt x="28221" y="51629"/>
                    <a:pt x="27987" y="50295"/>
                  </a:cubicBezTo>
                  <a:cubicBezTo>
                    <a:pt x="27687" y="48760"/>
                    <a:pt x="27320" y="47159"/>
                    <a:pt x="27153" y="45592"/>
                  </a:cubicBezTo>
                  <a:cubicBezTo>
                    <a:pt x="26886" y="43457"/>
                    <a:pt x="26820" y="41389"/>
                    <a:pt x="26653" y="39254"/>
                  </a:cubicBezTo>
                  <a:cubicBezTo>
                    <a:pt x="26619" y="38553"/>
                    <a:pt x="26553" y="37819"/>
                    <a:pt x="26486" y="37152"/>
                  </a:cubicBezTo>
                  <a:cubicBezTo>
                    <a:pt x="26486" y="36952"/>
                    <a:pt x="26219" y="36785"/>
                    <a:pt x="26052" y="36618"/>
                  </a:cubicBezTo>
                  <a:cubicBezTo>
                    <a:pt x="26219" y="36485"/>
                    <a:pt x="26453" y="36418"/>
                    <a:pt x="26553" y="36252"/>
                  </a:cubicBezTo>
                  <a:cubicBezTo>
                    <a:pt x="26653" y="36118"/>
                    <a:pt x="26619" y="35918"/>
                    <a:pt x="26553" y="35785"/>
                  </a:cubicBezTo>
                  <a:cubicBezTo>
                    <a:pt x="26453" y="35484"/>
                    <a:pt x="26453" y="35251"/>
                    <a:pt x="26519" y="34951"/>
                  </a:cubicBezTo>
                  <a:cubicBezTo>
                    <a:pt x="26653" y="34384"/>
                    <a:pt x="26653" y="33783"/>
                    <a:pt x="26686" y="33183"/>
                  </a:cubicBezTo>
                  <a:cubicBezTo>
                    <a:pt x="26786" y="32015"/>
                    <a:pt x="26486" y="30814"/>
                    <a:pt x="26686" y="29613"/>
                  </a:cubicBezTo>
                  <a:cubicBezTo>
                    <a:pt x="26786" y="29146"/>
                    <a:pt x="26853" y="28646"/>
                    <a:pt x="26853" y="28179"/>
                  </a:cubicBezTo>
                  <a:cubicBezTo>
                    <a:pt x="26820" y="26745"/>
                    <a:pt x="27153" y="25310"/>
                    <a:pt x="27387" y="23876"/>
                  </a:cubicBezTo>
                  <a:cubicBezTo>
                    <a:pt x="27520" y="23242"/>
                    <a:pt x="27620" y="22608"/>
                    <a:pt x="27820" y="21975"/>
                  </a:cubicBezTo>
                  <a:cubicBezTo>
                    <a:pt x="28154" y="21041"/>
                    <a:pt x="28521" y="20040"/>
                    <a:pt x="28888" y="19073"/>
                  </a:cubicBezTo>
                  <a:cubicBezTo>
                    <a:pt x="29121" y="18539"/>
                    <a:pt x="29188" y="17938"/>
                    <a:pt x="29488" y="17471"/>
                  </a:cubicBezTo>
                  <a:cubicBezTo>
                    <a:pt x="30189" y="16304"/>
                    <a:pt x="30389" y="14870"/>
                    <a:pt x="31356" y="13802"/>
                  </a:cubicBezTo>
                  <a:cubicBezTo>
                    <a:pt x="31389" y="13769"/>
                    <a:pt x="31389" y="13769"/>
                    <a:pt x="31389" y="13735"/>
                  </a:cubicBezTo>
                  <a:cubicBezTo>
                    <a:pt x="31890" y="12635"/>
                    <a:pt x="32457" y="11567"/>
                    <a:pt x="32991" y="10466"/>
                  </a:cubicBezTo>
                  <a:cubicBezTo>
                    <a:pt x="33224" y="10033"/>
                    <a:pt x="33391" y="9566"/>
                    <a:pt x="33124" y="9032"/>
                  </a:cubicBezTo>
                  <a:cubicBezTo>
                    <a:pt x="33024" y="8899"/>
                    <a:pt x="33124" y="8665"/>
                    <a:pt x="33157" y="8532"/>
                  </a:cubicBezTo>
                  <a:cubicBezTo>
                    <a:pt x="33191" y="8398"/>
                    <a:pt x="33191" y="8231"/>
                    <a:pt x="33224" y="8098"/>
                  </a:cubicBezTo>
                  <a:cubicBezTo>
                    <a:pt x="33113" y="8098"/>
                    <a:pt x="33002" y="8083"/>
                    <a:pt x="32910" y="8083"/>
                  </a:cubicBezTo>
                  <a:cubicBezTo>
                    <a:pt x="32865" y="8083"/>
                    <a:pt x="32824" y="8087"/>
                    <a:pt x="32790" y="8098"/>
                  </a:cubicBezTo>
                  <a:cubicBezTo>
                    <a:pt x="32701" y="8134"/>
                    <a:pt x="32638" y="8150"/>
                    <a:pt x="32596" y="8150"/>
                  </a:cubicBezTo>
                  <a:cubicBezTo>
                    <a:pt x="32482" y="8150"/>
                    <a:pt x="32526" y="8027"/>
                    <a:pt x="32624" y="7831"/>
                  </a:cubicBezTo>
                  <a:cubicBezTo>
                    <a:pt x="32657" y="7731"/>
                    <a:pt x="32657" y="7598"/>
                    <a:pt x="32624" y="7464"/>
                  </a:cubicBezTo>
                  <a:cubicBezTo>
                    <a:pt x="32384" y="6906"/>
                    <a:pt x="31849" y="6517"/>
                    <a:pt x="31304" y="6517"/>
                  </a:cubicBezTo>
                  <a:cubicBezTo>
                    <a:pt x="31164" y="6517"/>
                    <a:pt x="31025" y="6543"/>
                    <a:pt x="30889" y="6597"/>
                  </a:cubicBezTo>
                  <a:cubicBezTo>
                    <a:pt x="30289" y="6864"/>
                    <a:pt x="29555" y="6964"/>
                    <a:pt x="28888" y="6964"/>
                  </a:cubicBezTo>
                  <a:cubicBezTo>
                    <a:pt x="28521" y="6964"/>
                    <a:pt x="28054" y="6864"/>
                    <a:pt x="27720" y="6630"/>
                  </a:cubicBezTo>
                  <a:cubicBezTo>
                    <a:pt x="27453" y="6430"/>
                    <a:pt x="27487" y="6063"/>
                    <a:pt x="27453" y="5696"/>
                  </a:cubicBezTo>
                  <a:cubicBezTo>
                    <a:pt x="27387" y="5129"/>
                    <a:pt x="27687" y="4596"/>
                    <a:pt x="27353" y="4062"/>
                  </a:cubicBezTo>
                  <a:cubicBezTo>
                    <a:pt x="27287" y="3962"/>
                    <a:pt x="27387" y="3795"/>
                    <a:pt x="27453" y="3695"/>
                  </a:cubicBezTo>
                  <a:cubicBezTo>
                    <a:pt x="27553" y="3395"/>
                    <a:pt x="27687" y="3128"/>
                    <a:pt x="27854" y="2894"/>
                  </a:cubicBezTo>
                  <a:cubicBezTo>
                    <a:pt x="28120" y="2527"/>
                    <a:pt x="27854" y="2127"/>
                    <a:pt x="27720" y="1860"/>
                  </a:cubicBezTo>
                  <a:cubicBezTo>
                    <a:pt x="27681" y="1704"/>
                    <a:pt x="27516" y="1639"/>
                    <a:pt x="27332" y="1639"/>
                  </a:cubicBezTo>
                  <a:cubicBezTo>
                    <a:pt x="27203" y="1639"/>
                    <a:pt x="27064" y="1672"/>
                    <a:pt x="26953" y="1727"/>
                  </a:cubicBezTo>
                  <a:cubicBezTo>
                    <a:pt x="26786" y="1760"/>
                    <a:pt x="26619" y="1860"/>
                    <a:pt x="26453" y="1927"/>
                  </a:cubicBezTo>
                  <a:cubicBezTo>
                    <a:pt x="25952" y="2261"/>
                    <a:pt x="25485" y="2694"/>
                    <a:pt x="25152" y="3228"/>
                  </a:cubicBezTo>
                  <a:cubicBezTo>
                    <a:pt x="24985" y="3461"/>
                    <a:pt x="24851" y="3695"/>
                    <a:pt x="24518" y="3695"/>
                  </a:cubicBezTo>
                  <a:cubicBezTo>
                    <a:pt x="24485" y="3695"/>
                    <a:pt x="24384" y="3928"/>
                    <a:pt x="24384" y="3928"/>
                  </a:cubicBezTo>
                  <a:cubicBezTo>
                    <a:pt x="24818" y="4229"/>
                    <a:pt x="24451" y="4262"/>
                    <a:pt x="24284" y="4295"/>
                  </a:cubicBezTo>
                  <a:cubicBezTo>
                    <a:pt x="24018" y="4395"/>
                    <a:pt x="23717" y="4362"/>
                    <a:pt x="23684" y="4629"/>
                  </a:cubicBezTo>
                  <a:cubicBezTo>
                    <a:pt x="23651" y="4962"/>
                    <a:pt x="23684" y="5296"/>
                    <a:pt x="23284" y="5429"/>
                  </a:cubicBezTo>
                  <a:cubicBezTo>
                    <a:pt x="22917" y="6130"/>
                    <a:pt x="22617" y="6797"/>
                    <a:pt x="22283" y="7464"/>
                  </a:cubicBezTo>
                  <a:cubicBezTo>
                    <a:pt x="22150" y="7698"/>
                    <a:pt x="22083" y="7931"/>
                    <a:pt x="21916" y="8098"/>
                  </a:cubicBezTo>
                  <a:cubicBezTo>
                    <a:pt x="21249" y="8899"/>
                    <a:pt x="20882" y="9866"/>
                    <a:pt x="20515" y="10767"/>
                  </a:cubicBezTo>
                  <a:cubicBezTo>
                    <a:pt x="20382" y="11100"/>
                    <a:pt x="20348" y="11434"/>
                    <a:pt x="20248" y="11767"/>
                  </a:cubicBezTo>
                  <a:cubicBezTo>
                    <a:pt x="20215" y="11934"/>
                    <a:pt x="20148" y="11984"/>
                    <a:pt x="20065" y="11984"/>
                  </a:cubicBezTo>
                  <a:cubicBezTo>
                    <a:pt x="19981" y="11984"/>
                    <a:pt x="19881" y="11934"/>
                    <a:pt x="19781" y="11901"/>
                  </a:cubicBezTo>
                  <a:cubicBezTo>
                    <a:pt x="19548" y="11801"/>
                    <a:pt x="19481" y="11767"/>
                    <a:pt x="19581" y="11534"/>
                  </a:cubicBezTo>
                  <a:cubicBezTo>
                    <a:pt x="19815" y="11100"/>
                    <a:pt x="19781" y="11067"/>
                    <a:pt x="19314" y="10800"/>
                  </a:cubicBezTo>
                  <a:cubicBezTo>
                    <a:pt x="19014" y="10600"/>
                    <a:pt x="19314" y="10500"/>
                    <a:pt x="19348" y="10333"/>
                  </a:cubicBezTo>
                  <a:cubicBezTo>
                    <a:pt x="19314" y="10300"/>
                    <a:pt x="19281" y="10300"/>
                    <a:pt x="19214" y="10300"/>
                  </a:cubicBezTo>
                  <a:cubicBezTo>
                    <a:pt x="19181" y="10266"/>
                    <a:pt x="19147" y="10200"/>
                    <a:pt x="19114" y="10133"/>
                  </a:cubicBezTo>
                  <a:lnTo>
                    <a:pt x="19114" y="10133"/>
                  </a:lnTo>
                  <a:cubicBezTo>
                    <a:pt x="19147" y="10200"/>
                    <a:pt x="19214" y="10200"/>
                    <a:pt x="19281" y="10233"/>
                  </a:cubicBezTo>
                  <a:cubicBezTo>
                    <a:pt x="19314" y="10266"/>
                    <a:pt x="19314" y="10300"/>
                    <a:pt x="19348" y="10333"/>
                  </a:cubicBezTo>
                  <a:cubicBezTo>
                    <a:pt x="19548" y="10333"/>
                    <a:pt x="19681" y="10266"/>
                    <a:pt x="19614" y="9899"/>
                  </a:cubicBezTo>
                  <a:cubicBezTo>
                    <a:pt x="19314" y="9165"/>
                    <a:pt x="19114" y="8432"/>
                    <a:pt x="18680" y="7798"/>
                  </a:cubicBezTo>
                  <a:cubicBezTo>
                    <a:pt x="18113" y="6897"/>
                    <a:pt x="17446" y="6030"/>
                    <a:pt x="16379" y="5496"/>
                  </a:cubicBezTo>
                  <a:cubicBezTo>
                    <a:pt x="15978" y="5296"/>
                    <a:pt x="15612" y="5096"/>
                    <a:pt x="15211" y="4929"/>
                  </a:cubicBezTo>
                  <a:cubicBezTo>
                    <a:pt x="14678" y="4729"/>
                    <a:pt x="14444" y="4262"/>
                    <a:pt x="14444" y="3662"/>
                  </a:cubicBezTo>
                  <a:cubicBezTo>
                    <a:pt x="14444" y="3461"/>
                    <a:pt x="14444" y="3261"/>
                    <a:pt x="14344" y="3061"/>
                  </a:cubicBezTo>
                  <a:cubicBezTo>
                    <a:pt x="14044" y="2394"/>
                    <a:pt x="13777" y="1760"/>
                    <a:pt x="13143" y="1293"/>
                  </a:cubicBezTo>
                  <a:cubicBezTo>
                    <a:pt x="13010" y="1226"/>
                    <a:pt x="12876" y="1060"/>
                    <a:pt x="12843" y="926"/>
                  </a:cubicBezTo>
                  <a:cubicBezTo>
                    <a:pt x="12776" y="559"/>
                    <a:pt x="12509" y="426"/>
                    <a:pt x="12176" y="292"/>
                  </a:cubicBezTo>
                  <a:cubicBezTo>
                    <a:pt x="11610" y="88"/>
                    <a:pt x="11041" y="1"/>
                    <a:pt x="10473" y="1"/>
                  </a:cubicBezTo>
                  <a:close/>
                </a:path>
              </a:pathLst>
            </a:custGeom>
            <a:solidFill>
              <a:srgbClr val="E87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7199955">
              <a:off x="7344299" y="-1312125"/>
              <a:ext cx="1212789" cy="2444355"/>
            </a:xfrm>
            <a:custGeom>
              <a:avLst/>
              <a:gdLst/>
              <a:ahLst/>
              <a:cxnLst/>
              <a:rect l="l" t="t" r="r" b="b"/>
              <a:pathLst>
                <a:path w="33391" h="67299" extrusionOk="0">
                  <a:moveTo>
                    <a:pt x="27487" y="6797"/>
                  </a:moveTo>
                  <a:lnTo>
                    <a:pt x="27487" y="6897"/>
                  </a:lnTo>
                  <a:cubicBezTo>
                    <a:pt x="27473" y="6897"/>
                    <a:pt x="27455" y="6903"/>
                    <a:pt x="27435" y="6903"/>
                  </a:cubicBezTo>
                  <a:cubicBezTo>
                    <a:pt x="27405" y="6903"/>
                    <a:pt x="27373" y="6891"/>
                    <a:pt x="27353" y="6830"/>
                  </a:cubicBezTo>
                  <a:lnTo>
                    <a:pt x="27353" y="6797"/>
                  </a:lnTo>
                  <a:close/>
                  <a:moveTo>
                    <a:pt x="10473" y="1"/>
                  </a:moveTo>
                  <a:cubicBezTo>
                    <a:pt x="9466" y="1"/>
                    <a:pt x="8466" y="275"/>
                    <a:pt x="7506" y="659"/>
                  </a:cubicBezTo>
                  <a:cubicBezTo>
                    <a:pt x="7372" y="759"/>
                    <a:pt x="7272" y="826"/>
                    <a:pt x="7172" y="926"/>
                  </a:cubicBezTo>
                  <a:cubicBezTo>
                    <a:pt x="6538" y="1460"/>
                    <a:pt x="5938" y="1994"/>
                    <a:pt x="5338" y="2594"/>
                  </a:cubicBezTo>
                  <a:cubicBezTo>
                    <a:pt x="4704" y="3228"/>
                    <a:pt x="4170" y="3895"/>
                    <a:pt x="3636" y="4596"/>
                  </a:cubicBezTo>
                  <a:cubicBezTo>
                    <a:pt x="3470" y="4829"/>
                    <a:pt x="3303" y="5196"/>
                    <a:pt x="3269" y="5496"/>
                  </a:cubicBezTo>
                  <a:cubicBezTo>
                    <a:pt x="3169" y="5896"/>
                    <a:pt x="2869" y="6063"/>
                    <a:pt x="2769" y="6397"/>
                  </a:cubicBezTo>
                  <a:cubicBezTo>
                    <a:pt x="2769" y="6464"/>
                    <a:pt x="2669" y="6497"/>
                    <a:pt x="2669" y="6597"/>
                  </a:cubicBezTo>
                  <a:cubicBezTo>
                    <a:pt x="2435" y="7464"/>
                    <a:pt x="2135" y="8298"/>
                    <a:pt x="1702" y="9132"/>
                  </a:cubicBezTo>
                  <a:cubicBezTo>
                    <a:pt x="1501" y="9566"/>
                    <a:pt x="1468" y="10099"/>
                    <a:pt x="1301" y="10566"/>
                  </a:cubicBezTo>
                  <a:cubicBezTo>
                    <a:pt x="1268" y="10633"/>
                    <a:pt x="1301" y="10767"/>
                    <a:pt x="1335" y="10867"/>
                  </a:cubicBezTo>
                  <a:cubicBezTo>
                    <a:pt x="1435" y="10967"/>
                    <a:pt x="1535" y="11067"/>
                    <a:pt x="1668" y="11167"/>
                  </a:cubicBezTo>
                  <a:cubicBezTo>
                    <a:pt x="1535" y="11167"/>
                    <a:pt x="1435" y="11234"/>
                    <a:pt x="1301" y="11267"/>
                  </a:cubicBezTo>
                  <a:cubicBezTo>
                    <a:pt x="1268" y="11300"/>
                    <a:pt x="1201" y="11434"/>
                    <a:pt x="1268" y="11467"/>
                  </a:cubicBezTo>
                  <a:cubicBezTo>
                    <a:pt x="1435" y="12034"/>
                    <a:pt x="1268" y="12535"/>
                    <a:pt x="1034" y="13035"/>
                  </a:cubicBezTo>
                  <a:cubicBezTo>
                    <a:pt x="934" y="13302"/>
                    <a:pt x="768" y="13602"/>
                    <a:pt x="634" y="13902"/>
                  </a:cubicBezTo>
                  <a:cubicBezTo>
                    <a:pt x="501" y="14202"/>
                    <a:pt x="467" y="14469"/>
                    <a:pt x="701" y="14769"/>
                  </a:cubicBezTo>
                  <a:cubicBezTo>
                    <a:pt x="868" y="14936"/>
                    <a:pt x="968" y="15270"/>
                    <a:pt x="868" y="15437"/>
                  </a:cubicBezTo>
                  <a:cubicBezTo>
                    <a:pt x="701" y="15804"/>
                    <a:pt x="634" y="16204"/>
                    <a:pt x="668" y="16637"/>
                  </a:cubicBezTo>
                  <a:cubicBezTo>
                    <a:pt x="701" y="17271"/>
                    <a:pt x="201" y="17938"/>
                    <a:pt x="801" y="18572"/>
                  </a:cubicBezTo>
                  <a:cubicBezTo>
                    <a:pt x="834" y="18572"/>
                    <a:pt x="768" y="18606"/>
                    <a:pt x="768" y="18639"/>
                  </a:cubicBezTo>
                  <a:cubicBezTo>
                    <a:pt x="501" y="19306"/>
                    <a:pt x="434" y="19973"/>
                    <a:pt x="467" y="20640"/>
                  </a:cubicBezTo>
                  <a:cubicBezTo>
                    <a:pt x="501" y="21041"/>
                    <a:pt x="501" y="21408"/>
                    <a:pt x="501" y="21775"/>
                  </a:cubicBezTo>
                  <a:cubicBezTo>
                    <a:pt x="501" y="22375"/>
                    <a:pt x="601" y="22909"/>
                    <a:pt x="467" y="23442"/>
                  </a:cubicBezTo>
                  <a:cubicBezTo>
                    <a:pt x="334" y="24043"/>
                    <a:pt x="367" y="24577"/>
                    <a:pt x="367" y="25110"/>
                  </a:cubicBezTo>
                  <a:cubicBezTo>
                    <a:pt x="434" y="26311"/>
                    <a:pt x="601" y="27479"/>
                    <a:pt x="334" y="28646"/>
                  </a:cubicBezTo>
                  <a:cubicBezTo>
                    <a:pt x="668" y="29213"/>
                    <a:pt x="334" y="29747"/>
                    <a:pt x="267" y="30281"/>
                  </a:cubicBezTo>
                  <a:cubicBezTo>
                    <a:pt x="201" y="30547"/>
                    <a:pt x="334" y="30814"/>
                    <a:pt x="100" y="31048"/>
                  </a:cubicBezTo>
                  <a:cubicBezTo>
                    <a:pt x="0" y="31081"/>
                    <a:pt x="34" y="31281"/>
                    <a:pt x="100" y="31415"/>
                  </a:cubicBezTo>
                  <a:cubicBezTo>
                    <a:pt x="167" y="31748"/>
                    <a:pt x="334" y="32082"/>
                    <a:pt x="434" y="32415"/>
                  </a:cubicBezTo>
                  <a:cubicBezTo>
                    <a:pt x="501" y="32616"/>
                    <a:pt x="534" y="32882"/>
                    <a:pt x="467" y="33049"/>
                  </a:cubicBezTo>
                  <a:cubicBezTo>
                    <a:pt x="301" y="33416"/>
                    <a:pt x="367" y="33683"/>
                    <a:pt x="501" y="34017"/>
                  </a:cubicBezTo>
                  <a:cubicBezTo>
                    <a:pt x="534" y="34250"/>
                    <a:pt x="634" y="34450"/>
                    <a:pt x="634" y="34650"/>
                  </a:cubicBezTo>
                  <a:cubicBezTo>
                    <a:pt x="668" y="34984"/>
                    <a:pt x="601" y="35318"/>
                    <a:pt x="668" y="35618"/>
                  </a:cubicBezTo>
                  <a:cubicBezTo>
                    <a:pt x="701" y="35918"/>
                    <a:pt x="334" y="36252"/>
                    <a:pt x="768" y="36452"/>
                  </a:cubicBezTo>
                  <a:cubicBezTo>
                    <a:pt x="534" y="36752"/>
                    <a:pt x="968" y="36985"/>
                    <a:pt x="834" y="37319"/>
                  </a:cubicBezTo>
                  <a:cubicBezTo>
                    <a:pt x="768" y="37586"/>
                    <a:pt x="1001" y="37919"/>
                    <a:pt x="1101" y="38220"/>
                  </a:cubicBezTo>
                  <a:cubicBezTo>
                    <a:pt x="1201" y="38753"/>
                    <a:pt x="1335" y="39287"/>
                    <a:pt x="1368" y="39821"/>
                  </a:cubicBezTo>
                  <a:cubicBezTo>
                    <a:pt x="1435" y="40388"/>
                    <a:pt x="1935" y="40821"/>
                    <a:pt x="1668" y="41422"/>
                  </a:cubicBezTo>
                  <a:cubicBezTo>
                    <a:pt x="1635" y="41489"/>
                    <a:pt x="1702" y="41722"/>
                    <a:pt x="1768" y="41722"/>
                  </a:cubicBezTo>
                  <a:cubicBezTo>
                    <a:pt x="2102" y="41789"/>
                    <a:pt x="1935" y="42056"/>
                    <a:pt x="1968" y="42222"/>
                  </a:cubicBezTo>
                  <a:cubicBezTo>
                    <a:pt x="2135" y="42756"/>
                    <a:pt x="1868" y="43257"/>
                    <a:pt x="1968" y="43790"/>
                  </a:cubicBezTo>
                  <a:cubicBezTo>
                    <a:pt x="2035" y="44457"/>
                    <a:pt x="2369" y="45125"/>
                    <a:pt x="2269" y="45825"/>
                  </a:cubicBezTo>
                  <a:cubicBezTo>
                    <a:pt x="2269" y="45925"/>
                    <a:pt x="2269" y="45958"/>
                    <a:pt x="2302" y="45992"/>
                  </a:cubicBezTo>
                  <a:cubicBezTo>
                    <a:pt x="2769" y="46425"/>
                    <a:pt x="2669" y="46959"/>
                    <a:pt x="2802" y="47460"/>
                  </a:cubicBezTo>
                  <a:cubicBezTo>
                    <a:pt x="2969" y="48193"/>
                    <a:pt x="3103" y="48961"/>
                    <a:pt x="3269" y="49661"/>
                  </a:cubicBezTo>
                  <a:cubicBezTo>
                    <a:pt x="3369" y="50161"/>
                    <a:pt x="3369" y="50662"/>
                    <a:pt x="3670" y="51162"/>
                  </a:cubicBezTo>
                  <a:cubicBezTo>
                    <a:pt x="3870" y="51562"/>
                    <a:pt x="3836" y="52130"/>
                    <a:pt x="4170" y="52563"/>
                  </a:cubicBezTo>
                  <a:cubicBezTo>
                    <a:pt x="4270" y="52630"/>
                    <a:pt x="4303" y="52797"/>
                    <a:pt x="4303" y="52930"/>
                  </a:cubicBezTo>
                  <a:cubicBezTo>
                    <a:pt x="4370" y="54231"/>
                    <a:pt x="5037" y="55299"/>
                    <a:pt x="5438" y="56499"/>
                  </a:cubicBezTo>
                  <a:cubicBezTo>
                    <a:pt x="5538" y="56833"/>
                    <a:pt x="5638" y="57167"/>
                    <a:pt x="5671" y="57567"/>
                  </a:cubicBezTo>
                  <a:cubicBezTo>
                    <a:pt x="5704" y="57767"/>
                    <a:pt x="5604" y="58000"/>
                    <a:pt x="5671" y="58167"/>
                  </a:cubicBezTo>
                  <a:cubicBezTo>
                    <a:pt x="5771" y="58401"/>
                    <a:pt x="6005" y="58501"/>
                    <a:pt x="6205" y="58634"/>
                  </a:cubicBezTo>
                  <a:cubicBezTo>
                    <a:pt x="6605" y="58834"/>
                    <a:pt x="6672" y="59235"/>
                    <a:pt x="6705" y="59602"/>
                  </a:cubicBezTo>
                  <a:cubicBezTo>
                    <a:pt x="6772" y="59835"/>
                    <a:pt x="6338" y="60135"/>
                    <a:pt x="6839" y="60335"/>
                  </a:cubicBezTo>
                  <a:cubicBezTo>
                    <a:pt x="6939" y="60335"/>
                    <a:pt x="6839" y="60836"/>
                    <a:pt x="6839" y="61103"/>
                  </a:cubicBezTo>
                  <a:cubicBezTo>
                    <a:pt x="6839" y="61169"/>
                    <a:pt x="6872" y="61303"/>
                    <a:pt x="6939" y="61403"/>
                  </a:cubicBezTo>
                  <a:cubicBezTo>
                    <a:pt x="7506" y="62470"/>
                    <a:pt x="8106" y="63571"/>
                    <a:pt x="8373" y="64805"/>
                  </a:cubicBezTo>
                  <a:cubicBezTo>
                    <a:pt x="8440" y="64839"/>
                    <a:pt x="8440" y="64939"/>
                    <a:pt x="8473" y="65005"/>
                  </a:cubicBezTo>
                  <a:cubicBezTo>
                    <a:pt x="9010" y="66014"/>
                    <a:pt x="9463" y="66443"/>
                    <a:pt x="10038" y="66443"/>
                  </a:cubicBezTo>
                  <a:cubicBezTo>
                    <a:pt x="10357" y="66443"/>
                    <a:pt x="10713" y="66311"/>
                    <a:pt x="11142" y="66073"/>
                  </a:cubicBezTo>
                  <a:cubicBezTo>
                    <a:pt x="11175" y="66006"/>
                    <a:pt x="11308" y="66006"/>
                    <a:pt x="11342" y="65973"/>
                  </a:cubicBezTo>
                  <a:cubicBezTo>
                    <a:pt x="11976" y="65472"/>
                    <a:pt x="12643" y="65005"/>
                    <a:pt x="12509" y="63971"/>
                  </a:cubicBezTo>
                  <a:cubicBezTo>
                    <a:pt x="12376" y="63071"/>
                    <a:pt x="12676" y="62804"/>
                    <a:pt x="13643" y="62670"/>
                  </a:cubicBezTo>
                  <a:cubicBezTo>
                    <a:pt x="13710" y="62659"/>
                    <a:pt x="13777" y="62656"/>
                    <a:pt x="13845" y="62656"/>
                  </a:cubicBezTo>
                  <a:cubicBezTo>
                    <a:pt x="13981" y="62656"/>
                    <a:pt x="14122" y="62670"/>
                    <a:pt x="14277" y="62670"/>
                  </a:cubicBezTo>
                  <a:cubicBezTo>
                    <a:pt x="14511" y="62670"/>
                    <a:pt x="14644" y="62637"/>
                    <a:pt x="14544" y="62304"/>
                  </a:cubicBezTo>
                  <a:cubicBezTo>
                    <a:pt x="14477" y="61736"/>
                    <a:pt x="14277" y="61069"/>
                    <a:pt x="15111" y="60802"/>
                  </a:cubicBezTo>
                  <a:cubicBezTo>
                    <a:pt x="15111" y="60802"/>
                    <a:pt x="15145" y="60736"/>
                    <a:pt x="15145" y="60669"/>
                  </a:cubicBezTo>
                  <a:cubicBezTo>
                    <a:pt x="15111" y="60502"/>
                    <a:pt x="14978" y="60369"/>
                    <a:pt x="14978" y="60235"/>
                  </a:cubicBezTo>
                  <a:cubicBezTo>
                    <a:pt x="14978" y="60169"/>
                    <a:pt x="15145" y="60102"/>
                    <a:pt x="15211" y="60002"/>
                  </a:cubicBezTo>
                  <a:cubicBezTo>
                    <a:pt x="15278" y="60135"/>
                    <a:pt x="15311" y="60269"/>
                    <a:pt x="15311" y="60335"/>
                  </a:cubicBezTo>
                  <a:cubicBezTo>
                    <a:pt x="15311" y="60469"/>
                    <a:pt x="15178" y="60569"/>
                    <a:pt x="15145" y="60669"/>
                  </a:cubicBezTo>
                  <a:cubicBezTo>
                    <a:pt x="15234" y="60651"/>
                    <a:pt x="15321" y="60638"/>
                    <a:pt x="15400" y="60638"/>
                  </a:cubicBezTo>
                  <a:cubicBezTo>
                    <a:pt x="15617" y="60638"/>
                    <a:pt x="15778" y="60736"/>
                    <a:pt x="15778" y="61103"/>
                  </a:cubicBezTo>
                  <a:cubicBezTo>
                    <a:pt x="15778" y="61303"/>
                    <a:pt x="15878" y="61503"/>
                    <a:pt x="16045" y="61636"/>
                  </a:cubicBezTo>
                  <a:cubicBezTo>
                    <a:pt x="16846" y="62270"/>
                    <a:pt x="17313" y="63137"/>
                    <a:pt x="17813" y="63938"/>
                  </a:cubicBezTo>
                  <a:cubicBezTo>
                    <a:pt x="18647" y="65172"/>
                    <a:pt x="19681" y="66240"/>
                    <a:pt x="20949" y="67074"/>
                  </a:cubicBezTo>
                  <a:cubicBezTo>
                    <a:pt x="21049" y="67140"/>
                    <a:pt x="21216" y="67274"/>
                    <a:pt x="21349" y="67274"/>
                  </a:cubicBezTo>
                  <a:cubicBezTo>
                    <a:pt x="21849" y="67290"/>
                    <a:pt x="22341" y="67299"/>
                    <a:pt x="22833" y="67299"/>
                  </a:cubicBezTo>
                  <a:cubicBezTo>
                    <a:pt x="23325" y="67299"/>
                    <a:pt x="23817" y="67290"/>
                    <a:pt x="24318" y="67274"/>
                  </a:cubicBezTo>
                  <a:cubicBezTo>
                    <a:pt x="24518" y="67274"/>
                    <a:pt x="24718" y="67074"/>
                    <a:pt x="24885" y="66907"/>
                  </a:cubicBezTo>
                  <a:cubicBezTo>
                    <a:pt x="24885" y="66840"/>
                    <a:pt x="24785" y="66607"/>
                    <a:pt x="24718" y="66473"/>
                  </a:cubicBezTo>
                  <a:cubicBezTo>
                    <a:pt x="24718" y="66406"/>
                    <a:pt x="24818" y="66306"/>
                    <a:pt x="24851" y="66240"/>
                  </a:cubicBezTo>
                  <a:cubicBezTo>
                    <a:pt x="24985" y="65973"/>
                    <a:pt x="25185" y="65739"/>
                    <a:pt x="25285" y="65472"/>
                  </a:cubicBezTo>
                  <a:cubicBezTo>
                    <a:pt x="25385" y="65106"/>
                    <a:pt x="25452" y="64672"/>
                    <a:pt x="25519" y="64305"/>
                  </a:cubicBezTo>
                  <a:cubicBezTo>
                    <a:pt x="25544" y="64080"/>
                    <a:pt x="25606" y="63911"/>
                    <a:pt x="25777" y="63911"/>
                  </a:cubicBezTo>
                  <a:cubicBezTo>
                    <a:pt x="25833" y="63911"/>
                    <a:pt x="25902" y="63930"/>
                    <a:pt x="25986" y="63971"/>
                  </a:cubicBezTo>
                  <a:cubicBezTo>
                    <a:pt x="26119" y="64038"/>
                    <a:pt x="26219" y="64005"/>
                    <a:pt x="26353" y="64038"/>
                  </a:cubicBezTo>
                  <a:cubicBezTo>
                    <a:pt x="26468" y="64067"/>
                    <a:pt x="26578" y="64082"/>
                    <a:pt x="26680" y="64082"/>
                  </a:cubicBezTo>
                  <a:cubicBezTo>
                    <a:pt x="27049" y="64082"/>
                    <a:pt x="27323" y="63889"/>
                    <a:pt x="27453" y="63471"/>
                  </a:cubicBezTo>
                  <a:cubicBezTo>
                    <a:pt x="27487" y="63304"/>
                    <a:pt x="27487" y="63104"/>
                    <a:pt x="27520" y="62937"/>
                  </a:cubicBezTo>
                  <a:cubicBezTo>
                    <a:pt x="27553" y="62771"/>
                    <a:pt x="27620" y="62537"/>
                    <a:pt x="27720" y="62470"/>
                  </a:cubicBezTo>
                  <a:cubicBezTo>
                    <a:pt x="27763" y="62436"/>
                    <a:pt x="27805" y="62421"/>
                    <a:pt x="27845" y="62421"/>
                  </a:cubicBezTo>
                  <a:cubicBezTo>
                    <a:pt x="27959" y="62421"/>
                    <a:pt x="28064" y="62538"/>
                    <a:pt x="28187" y="62637"/>
                  </a:cubicBezTo>
                  <a:cubicBezTo>
                    <a:pt x="28387" y="62804"/>
                    <a:pt x="28654" y="62937"/>
                    <a:pt x="28888" y="62971"/>
                  </a:cubicBezTo>
                  <a:cubicBezTo>
                    <a:pt x="29155" y="62971"/>
                    <a:pt x="29555" y="62337"/>
                    <a:pt x="29455" y="62103"/>
                  </a:cubicBezTo>
                  <a:cubicBezTo>
                    <a:pt x="29221" y="61636"/>
                    <a:pt x="29455" y="61436"/>
                    <a:pt x="29722" y="61203"/>
                  </a:cubicBezTo>
                  <a:cubicBezTo>
                    <a:pt x="29855" y="61136"/>
                    <a:pt x="29988" y="61036"/>
                    <a:pt x="30022" y="60936"/>
                  </a:cubicBezTo>
                  <a:cubicBezTo>
                    <a:pt x="30055" y="60802"/>
                    <a:pt x="30055" y="60536"/>
                    <a:pt x="29988" y="60502"/>
                  </a:cubicBezTo>
                  <a:cubicBezTo>
                    <a:pt x="29488" y="60302"/>
                    <a:pt x="29688" y="60202"/>
                    <a:pt x="30022" y="60102"/>
                  </a:cubicBezTo>
                  <a:cubicBezTo>
                    <a:pt x="30122" y="60035"/>
                    <a:pt x="30155" y="59768"/>
                    <a:pt x="30155" y="59602"/>
                  </a:cubicBezTo>
                  <a:cubicBezTo>
                    <a:pt x="30122" y="59268"/>
                    <a:pt x="30022" y="58934"/>
                    <a:pt x="29888" y="58601"/>
                  </a:cubicBezTo>
                  <a:cubicBezTo>
                    <a:pt x="29788" y="58101"/>
                    <a:pt x="29521" y="57600"/>
                    <a:pt x="29388" y="57100"/>
                  </a:cubicBezTo>
                  <a:cubicBezTo>
                    <a:pt x="29155" y="56132"/>
                    <a:pt x="29021" y="55165"/>
                    <a:pt x="28821" y="54198"/>
                  </a:cubicBezTo>
                  <a:cubicBezTo>
                    <a:pt x="28554" y="52930"/>
                    <a:pt x="28221" y="51629"/>
                    <a:pt x="27987" y="50295"/>
                  </a:cubicBezTo>
                  <a:cubicBezTo>
                    <a:pt x="27687" y="48760"/>
                    <a:pt x="27320" y="47159"/>
                    <a:pt x="27153" y="45592"/>
                  </a:cubicBezTo>
                  <a:cubicBezTo>
                    <a:pt x="26886" y="43457"/>
                    <a:pt x="26820" y="41389"/>
                    <a:pt x="26653" y="39254"/>
                  </a:cubicBezTo>
                  <a:cubicBezTo>
                    <a:pt x="26619" y="38553"/>
                    <a:pt x="26553" y="37819"/>
                    <a:pt x="26486" y="37152"/>
                  </a:cubicBezTo>
                  <a:cubicBezTo>
                    <a:pt x="26486" y="36952"/>
                    <a:pt x="26219" y="36785"/>
                    <a:pt x="26052" y="36618"/>
                  </a:cubicBezTo>
                  <a:cubicBezTo>
                    <a:pt x="26219" y="36485"/>
                    <a:pt x="26453" y="36418"/>
                    <a:pt x="26553" y="36252"/>
                  </a:cubicBezTo>
                  <a:cubicBezTo>
                    <a:pt x="26653" y="36118"/>
                    <a:pt x="26619" y="35918"/>
                    <a:pt x="26553" y="35785"/>
                  </a:cubicBezTo>
                  <a:cubicBezTo>
                    <a:pt x="26453" y="35484"/>
                    <a:pt x="26453" y="35251"/>
                    <a:pt x="26519" y="34951"/>
                  </a:cubicBezTo>
                  <a:cubicBezTo>
                    <a:pt x="26653" y="34384"/>
                    <a:pt x="26653" y="33783"/>
                    <a:pt x="26686" y="33183"/>
                  </a:cubicBezTo>
                  <a:cubicBezTo>
                    <a:pt x="26786" y="32015"/>
                    <a:pt x="26486" y="30814"/>
                    <a:pt x="26686" y="29613"/>
                  </a:cubicBezTo>
                  <a:cubicBezTo>
                    <a:pt x="26786" y="29146"/>
                    <a:pt x="26853" y="28646"/>
                    <a:pt x="26853" y="28179"/>
                  </a:cubicBezTo>
                  <a:cubicBezTo>
                    <a:pt x="26820" y="26745"/>
                    <a:pt x="27153" y="25310"/>
                    <a:pt x="27387" y="23876"/>
                  </a:cubicBezTo>
                  <a:cubicBezTo>
                    <a:pt x="27520" y="23242"/>
                    <a:pt x="27620" y="22608"/>
                    <a:pt x="27820" y="21975"/>
                  </a:cubicBezTo>
                  <a:cubicBezTo>
                    <a:pt x="28154" y="21041"/>
                    <a:pt x="28521" y="20040"/>
                    <a:pt x="28888" y="19073"/>
                  </a:cubicBezTo>
                  <a:cubicBezTo>
                    <a:pt x="29121" y="18539"/>
                    <a:pt x="29188" y="17938"/>
                    <a:pt x="29488" y="17471"/>
                  </a:cubicBezTo>
                  <a:cubicBezTo>
                    <a:pt x="30189" y="16304"/>
                    <a:pt x="30389" y="14870"/>
                    <a:pt x="31356" y="13802"/>
                  </a:cubicBezTo>
                  <a:cubicBezTo>
                    <a:pt x="31389" y="13769"/>
                    <a:pt x="31389" y="13769"/>
                    <a:pt x="31389" y="13735"/>
                  </a:cubicBezTo>
                  <a:cubicBezTo>
                    <a:pt x="31890" y="12635"/>
                    <a:pt x="32457" y="11567"/>
                    <a:pt x="32991" y="10466"/>
                  </a:cubicBezTo>
                  <a:cubicBezTo>
                    <a:pt x="33224" y="10033"/>
                    <a:pt x="33391" y="9566"/>
                    <a:pt x="33124" y="9032"/>
                  </a:cubicBezTo>
                  <a:cubicBezTo>
                    <a:pt x="33024" y="8899"/>
                    <a:pt x="33124" y="8665"/>
                    <a:pt x="33157" y="8532"/>
                  </a:cubicBezTo>
                  <a:cubicBezTo>
                    <a:pt x="33191" y="8398"/>
                    <a:pt x="33191" y="8231"/>
                    <a:pt x="33224" y="8098"/>
                  </a:cubicBezTo>
                  <a:cubicBezTo>
                    <a:pt x="33113" y="8098"/>
                    <a:pt x="33002" y="8083"/>
                    <a:pt x="32910" y="8083"/>
                  </a:cubicBezTo>
                  <a:cubicBezTo>
                    <a:pt x="32865" y="8083"/>
                    <a:pt x="32824" y="8087"/>
                    <a:pt x="32790" y="8098"/>
                  </a:cubicBezTo>
                  <a:cubicBezTo>
                    <a:pt x="32701" y="8134"/>
                    <a:pt x="32638" y="8150"/>
                    <a:pt x="32596" y="8150"/>
                  </a:cubicBezTo>
                  <a:cubicBezTo>
                    <a:pt x="32482" y="8150"/>
                    <a:pt x="32526" y="8027"/>
                    <a:pt x="32624" y="7831"/>
                  </a:cubicBezTo>
                  <a:cubicBezTo>
                    <a:pt x="32657" y="7731"/>
                    <a:pt x="32657" y="7598"/>
                    <a:pt x="32624" y="7464"/>
                  </a:cubicBezTo>
                  <a:cubicBezTo>
                    <a:pt x="32384" y="6906"/>
                    <a:pt x="31849" y="6517"/>
                    <a:pt x="31304" y="6517"/>
                  </a:cubicBezTo>
                  <a:cubicBezTo>
                    <a:pt x="31164" y="6517"/>
                    <a:pt x="31025" y="6543"/>
                    <a:pt x="30889" y="6597"/>
                  </a:cubicBezTo>
                  <a:cubicBezTo>
                    <a:pt x="30289" y="6864"/>
                    <a:pt x="29555" y="6964"/>
                    <a:pt x="28888" y="6964"/>
                  </a:cubicBezTo>
                  <a:cubicBezTo>
                    <a:pt x="28521" y="6964"/>
                    <a:pt x="28054" y="6864"/>
                    <a:pt x="27720" y="6630"/>
                  </a:cubicBezTo>
                  <a:cubicBezTo>
                    <a:pt x="27453" y="6430"/>
                    <a:pt x="27487" y="6063"/>
                    <a:pt x="27453" y="5696"/>
                  </a:cubicBezTo>
                  <a:cubicBezTo>
                    <a:pt x="27387" y="5129"/>
                    <a:pt x="27687" y="4596"/>
                    <a:pt x="27353" y="4062"/>
                  </a:cubicBezTo>
                  <a:cubicBezTo>
                    <a:pt x="27287" y="3962"/>
                    <a:pt x="27387" y="3795"/>
                    <a:pt x="27453" y="3695"/>
                  </a:cubicBezTo>
                  <a:cubicBezTo>
                    <a:pt x="27553" y="3395"/>
                    <a:pt x="27687" y="3128"/>
                    <a:pt x="27854" y="2894"/>
                  </a:cubicBezTo>
                  <a:cubicBezTo>
                    <a:pt x="28120" y="2527"/>
                    <a:pt x="27854" y="2127"/>
                    <a:pt x="27720" y="1860"/>
                  </a:cubicBezTo>
                  <a:cubicBezTo>
                    <a:pt x="27681" y="1704"/>
                    <a:pt x="27516" y="1639"/>
                    <a:pt x="27332" y="1639"/>
                  </a:cubicBezTo>
                  <a:cubicBezTo>
                    <a:pt x="27203" y="1639"/>
                    <a:pt x="27064" y="1672"/>
                    <a:pt x="26953" y="1727"/>
                  </a:cubicBezTo>
                  <a:cubicBezTo>
                    <a:pt x="26786" y="1760"/>
                    <a:pt x="26619" y="1860"/>
                    <a:pt x="26453" y="1927"/>
                  </a:cubicBezTo>
                  <a:cubicBezTo>
                    <a:pt x="25952" y="2261"/>
                    <a:pt x="25485" y="2694"/>
                    <a:pt x="25152" y="3228"/>
                  </a:cubicBezTo>
                  <a:cubicBezTo>
                    <a:pt x="24985" y="3461"/>
                    <a:pt x="24851" y="3695"/>
                    <a:pt x="24518" y="3695"/>
                  </a:cubicBezTo>
                  <a:cubicBezTo>
                    <a:pt x="24485" y="3695"/>
                    <a:pt x="24384" y="3928"/>
                    <a:pt x="24384" y="3928"/>
                  </a:cubicBezTo>
                  <a:cubicBezTo>
                    <a:pt x="24818" y="4229"/>
                    <a:pt x="24451" y="4262"/>
                    <a:pt x="24284" y="4295"/>
                  </a:cubicBezTo>
                  <a:cubicBezTo>
                    <a:pt x="24018" y="4395"/>
                    <a:pt x="23717" y="4362"/>
                    <a:pt x="23684" y="4629"/>
                  </a:cubicBezTo>
                  <a:cubicBezTo>
                    <a:pt x="23651" y="4962"/>
                    <a:pt x="23684" y="5296"/>
                    <a:pt x="23284" y="5429"/>
                  </a:cubicBezTo>
                  <a:cubicBezTo>
                    <a:pt x="22917" y="6130"/>
                    <a:pt x="22617" y="6797"/>
                    <a:pt x="22283" y="7464"/>
                  </a:cubicBezTo>
                  <a:cubicBezTo>
                    <a:pt x="22150" y="7698"/>
                    <a:pt x="22083" y="7931"/>
                    <a:pt x="21916" y="8098"/>
                  </a:cubicBezTo>
                  <a:cubicBezTo>
                    <a:pt x="21249" y="8899"/>
                    <a:pt x="20882" y="9866"/>
                    <a:pt x="20515" y="10767"/>
                  </a:cubicBezTo>
                  <a:cubicBezTo>
                    <a:pt x="20382" y="11100"/>
                    <a:pt x="20348" y="11434"/>
                    <a:pt x="20248" y="11767"/>
                  </a:cubicBezTo>
                  <a:cubicBezTo>
                    <a:pt x="20215" y="11934"/>
                    <a:pt x="20148" y="11984"/>
                    <a:pt x="20065" y="11984"/>
                  </a:cubicBezTo>
                  <a:cubicBezTo>
                    <a:pt x="19981" y="11984"/>
                    <a:pt x="19881" y="11934"/>
                    <a:pt x="19781" y="11901"/>
                  </a:cubicBezTo>
                  <a:cubicBezTo>
                    <a:pt x="19548" y="11801"/>
                    <a:pt x="19481" y="11767"/>
                    <a:pt x="19581" y="11534"/>
                  </a:cubicBezTo>
                  <a:cubicBezTo>
                    <a:pt x="19815" y="11100"/>
                    <a:pt x="19781" y="11067"/>
                    <a:pt x="19314" y="10800"/>
                  </a:cubicBezTo>
                  <a:cubicBezTo>
                    <a:pt x="19014" y="10600"/>
                    <a:pt x="19314" y="10500"/>
                    <a:pt x="19348" y="10333"/>
                  </a:cubicBezTo>
                  <a:cubicBezTo>
                    <a:pt x="19314" y="10300"/>
                    <a:pt x="19281" y="10300"/>
                    <a:pt x="19214" y="10300"/>
                  </a:cubicBezTo>
                  <a:cubicBezTo>
                    <a:pt x="19181" y="10266"/>
                    <a:pt x="19147" y="10200"/>
                    <a:pt x="19114" y="10133"/>
                  </a:cubicBezTo>
                  <a:lnTo>
                    <a:pt x="19114" y="10133"/>
                  </a:lnTo>
                  <a:cubicBezTo>
                    <a:pt x="19147" y="10200"/>
                    <a:pt x="19214" y="10200"/>
                    <a:pt x="19281" y="10233"/>
                  </a:cubicBezTo>
                  <a:cubicBezTo>
                    <a:pt x="19314" y="10266"/>
                    <a:pt x="19314" y="10300"/>
                    <a:pt x="19348" y="10333"/>
                  </a:cubicBezTo>
                  <a:cubicBezTo>
                    <a:pt x="19548" y="10333"/>
                    <a:pt x="19681" y="10266"/>
                    <a:pt x="19614" y="9899"/>
                  </a:cubicBezTo>
                  <a:cubicBezTo>
                    <a:pt x="19314" y="9165"/>
                    <a:pt x="19114" y="8432"/>
                    <a:pt x="18680" y="7798"/>
                  </a:cubicBezTo>
                  <a:cubicBezTo>
                    <a:pt x="18113" y="6897"/>
                    <a:pt x="17446" y="6030"/>
                    <a:pt x="16379" y="5496"/>
                  </a:cubicBezTo>
                  <a:cubicBezTo>
                    <a:pt x="15978" y="5296"/>
                    <a:pt x="15612" y="5096"/>
                    <a:pt x="15211" y="4929"/>
                  </a:cubicBezTo>
                  <a:cubicBezTo>
                    <a:pt x="14678" y="4729"/>
                    <a:pt x="14444" y="4262"/>
                    <a:pt x="14444" y="3662"/>
                  </a:cubicBezTo>
                  <a:cubicBezTo>
                    <a:pt x="14444" y="3461"/>
                    <a:pt x="14444" y="3261"/>
                    <a:pt x="14344" y="3061"/>
                  </a:cubicBezTo>
                  <a:cubicBezTo>
                    <a:pt x="14044" y="2394"/>
                    <a:pt x="13777" y="1760"/>
                    <a:pt x="13143" y="1293"/>
                  </a:cubicBezTo>
                  <a:cubicBezTo>
                    <a:pt x="13010" y="1226"/>
                    <a:pt x="12876" y="1060"/>
                    <a:pt x="12843" y="926"/>
                  </a:cubicBezTo>
                  <a:cubicBezTo>
                    <a:pt x="12776" y="559"/>
                    <a:pt x="12509" y="426"/>
                    <a:pt x="12176" y="292"/>
                  </a:cubicBezTo>
                  <a:cubicBezTo>
                    <a:pt x="11610" y="88"/>
                    <a:pt x="11041" y="1"/>
                    <a:pt x="10473" y="1"/>
                  </a:cubicBezTo>
                  <a:close/>
                </a:path>
              </a:pathLst>
            </a:custGeom>
            <a:solidFill>
              <a:srgbClr val="E87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229100" y="1451475"/>
            <a:ext cx="4095900" cy="1616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3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229075" y="3283425"/>
            <a:ext cx="4095900" cy="40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>
          <a:xfrm>
            <a:off x="819000" y="1849375"/>
            <a:ext cx="2512500" cy="5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subTitle" idx="1"/>
          </p:nvPr>
        </p:nvSpPr>
        <p:spPr>
          <a:xfrm>
            <a:off x="819000" y="2228001"/>
            <a:ext cx="25125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title" idx="2"/>
          </p:nvPr>
        </p:nvSpPr>
        <p:spPr>
          <a:xfrm>
            <a:off x="819000" y="3262991"/>
            <a:ext cx="1839900" cy="5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28"/>
          <p:cNvSpPr txBox="1">
            <a:spLocks noGrp="1"/>
          </p:cNvSpPr>
          <p:nvPr>
            <p:ph type="subTitle" idx="3"/>
          </p:nvPr>
        </p:nvSpPr>
        <p:spPr>
          <a:xfrm>
            <a:off x="819000" y="3639617"/>
            <a:ext cx="1839900" cy="7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8"/>
          <p:cNvSpPr txBox="1">
            <a:spLocks noGrp="1"/>
          </p:cNvSpPr>
          <p:nvPr>
            <p:ph type="title" idx="4"/>
          </p:nvPr>
        </p:nvSpPr>
        <p:spPr>
          <a:xfrm>
            <a:off x="5812550" y="1849350"/>
            <a:ext cx="2512500" cy="5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28"/>
          <p:cNvSpPr txBox="1">
            <a:spLocks noGrp="1"/>
          </p:cNvSpPr>
          <p:nvPr>
            <p:ph type="subTitle" idx="5"/>
          </p:nvPr>
        </p:nvSpPr>
        <p:spPr>
          <a:xfrm>
            <a:off x="5812550" y="2228002"/>
            <a:ext cx="25125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8"/>
          <p:cNvSpPr txBox="1">
            <a:spLocks noGrp="1"/>
          </p:cNvSpPr>
          <p:nvPr>
            <p:ph type="title" idx="6"/>
          </p:nvPr>
        </p:nvSpPr>
        <p:spPr>
          <a:xfrm>
            <a:off x="6485100" y="3262991"/>
            <a:ext cx="1839900" cy="5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subTitle" idx="7"/>
          </p:nvPr>
        </p:nvSpPr>
        <p:spPr>
          <a:xfrm>
            <a:off x="6485100" y="3639618"/>
            <a:ext cx="1839900" cy="7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title" idx="8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8"/>
          <p:cNvSpPr/>
          <p:nvPr/>
        </p:nvSpPr>
        <p:spPr>
          <a:xfrm rot="10800000">
            <a:off x="-582675" y="4359501"/>
            <a:ext cx="3599913" cy="1130035"/>
          </a:xfrm>
          <a:custGeom>
            <a:avLst/>
            <a:gdLst/>
            <a:ahLst/>
            <a:cxnLst/>
            <a:rect l="l" t="t" r="r" b="b"/>
            <a:pathLst>
              <a:path w="57909" h="18178" extrusionOk="0">
                <a:moveTo>
                  <a:pt x="39086" y="633"/>
                </a:moveTo>
                <a:cubicBezTo>
                  <a:pt x="39095" y="655"/>
                  <a:pt x="39095" y="677"/>
                  <a:pt x="39095" y="699"/>
                </a:cubicBezTo>
                <a:cubicBezTo>
                  <a:pt x="39095" y="699"/>
                  <a:pt x="39062" y="765"/>
                  <a:pt x="39062" y="799"/>
                </a:cubicBezTo>
                <a:lnTo>
                  <a:pt x="39062" y="699"/>
                </a:lnTo>
                <a:cubicBezTo>
                  <a:pt x="39062" y="677"/>
                  <a:pt x="39076" y="655"/>
                  <a:pt x="39086" y="633"/>
                </a:cubicBezTo>
                <a:close/>
                <a:moveTo>
                  <a:pt x="43865" y="999"/>
                </a:moveTo>
                <a:cubicBezTo>
                  <a:pt x="43865" y="999"/>
                  <a:pt x="43898" y="1032"/>
                  <a:pt x="43932" y="1032"/>
                </a:cubicBezTo>
                <a:cubicBezTo>
                  <a:pt x="43932" y="1099"/>
                  <a:pt x="43898" y="1132"/>
                  <a:pt x="43898" y="1132"/>
                </a:cubicBezTo>
                <a:cubicBezTo>
                  <a:pt x="43865" y="1132"/>
                  <a:pt x="43798" y="1099"/>
                  <a:pt x="43798" y="1032"/>
                </a:cubicBezTo>
                <a:lnTo>
                  <a:pt x="43865" y="999"/>
                </a:lnTo>
                <a:close/>
                <a:moveTo>
                  <a:pt x="48089" y="1508"/>
                </a:moveTo>
                <a:cubicBezTo>
                  <a:pt x="48101" y="1508"/>
                  <a:pt x="48118" y="1516"/>
                  <a:pt x="48135" y="1532"/>
                </a:cubicBezTo>
                <a:lnTo>
                  <a:pt x="48135" y="1532"/>
                </a:lnTo>
                <a:cubicBezTo>
                  <a:pt x="48124" y="1521"/>
                  <a:pt x="48116" y="1518"/>
                  <a:pt x="48113" y="1518"/>
                </a:cubicBezTo>
                <a:lnTo>
                  <a:pt x="48113" y="1518"/>
                </a:lnTo>
                <a:cubicBezTo>
                  <a:pt x="48105" y="1518"/>
                  <a:pt x="48113" y="1533"/>
                  <a:pt x="48135" y="1533"/>
                </a:cubicBezTo>
                <a:lnTo>
                  <a:pt x="48101" y="1599"/>
                </a:lnTo>
                <a:cubicBezTo>
                  <a:pt x="48093" y="1608"/>
                  <a:pt x="48086" y="1612"/>
                  <a:pt x="48081" y="1612"/>
                </a:cubicBezTo>
                <a:cubicBezTo>
                  <a:pt x="48068" y="1612"/>
                  <a:pt x="48068" y="1581"/>
                  <a:pt x="48068" y="1533"/>
                </a:cubicBezTo>
                <a:cubicBezTo>
                  <a:pt x="48068" y="1516"/>
                  <a:pt x="48076" y="1508"/>
                  <a:pt x="48089" y="1508"/>
                </a:cubicBezTo>
                <a:close/>
                <a:moveTo>
                  <a:pt x="40963" y="1266"/>
                </a:moveTo>
                <a:cubicBezTo>
                  <a:pt x="41063" y="1299"/>
                  <a:pt x="41130" y="1333"/>
                  <a:pt x="41197" y="1466"/>
                </a:cubicBezTo>
                <a:cubicBezTo>
                  <a:pt x="41230" y="1599"/>
                  <a:pt x="41096" y="1666"/>
                  <a:pt x="41030" y="1699"/>
                </a:cubicBezTo>
                <a:cubicBezTo>
                  <a:pt x="40930" y="1699"/>
                  <a:pt x="40863" y="1766"/>
                  <a:pt x="40763" y="1766"/>
                </a:cubicBezTo>
                <a:cubicBezTo>
                  <a:pt x="40463" y="1800"/>
                  <a:pt x="40196" y="1900"/>
                  <a:pt x="39929" y="2066"/>
                </a:cubicBezTo>
                <a:cubicBezTo>
                  <a:pt x="39762" y="2133"/>
                  <a:pt x="39595" y="2166"/>
                  <a:pt x="39429" y="2166"/>
                </a:cubicBezTo>
                <a:cubicBezTo>
                  <a:pt x="39362" y="2166"/>
                  <a:pt x="39295" y="2133"/>
                  <a:pt x="39262" y="2100"/>
                </a:cubicBezTo>
                <a:cubicBezTo>
                  <a:pt x="39228" y="2033"/>
                  <a:pt x="39228" y="1966"/>
                  <a:pt x="39262" y="1933"/>
                </a:cubicBezTo>
                <a:cubicBezTo>
                  <a:pt x="39362" y="1833"/>
                  <a:pt x="39429" y="1766"/>
                  <a:pt x="39529" y="1699"/>
                </a:cubicBezTo>
                <a:cubicBezTo>
                  <a:pt x="39929" y="1533"/>
                  <a:pt x="40296" y="1366"/>
                  <a:pt x="40730" y="1299"/>
                </a:cubicBezTo>
                <a:cubicBezTo>
                  <a:pt x="40796" y="1266"/>
                  <a:pt x="40896" y="1266"/>
                  <a:pt x="40963" y="1266"/>
                </a:cubicBezTo>
                <a:close/>
                <a:moveTo>
                  <a:pt x="51938" y="2467"/>
                </a:moveTo>
                <a:cubicBezTo>
                  <a:pt x="51954" y="2483"/>
                  <a:pt x="51954" y="2492"/>
                  <a:pt x="51950" y="2492"/>
                </a:cubicBezTo>
                <a:cubicBezTo>
                  <a:pt x="51946" y="2492"/>
                  <a:pt x="51938" y="2483"/>
                  <a:pt x="51938" y="2467"/>
                </a:cubicBezTo>
                <a:close/>
                <a:moveTo>
                  <a:pt x="38795" y="2834"/>
                </a:moveTo>
                <a:cubicBezTo>
                  <a:pt x="38895" y="2834"/>
                  <a:pt x="38962" y="2934"/>
                  <a:pt x="38962" y="3000"/>
                </a:cubicBezTo>
                <a:cubicBezTo>
                  <a:pt x="38962" y="3034"/>
                  <a:pt x="38928" y="3100"/>
                  <a:pt x="38895" y="3134"/>
                </a:cubicBezTo>
                <a:cubicBezTo>
                  <a:pt x="38795" y="3201"/>
                  <a:pt x="38728" y="3201"/>
                  <a:pt x="38595" y="3201"/>
                </a:cubicBezTo>
                <a:cubicBezTo>
                  <a:pt x="38528" y="3201"/>
                  <a:pt x="38461" y="3167"/>
                  <a:pt x="38461" y="3100"/>
                </a:cubicBezTo>
                <a:cubicBezTo>
                  <a:pt x="38528" y="2934"/>
                  <a:pt x="38695" y="2834"/>
                  <a:pt x="38795" y="2834"/>
                </a:cubicBezTo>
                <a:close/>
                <a:moveTo>
                  <a:pt x="32930" y="2704"/>
                </a:moveTo>
                <a:cubicBezTo>
                  <a:pt x="33000" y="2704"/>
                  <a:pt x="33071" y="2747"/>
                  <a:pt x="33124" y="2800"/>
                </a:cubicBezTo>
                <a:cubicBezTo>
                  <a:pt x="33391" y="2867"/>
                  <a:pt x="33124" y="3067"/>
                  <a:pt x="33191" y="3167"/>
                </a:cubicBezTo>
                <a:cubicBezTo>
                  <a:pt x="33224" y="3201"/>
                  <a:pt x="33265" y="3212"/>
                  <a:pt x="33311" y="3212"/>
                </a:cubicBezTo>
                <a:cubicBezTo>
                  <a:pt x="33402" y="3212"/>
                  <a:pt x="33513" y="3167"/>
                  <a:pt x="33624" y="3167"/>
                </a:cubicBezTo>
                <a:cubicBezTo>
                  <a:pt x="33658" y="3167"/>
                  <a:pt x="33725" y="3201"/>
                  <a:pt x="33725" y="3267"/>
                </a:cubicBezTo>
                <a:cubicBezTo>
                  <a:pt x="33725" y="3301"/>
                  <a:pt x="33725" y="3334"/>
                  <a:pt x="33658" y="3367"/>
                </a:cubicBezTo>
                <a:cubicBezTo>
                  <a:pt x="33527" y="3516"/>
                  <a:pt x="33459" y="3582"/>
                  <a:pt x="33361" y="3582"/>
                </a:cubicBezTo>
                <a:cubicBezTo>
                  <a:pt x="33283" y="3582"/>
                  <a:pt x="33186" y="3541"/>
                  <a:pt x="33024" y="3467"/>
                </a:cubicBezTo>
                <a:cubicBezTo>
                  <a:pt x="32909" y="3410"/>
                  <a:pt x="32844" y="3377"/>
                  <a:pt x="32791" y="3377"/>
                </a:cubicBezTo>
                <a:cubicBezTo>
                  <a:pt x="32720" y="3377"/>
                  <a:pt x="32671" y="3434"/>
                  <a:pt x="32557" y="3567"/>
                </a:cubicBezTo>
                <a:cubicBezTo>
                  <a:pt x="32557" y="3601"/>
                  <a:pt x="32490" y="3634"/>
                  <a:pt x="32457" y="3634"/>
                </a:cubicBezTo>
                <a:cubicBezTo>
                  <a:pt x="32437" y="3644"/>
                  <a:pt x="32415" y="3648"/>
                  <a:pt x="32391" y="3648"/>
                </a:cubicBezTo>
                <a:cubicBezTo>
                  <a:pt x="32335" y="3648"/>
                  <a:pt x="32271" y="3624"/>
                  <a:pt x="32223" y="3601"/>
                </a:cubicBezTo>
                <a:cubicBezTo>
                  <a:pt x="32123" y="3567"/>
                  <a:pt x="32090" y="3467"/>
                  <a:pt x="32123" y="3401"/>
                </a:cubicBezTo>
                <a:cubicBezTo>
                  <a:pt x="32190" y="3267"/>
                  <a:pt x="32257" y="3167"/>
                  <a:pt x="32390" y="3100"/>
                </a:cubicBezTo>
                <a:cubicBezTo>
                  <a:pt x="32524" y="3000"/>
                  <a:pt x="32690" y="2967"/>
                  <a:pt x="32757" y="2834"/>
                </a:cubicBezTo>
                <a:cubicBezTo>
                  <a:pt x="32805" y="2739"/>
                  <a:pt x="32867" y="2704"/>
                  <a:pt x="32930" y="2704"/>
                </a:cubicBezTo>
                <a:close/>
                <a:moveTo>
                  <a:pt x="28375" y="3718"/>
                </a:moveTo>
                <a:cubicBezTo>
                  <a:pt x="28387" y="3718"/>
                  <a:pt x="28404" y="3734"/>
                  <a:pt x="28421" y="3768"/>
                </a:cubicBezTo>
                <a:lnTo>
                  <a:pt x="28421" y="3801"/>
                </a:lnTo>
                <a:cubicBezTo>
                  <a:pt x="28421" y="3801"/>
                  <a:pt x="28406" y="3816"/>
                  <a:pt x="28396" y="3816"/>
                </a:cubicBezTo>
                <a:cubicBezTo>
                  <a:pt x="28391" y="3816"/>
                  <a:pt x="28387" y="3812"/>
                  <a:pt x="28387" y="3801"/>
                </a:cubicBezTo>
                <a:cubicBezTo>
                  <a:pt x="28354" y="3801"/>
                  <a:pt x="28354" y="3768"/>
                  <a:pt x="28354" y="3768"/>
                </a:cubicBezTo>
                <a:cubicBezTo>
                  <a:pt x="28354" y="3734"/>
                  <a:pt x="28362" y="3718"/>
                  <a:pt x="28375" y="3718"/>
                </a:cubicBezTo>
                <a:close/>
                <a:moveTo>
                  <a:pt x="31623" y="3801"/>
                </a:moveTo>
                <a:cubicBezTo>
                  <a:pt x="31756" y="3834"/>
                  <a:pt x="31756" y="3934"/>
                  <a:pt x="31756" y="4001"/>
                </a:cubicBezTo>
                <a:cubicBezTo>
                  <a:pt x="31756" y="4034"/>
                  <a:pt x="31723" y="4101"/>
                  <a:pt x="31690" y="4101"/>
                </a:cubicBezTo>
                <a:cubicBezTo>
                  <a:pt x="31623" y="4101"/>
                  <a:pt x="31590" y="4101"/>
                  <a:pt x="31556" y="4034"/>
                </a:cubicBezTo>
                <a:cubicBezTo>
                  <a:pt x="31456" y="4001"/>
                  <a:pt x="31456" y="3934"/>
                  <a:pt x="31523" y="3834"/>
                </a:cubicBezTo>
                <a:cubicBezTo>
                  <a:pt x="31556" y="3801"/>
                  <a:pt x="31590" y="3801"/>
                  <a:pt x="31623" y="3801"/>
                </a:cubicBezTo>
                <a:close/>
                <a:moveTo>
                  <a:pt x="25451" y="4413"/>
                </a:moveTo>
                <a:cubicBezTo>
                  <a:pt x="25556" y="4413"/>
                  <a:pt x="25611" y="4497"/>
                  <a:pt x="25585" y="4602"/>
                </a:cubicBezTo>
                <a:cubicBezTo>
                  <a:pt x="25585" y="4668"/>
                  <a:pt x="25552" y="4702"/>
                  <a:pt x="25419" y="4702"/>
                </a:cubicBezTo>
                <a:cubicBezTo>
                  <a:pt x="25352" y="4702"/>
                  <a:pt x="25185" y="4602"/>
                  <a:pt x="25218" y="4501"/>
                </a:cubicBezTo>
                <a:cubicBezTo>
                  <a:pt x="25218" y="4468"/>
                  <a:pt x="25285" y="4435"/>
                  <a:pt x="25352" y="4435"/>
                </a:cubicBezTo>
                <a:cubicBezTo>
                  <a:pt x="25388" y="4420"/>
                  <a:pt x="25422" y="4413"/>
                  <a:pt x="25451" y="4413"/>
                </a:cubicBezTo>
                <a:close/>
                <a:moveTo>
                  <a:pt x="22450" y="5602"/>
                </a:moveTo>
                <a:cubicBezTo>
                  <a:pt x="22517" y="5602"/>
                  <a:pt x="22550" y="5669"/>
                  <a:pt x="22550" y="5769"/>
                </a:cubicBezTo>
                <a:cubicBezTo>
                  <a:pt x="22517" y="5969"/>
                  <a:pt x="22383" y="6136"/>
                  <a:pt x="22116" y="6169"/>
                </a:cubicBezTo>
                <a:cubicBezTo>
                  <a:pt x="22050" y="6169"/>
                  <a:pt x="21916" y="6036"/>
                  <a:pt x="21883" y="5936"/>
                </a:cubicBezTo>
                <a:cubicBezTo>
                  <a:pt x="21849" y="5836"/>
                  <a:pt x="21883" y="5769"/>
                  <a:pt x="21949" y="5702"/>
                </a:cubicBezTo>
                <a:cubicBezTo>
                  <a:pt x="22116" y="5636"/>
                  <a:pt x="22283" y="5602"/>
                  <a:pt x="22450" y="5602"/>
                </a:cubicBezTo>
                <a:close/>
                <a:moveTo>
                  <a:pt x="28999" y="5823"/>
                </a:moveTo>
                <a:cubicBezTo>
                  <a:pt x="29025" y="5823"/>
                  <a:pt x="29055" y="5827"/>
                  <a:pt x="29088" y="5836"/>
                </a:cubicBezTo>
                <a:cubicBezTo>
                  <a:pt x="29255" y="5869"/>
                  <a:pt x="29388" y="5969"/>
                  <a:pt x="29522" y="6003"/>
                </a:cubicBezTo>
                <a:cubicBezTo>
                  <a:pt x="29588" y="6036"/>
                  <a:pt x="29588" y="6103"/>
                  <a:pt x="29555" y="6136"/>
                </a:cubicBezTo>
                <a:lnTo>
                  <a:pt x="29522" y="6169"/>
                </a:lnTo>
                <a:cubicBezTo>
                  <a:pt x="29355" y="6203"/>
                  <a:pt x="29221" y="6203"/>
                  <a:pt x="29088" y="6269"/>
                </a:cubicBezTo>
                <a:cubicBezTo>
                  <a:pt x="29021" y="6203"/>
                  <a:pt x="28954" y="6203"/>
                  <a:pt x="28854" y="6169"/>
                </a:cubicBezTo>
                <a:cubicBezTo>
                  <a:pt x="28788" y="6169"/>
                  <a:pt x="28754" y="6103"/>
                  <a:pt x="28754" y="6036"/>
                </a:cubicBezTo>
                <a:cubicBezTo>
                  <a:pt x="28754" y="6003"/>
                  <a:pt x="28754" y="5969"/>
                  <a:pt x="28788" y="5936"/>
                </a:cubicBezTo>
                <a:cubicBezTo>
                  <a:pt x="28863" y="5861"/>
                  <a:pt x="28919" y="5823"/>
                  <a:pt x="28999" y="5823"/>
                </a:cubicBezTo>
                <a:close/>
                <a:moveTo>
                  <a:pt x="26163" y="6029"/>
                </a:moveTo>
                <a:cubicBezTo>
                  <a:pt x="26182" y="6029"/>
                  <a:pt x="26201" y="6031"/>
                  <a:pt x="26219" y="6036"/>
                </a:cubicBezTo>
                <a:cubicBezTo>
                  <a:pt x="26353" y="6103"/>
                  <a:pt x="26453" y="6136"/>
                  <a:pt x="26453" y="6303"/>
                </a:cubicBezTo>
                <a:cubicBezTo>
                  <a:pt x="26519" y="6436"/>
                  <a:pt x="26386" y="6503"/>
                  <a:pt x="26219" y="6503"/>
                </a:cubicBezTo>
                <a:lnTo>
                  <a:pt x="25886" y="6503"/>
                </a:lnTo>
                <a:cubicBezTo>
                  <a:pt x="25786" y="6503"/>
                  <a:pt x="25719" y="6436"/>
                  <a:pt x="25719" y="6336"/>
                </a:cubicBezTo>
                <a:cubicBezTo>
                  <a:pt x="25719" y="6269"/>
                  <a:pt x="25752" y="6169"/>
                  <a:pt x="25852" y="6136"/>
                </a:cubicBezTo>
                <a:cubicBezTo>
                  <a:pt x="25938" y="6107"/>
                  <a:pt x="26049" y="6029"/>
                  <a:pt x="26163" y="6029"/>
                </a:cubicBezTo>
                <a:close/>
                <a:moveTo>
                  <a:pt x="21249" y="6870"/>
                </a:moveTo>
                <a:cubicBezTo>
                  <a:pt x="21282" y="6870"/>
                  <a:pt x="21282" y="6937"/>
                  <a:pt x="21349" y="6937"/>
                </a:cubicBezTo>
                <a:cubicBezTo>
                  <a:pt x="21349" y="6970"/>
                  <a:pt x="21282" y="6970"/>
                  <a:pt x="21249" y="7003"/>
                </a:cubicBezTo>
                <a:cubicBezTo>
                  <a:pt x="21249" y="6970"/>
                  <a:pt x="21216" y="6970"/>
                  <a:pt x="21216" y="6937"/>
                </a:cubicBezTo>
                <a:lnTo>
                  <a:pt x="21249" y="6870"/>
                </a:lnTo>
                <a:close/>
                <a:moveTo>
                  <a:pt x="22183" y="6636"/>
                </a:moveTo>
                <a:cubicBezTo>
                  <a:pt x="22283" y="6636"/>
                  <a:pt x="22383" y="6670"/>
                  <a:pt x="22416" y="6803"/>
                </a:cubicBezTo>
                <a:cubicBezTo>
                  <a:pt x="22450" y="6870"/>
                  <a:pt x="22450" y="7003"/>
                  <a:pt x="22350" y="7037"/>
                </a:cubicBezTo>
                <a:lnTo>
                  <a:pt x="21849" y="7170"/>
                </a:lnTo>
                <a:cubicBezTo>
                  <a:pt x="21749" y="7137"/>
                  <a:pt x="21683" y="7137"/>
                  <a:pt x="21616" y="7103"/>
                </a:cubicBezTo>
                <a:cubicBezTo>
                  <a:pt x="21616" y="7037"/>
                  <a:pt x="21616" y="6937"/>
                  <a:pt x="21716" y="6870"/>
                </a:cubicBezTo>
                <a:cubicBezTo>
                  <a:pt x="21849" y="6770"/>
                  <a:pt x="22016" y="6636"/>
                  <a:pt x="22183" y="6636"/>
                </a:cubicBezTo>
                <a:close/>
                <a:moveTo>
                  <a:pt x="19748" y="6770"/>
                </a:moveTo>
                <a:cubicBezTo>
                  <a:pt x="19881" y="6803"/>
                  <a:pt x="19948" y="6970"/>
                  <a:pt x="19948" y="7103"/>
                </a:cubicBezTo>
                <a:cubicBezTo>
                  <a:pt x="19948" y="7170"/>
                  <a:pt x="19881" y="7203"/>
                  <a:pt x="19781" y="7203"/>
                </a:cubicBezTo>
                <a:cubicBezTo>
                  <a:pt x="19614" y="7203"/>
                  <a:pt x="19448" y="6970"/>
                  <a:pt x="19514" y="6870"/>
                </a:cubicBezTo>
                <a:cubicBezTo>
                  <a:pt x="19548" y="6803"/>
                  <a:pt x="19614" y="6770"/>
                  <a:pt x="19748" y="6770"/>
                </a:cubicBezTo>
                <a:close/>
                <a:moveTo>
                  <a:pt x="33891" y="6603"/>
                </a:moveTo>
                <a:cubicBezTo>
                  <a:pt x="33925" y="6636"/>
                  <a:pt x="34025" y="6636"/>
                  <a:pt x="34058" y="6636"/>
                </a:cubicBezTo>
                <a:cubicBezTo>
                  <a:pt x="34125" y="6770"/>
                  <a:pt x="34158" y="6937"/>
                  <a:pt x="34258" y="7037"/>
                </a:cubicBezTo>
                <a:cubicBezTo>
                  <a:pt x="34292" y="7103"/>
                  <a:pt x="34292" y="7137"/>
                  <a:pt x="34258" y="7170"/>
                </a:cubicBezTo>
                <a:cubicBezTo>
                  <a:pt x="34225" y="7203"/>
                  <a:pt x="34158" y="7203"/>
                  <a:pt x="34125" y="7203"/>
                </a:cubicBezTo>
                <a:cubicBezTo>
                  <a:pt x="33958" y="7170"/>
                  <a:pt x="33858" y="7037"/>
                  <a:pt x="33725" y="6937"/>
                </a:cubicBezTo>
                <a:cubicBezTo>
                  <a:pt x="33691" y="6870"/>
                  <a:pt x="33691" y="6803"/>
                  <a:pt x="33691" y="6770"/>
                </a:cubicBezTo>
                <a:cubicBezTo>
                  <a:pt x="33691" y="6670"/>
                  <a:pt x="33758" y="6636"/>
                  <a:pt x="33891" y="6603"/>
                </a:cubicBezTo>
                <a:close/>
                <a:moveTo>
                  <a:pt x="29375" y="7189"/>
                </a:moveTo>
                <a:cubicBezTo>
                  <a:pt x="29440" y="7189"/>
                  <a:pt x="29499" y="7192"/>
                  <a:pt x="29555" y="7203"/>
                </a:cubicBezTo>
                <a:cubicBezTo>
                  <a:pt x="29688" y="7203"/>
                  <a:pt x="29755" y="7370"/>
                  <a:pt x="29755" y="7504"/>
                </a:cubicBezTo>
                <a:cubicBezTo>
                  <a:pt x="29755" y="7653"/>
                  <a:pt x="29621" y="7776"/>
                  <a:pt x="29497" y="7776"/>
                </a:cubicBezTo>
                <a:cubicBezTo>
                  <a:pt x="29483" y="7776"/>
                  <a:pt x="29469" y="7774"/>
                  <a:pt x="29455" y="7770"/>
                </a:cubicBezTo>
                <a:cubicBezTo>
                  <a:pt x="29255" y="7704"/>
                  <a:pt x="29088" y="7604"/>
                  <a:pt x="28921" y="7470"/>
                </a:cubicBezTo>
                <a:cubicBezTo>
                  <a:pt x="28854" y="7437"/>
                  <a:pt x="28788" y="7337"/>
                  <a:pt x="28854" y="7270"/>
                </a:cubicBezTo>
                <a:cubicBezTo>
                  <a:pt x="28869" y="7240"/>
                  <a:pt x="28891" y="7217"/>
                  <a:pt x="28904" y="7203"/>
                </a:cubicBezTo>
                <a:lnTo>
                  <a:pt x="28904" y="7203"/>
                </a:lnTo>
                <a:cubicBezTo>
                  <a:pt x="29097" y="7203"/>
                  <a:pt x="29247" y="7189"/>
                  <a:pt x="29375" y="7189"/>
                </a:cubicBezTo>
                <a:close/>
                <a:moveTo>
                  <a:pt x="22683" y="8938"/>
                </a:moveTo>
                <a:cubicBezTo>
                  <a:pt x="22717" y="8938"/>
                  <a:pt x="22750" y="8971"/>
                  <a:pt x="22750" y="8971"/>
                </a:cubicBezTo>
                <a:cubicBezTo>
                  <a:pt x="22783" y="9005"/>
                  <a:pt x="22750" y="9038"/>
                  <a:pt x="22717" y="9038"/>
                </a:cubicBezTo>
                <a:cubicBezTo>
                  <a:pt x="22717" y="9038"/>
                  <a:pt x="22683" y="9005"/>
                  <a:pt x="22617" y="9005"/>
                </a:cubicBezTo>
                <a:cubicBezTo>
                  <a:pt x="22617" y="9005"/>
                  <a:pt x="22683" y="8971"/>
                  <a:pt x="22683" y="8938"/>
                </a:cubicBezTo>
                <a:close/>
                <a:moveTo>
                  <a:pt x="9908" y="9613"/>
                </a:moveTo>
                <a:cubicBezTo>
                  <a:pt x="9916" y="9613"/>
                  <a:pt x="9924" y="9622"/>
                  <a:pt x="9941" y="9638"/>
                </a:cubicBezTo>
                <a:lnTo>
                  <a:pt x="9908" y="9672"/>
                </a:lnTo>
                <a:lnTo>
                  <a:pt x="9874" y="9638"/>
                </a:lnTo>
                <a:cubicBezTo>
                  <a:pt x="9891" y="9622"/>
                  <a:pt x="9899" y="9613"/>
                  <a:pt x="9908" y="9613"/>
                </a:cubicBezTo>
                <a:close/>
                <a:moveTo>
                  <a:pt x="28367" y="9744"/>
                </a:moveTo>
                <a:cubicBezTo>
                  <a:pt x="28395" y="9744"/>
                  <a:pt x="28425" y="9752"/>
                  <a:pt x="28454" y="9772"/>
                </a:cubicBezTo>
                <a:lnTo>
                  <a:pt x="28554" y="9839"/>
                </a:lnTo>
                <a:cubicBezTo>
                  <a:pt x="28521" y="9872"/>
                  <a:pt x="28554" y="9939"/>
                  <a:pt x="28554" y="9972"/>
                </a:cubicBezTo>
                <a:cubicBezTo>
                  <a:pt x="28454" y="10039"/>
                  <a:pt x="28421" y="10105"/>
                  <a:pt x="28321" y="10139"/>
                </a:cubicBezTo>
                <a:cubicBezTo>
                  <a:pt x="28279" y="10160"/>
                  <a:pt x="28236" y="10221"/>
                  <a:pt x="28186" y="10221"/>
                </a:cubicBezTo>
                <a:cubicBezTo>
                  <a:pt x="28156" y="10221"/>
                  <a:pt x="28124" y="10200"/>
                  <a:pt x="28087" y="10139"/>
                </a:cubicBezTo>
                <a:cubicBezTo>
                  <a:pt x="28054" y="10005"/>
                  <a:pt x="28087" y="9939"/>
                  <a:pt x="28187" y="9839"/>
                </a:cubicBezTo>
                <a:cubicBezTo>
                  <a:pt x="28234" y="9791"/>
                  <a:pt x="28298" y="9744"/>
                  <a:pt x="28367" y="9744"/>
                </a:cubicBezTo>
                <a:close/>
                <a:moveTo>
                  <a:pt x="25919" y="10339"/>
                </a:moveTo>
                <a:cubicBezTo>
                  <a:pt x="26052" y="10339"/>
                  <a:pt x="26086" y="10472"/>
                  <a:pt x="26119" y="10539"/>
                </a:cubicBezTo>
                <a:cubicBezTo>
                  <a:pt x="26219" y="10673"/>
                  <a:pt x="26086" y="10773"/>
                  <a:pt x="26019" y="10806"/>
                </a:cubicBezTo>
                <a:cubicBezTo>
                  <a:pt x="25919" y="10839"/>
                  <a:pt x="25752" y="10839"/>
                  <a:pt x="25685" y="10873"/>
                </a:cubicBezTo>
                <a:cubicBezTo>
                  <a:pt x="25419" y="10839"/>
                  <a:pt x="25218" y="10806"/>
                  <a:pt x="25018" y="10706"/>
                </a:cubicBezTo>
                <a:cubicBezTo>
                  <a:pt x="24952" y="10673"/>
                  <a:pt x="24885" y="10639"/>
                  <a:pt x="24918" y="10539"/>
                </a:cubicBezTo>
                <a:cubicBezTo>
                  <a:pt x="24952" y="10506"/>
                  <a:pt x="25018" y="10439"/>
                  <a:pt x="25052" y="10439"/>
                </a:cubicBezTo>
                <a:cubicBezTo>
                  <a:pt x="25285" y="10372"/>
                  <a:pt x="25552" y="10372"/>
                  <a:pt x="25786" y="10339"/>
                </a:cubicBezTo>
                <a:close/>
                <a:moveTo>
                  <a:pt x="45299" y="11707"/>
                </a:moveTo>
                <a:cubicBezTo>
                  <a:pt x="45400" y="11707"/>
                  <a:pt x="45433" y="11707"/>
                  <a:pt x="45433" y="11807"/>
                </a:cubicBezTo>
                <a:cubicBezTo>
                  <a:pt x="45433" y="11807"/>
                  <a:pt x="45433" y="11873"/>
                  <a:pt x="45400" y="11873"/>
                </a:cubicBezTo>
                <a:cubicBezTo>
                  <a:pt x="45369" y="11894"/>
                  <a:pt x="45344" y="11902"/>
                  <a:pt x="45324" y="11902"/>
                </a:cubicBezTo>
                <a:cubicBezTo>
                  <a:pt x="45279" y="11902"/>
                  <a:pt x="45256" y="11863"/>
                  <a:pt x="45233" y="11840"/>
                </a:cubicBezTo>
                <a:cubicBezTo>
                  <a:pt x="45233" y="11807"/>
                  <a:pt x="45233" y="11773"/>
                  <a:pt x="45299" y="11707"/>
                </a:cubicBezTo>
                <a:close/>
                <a:moveTo>
                  <a:pt x="28287" y="12140"/>
                </a:moveTo>
                <a:lnTo>
                  <a:pt x="28254" y="12174"/>
                </a:lnTo>
                <a:lnTo>
                  <a:pt x="28254" y="12140"/>
                </a:lnTo>
                <a:close/>
                <a:moveTo>
                  <a:pt x="22183" y="12707"/>
                </a:moveTo>
                <a:cubicBezTo>
                  <a:pt x="22216" y="12774"/>
                  <a:pt x="22250" y="12841"/>
                  <a:pt x="22216" y="12874"/>
                </a:cubicBezTo>
                <a:cubicBezTo>
                  <a:pt x="22192" y="12949"/>
                  <a:pt x="22148" y="12986"/>
                  <a:pt x="22114" y="13014"/>
                </a:cubicBezTo>
                <a:lnTo>
                  <a:pt x="22114" y="13014"/>
                </a:lnTo>
                <a:cubicBezTo>
                  <a:pt x="22115" y="13012"/>
                  <a:pt x="22116" y="13010"/>
                  <a:pt x="22116" y="13008"/>
                </a:cubicBezTo>
                <a:lnTo>
                  <a:pt x="22016" y="12874"/>
                </a:lnTo>
                <a:cubicBezTo>
                  <a:pt x="21949" y="12807"/>
                  <a:pt x="21949" y="12774"/>
                  <a:pt x="22050" y="12707"/>
                </a:cubicBezTo>
                <a:close/>
                <a:moveTo>
                  <a:pt x="44724" y="12089"/>
                </a:moveTo>
                <a:cubicBezTo>
                  <a:pt x="44786" y="12089"/>
                  <a:pt x="44836" y="12131"/>
                  <a:pt x="44899" y="12174"/>
                </a:cubicBezTo>
                <a:cubicBezTo>
                  <a:pt x="45066" y="12307"/>
                  <a:pt x="45133" y="12474"/>
                  <a:pt x="45199" y="12674"/>
                </a:cubicBezTo>
                <a:cubicBezTo>
                  <a:pt x="45199" y="12707"/>
                  <a:pt x="45133" y="12807"/>
                  <a:pt x="45099" y="12807"/>
                </a:cubicBezTo>
                <a:cubicBezTo>
                  <a:pt x="45025" y="12778"/>
                  <a:pt x="44964" y="12765"/>
                  <a:pt x="44914" y="12765"/>
                </a:cubicBezTo>
                <a:cubicBezTo>
                  <a:pt x="44736" y="12765"/>
                  <a:pt x="44684" y="12926"/>
                  <a:pt x="44632" y="13108"/>
                </a:cubicBezTo>
                <a:cubicBezTo>
                  <a:pt x="44632" y="13156"/>
                  <a:pt x="44614" y="13187"/>
                  <a:pt x="44579" y="13187"/>
                </a:cubicBezTo>
                <a:cubicBezTo>
                  <a:pt x="44566" y="13187"/>
                  <a:pt x="44550" y="13183"/>
                  <a:pt x="44532" y="13174"/>
                </a:cubicBezTo>
                <a:cubicBezTo>
                  <a:pt x="44466" y="13141"/>
                  <a:pt x="44432" y="13041"/>
                  <a:pt x="44432" y="13008"/>
                </a:cubicBezTo>
                <a:cubicBezTo>
                  <a:pt x="44432" y="12941"/>
                  <a:pt x="44466" y="12807"/>
                  <a:pt x="44466" y="12674"/>
                </a:cubicBezTo>
                <a:cubicBezTo>
                  <a:pt x="44466" y="12607"/>
                  <a:pt x="44432" y="12474"/>
                  <a:pt x="44466" y="12340"/>
                </a:cubicBezTo>
                <a:cubicBezTo>
                  <a:pt x="44466" y="12274"/>
                  <a:pt x="44532" y="12174"/>
                  <a:pt x="44599" y="12140"/>
                </a:cubicBezTo>
                <a:cubicBezTo>
                  <a:pt x="44648" y="12103"/>
                  <a:pt x="44688" y="12089"/>
                  <a:pt x="44724" y="12089"/>
                </a:cubicBezTo>
                <a:close/>
                <a:moveTo>
                  <a:pt x="45056" y="0"/>
                </a:moveTo>
                <a:cubicBezTo>
                  <a:pt x="44926" y="0"/>
                  <a:pt x="44800" y="68"/>
                  <a:pt x="44632" y="198"/>
                </a:cubicBezTo>
                <a:cubicBezTo>
                  <a:pt x="44566" y="298"/>
                  <a:pt x="44466" y="365"/>
                  <a:pt x="44332" y="365"/>
                </a:cubicBezTo>
                <a:cubicBezTo>
                  <a:pt x="44176" y="365"/>
                  <a:pt x="44036" y="395"/>
                  <a:pt x="43880" y="395"/>
                </a:cubicBezTo>
                <a:cubicBezTo>
                  <a:pt x="43802" y="395"/>
                  <a:pt x="43721" y="387"/>
                  <a:pt x="43632" y="365"/>
                </a:cubicBezTo>
                <a:cubicBezTo>
                  <a:pt x="43576" y="365"/>
                  <a:pt x="43524" y="361"/>
                  <a:pt x="43476" y="361"/>
                </a:cubicBezTo>
                <a:cubicBezTo>
                  <a:pt x="43380" y="361"/>
                  <a:pt x="43298" y="376"/>
                  <a:pt x="43231" y="465"/>
                </a:cubicBezTo>
                <a:cubicBezTo>
                  <a:pt x="43203" y="484"/>
                  <a:pt x="43170" y="492"/>
                  <a:pt x="43136" y="492"/>
                </a:cubicBezTo>
                <a:cubicBezTo>
                  <a:pt x="43046" y="492"/>
                  <a:pt x="42946" y="437"/>
                  <a:pt x="42898" y="365"/>
                </a:cubicBezTo>
                <a:cubicBezTo>
                  <a:pt x="42729" y="178"/>
                  <a:pt x="42540" y="117"/>
                  <a:pt x="42336" y="117"/>
                </a:cubicBezTo>
                <a:cubicBezTo>
                  <a:pt x="42175" y="117"/>
                  <a:pt x="42006" y="154"/>
                  <a:pt x="41830" y="198"/>
                </a:cubicBezTo>
                <a:cubicBezTo>
                  <a:pt x="41830" y="332"/>
                  <a:pt x="41930" y="365"/>
                  <a:pt x="41964" y="465"/>
                </a:cubicBezTo>
                <a:cubicBezTo>
                  <a:pt x="41997" y="532"/>
                  <a:pt x="42064" y="632"/>
                  <a:pt x="41997" y="699"/>
                </a:cubicBezTo>
                <a:cubicBezTo>
                  <a:pt x="41972" y="774"/>
                  <a:pt x="41928" y="811"/>
                  <a:pt x="41866" y="811"/>
                </a:cubicBezTo>
                <a:cubicBezTo>
                  <a:pt x="41845" y="811"/>
                  <a:pt x="41822" y="807"/>
                  <a:pt x="41797" y="799"/>
                </a:cubicBezTo>
                <a:cubicBezTo>
                  <a:pt x="41659" y="761"/>
                  <a:pt x="41522" y="757"/>
                  <a:pt x="41386" y="757"/>
                </a:cubicBezTo>
                <a:cubicBezTo>
                  <a:pt x="41341" y="757"/>
                  <a:pt x="41296" y="757"/>
                  <a:pt x="41251" y="757"/>
                </a:cubicBezTo>
                <a:cubicBezTo>
                  <a:pt x="41071" y="757"/>
                  <a:pt x="40896" y="749"/>
                  <a:pt x="40730" y="665"/>
                </a:cubicBezTo>
                <a:cubicBezTo>
                  <a:pt x="40660" y="652"/>
                  <a:pt x="40591" y="643"/>
                  <a:pt x="40525" y="643"/>
                </a:cubicBezTo>
                <a:cubicBezTo>
                  <a:pt x="40430" y="643"/>
                  <a:pt x="40341" y="660"/>
                  <a:pt x="40263" y="699"/>
                </a:cubicBezTo>
                <a:cubicBezTo>
                  <a:pt x="40185" y="745"/>
                  <a:pt x="40115" y="770"/>
                  <a:pt x="40049" y="770"/>
                </a:cubicBezTo>
                <a:cubicBezTo>
                  <a:pt x="39972" y="770"/>
                  <a:pt x="39900" y="737"/>
                  <a:pt x="39829" y="665"/>
                </a:cubicBezTo>
                <a:cubicBezTo>
                  <a:pt x="39782" y="642"/>
                  <a:pt x="39718" y="618"/>
                  <a:pt x="39649" y="618"/>
                </a:cubicBezTo>
                <a:cubicBezTo>
                  <a:pt x="39621" y="618"/>
                  <a:pt x="39591" y="622"/>
                  <a:pt x="39562" y="632"/>
                </a:cubicBezTo>
                <a:cubicBezTo>
                  <a:pt x="39513" y="642"/>
                  <a:pt x="39464" y="646"/>
                  <a:pt x="39415" y="646"/>
                </a:cubicBezTo>
                <a:cubicBezTo>
                  <a:pt x="39309" y="646"/>
                  <a:pt x="39202" y="626"/>
                  <a:pt x="39095" y="605"/>
                </a:cubicBezTo>
                <a:lnTo>
                  <a:pt x="39095" y="605"/>
                </a:lnTo>
                <a:cubicBezTo>
                  <a:pt x="39095" y="603"/>
                  <a:pt x="39095" y="601"/>
                  <a:pt x="39095" y="599"/>
                </a:cubicBezTo>
                <a:cubicBezTo>
                  <a:pt x="38962" y="432"/>
                  <a:pt x="38795" y="365"/>
                  <a:pt x="38628" y="365"/>
                </a:cubicBezTo>
                <a:lnTo>
                  <a:pt x="37561" y="365"/>
                </a:lnTo>
                <a:cubicBezTo>
                  <a:pt x="37461" y="365"/>
                  <a:pt x="37394" y="365"/>
                  <a:pt x="37294" y="432"/>
                </a:cubicBezTo>
                <a:cubicBezTo>
                  <a:pt x="37160" y="465"/>
                  <a:pt x="36960" y="499"/>
                  <a:pt x="36960" y="665"/>
                </a:cubicBezTo>
                <a:cubicBezTo>
                  <a:pt x="36938" y="843"/>
                  <a:pt x="37034" y="858"/>
                  <a:pt x="37141" y="858"/>
                </a:cubicBezTo>
                <a:cubicBezTo>
                  <a:pt x="37162" y="858"/>
                  <a:pt x="37183" y="857"/>
                  <a:pt x="37205" y="857"/>
                </a:cubicBezTo>
                <a:cubicBezTo>
                  <a:pt x="37236" y="857"/>
                  <a:pt x="37267" y="859"/>
                  <a:pt x="37294" y="866"/>
                </a:cubicBezTo>
                <a:cubicBezTo>
                  <a:pt x="37327" y="866"/>
                  <a:pt x="37427" y="932"/>
                  <a:pt x="37461" y="966"/>
                </a:cubicBezTo>
                <a:cubicBezTo>
                  <a:pt x="37561" y="999"/>
                  <a:pt x="37561" y="1132"/>
                  <a:pt x="37461" y="1232"/>
                </a:cubicBezTo>
                <a:cubicBezTo>
                  <a:pt x="37194" y="1433"/>
                  <a:pt x="36927" y="1666"/>
                  <a:pt x="36593" y="1800"/>
                </a:cubicBezTo>
                <a:cubicBezTo>
                  <a:pt x="36513" y="1853"/>
                  <a:pt x="36417" y="1869"/>
                  <a:pt x="36314" y="1869"/>
                </a:cubicBezTo>
                <a:cubicBezTo>
                  <a:pt x="36158" y="1869"/>
                  <a:pt x="35986" y="1833"/>
                  <a:pt x="35826" y="1833"/>
                </a:cubicBezTo>
                <a:cubicBezTo>
                  <a:pt x="35759" y="1900"/>
                  <a:pt x="35693" y="1900"/>
                  <a:pt x="35593" y="1900"/>
                </a:cubicBezTo>
                <a:cubicBezTo>
                  <a:pt x="35559" y="1900"/>
                  <a:pt x="35459" y="1933"/>
                  <a:pt x="35426" y="1966"/>
                </a:cubicBezTo>
                <a:cubicBezTo>
                  <a:pt x="35392" y="2000"/>
                  <a:pt x="35392" y="2066"/>
                  <a:pt x="35392" y="2100"/>
                </a:cubicBezTo>
                <a:cubicBezTo>
                  <a:pt x="35392" y="2133"/>
                  <a:pt x="35426" y="2166"/>
                  <a:pt x="35459" y="2166"/>
                </a:cubicBezTo>
                <a:cubicBezTo>
                  <a:pt x="35593" y="2166"/>
                  <a:pt x="35693" y="2133"/>
                  <a:pt x="35793" y="2133"/>
                </a:cubicBezTo>
                <a:cubicBezTo>
                  <a:pt x="35810" y="2131"/>
                  <a:pt x="35827" y="2130"/>
                  <a:pt x="35843" y="2130"/>
                </a:cubicBezTo>
                <a:cubicBezTo>
                  <a:pt x="36115" y="2130"/>
                  <a:pt x="36287" y="2384"/>
                  <a:pt x="36193" y="2667"/>
                </a:cubicBezTo>
                <a:cubicBezTo>
                  <a:pt x="36144" y="2716"/>
                  <a:pt x="36095" y="2747"/>
                  <a:pt x="36060" y="2747"/>
                </a:cubicBezTo>
                <a:cubicBezTo>
                  <a:pt x="36046" y="2747"/>
                  <a:pt x="36035" y="2742"/>
                  <a:pt x="36026" y="2734"/>
                </a:cubicBezTo>
                <a:cubicBezTo>
                  <a:pt x="35693" y="2500"/>
                  <a:pt x="35259" y="2467"/>
                  <a:pt x="34959" y="2233"/>
                </a:cubicBezTo>
                <a:cubicBezTo>
                  <a:pt x="34943" y="2218"/>
                  <a:pt x="34926" y="2211"/>
                  <a:pt x="34908" y="2211"/>
                </a:cubicBezTo>
                <a:cubicBezTo>
                  <a:pt x="34849" y="2211"/>
                  <a:pt x="34784" y="2282"/>
                  <a:pt x="34759" y="2333"/>
                </a:cubicBezTo>
                <a:cubicBezTo>
                  <a:pt x="34759" y="2367"/>
                  <a:pt x="34792" y="2433"/>
                  <a:pt x="34625" y="2433"/>
                </a:cubicBezTo>
                <a:cubicBezTo>
                  <a:pt x="34614" y="2444"/>
                  <a:pt x="34599" y="2448"/>
                  <a:pt x="34582" y="2448"/>
                </a:cubicBezTo>
                <a:cubicBezTo>
                  <a:pt x="34547" y="2448"/>
                  <a:pt x="34503" y="2433"/>
                  <a:pt x="34458" y="2433"/>
                </a:cubicBezTo>
                <a:cubicBezTo>
                  <a:pt x="34058" y="2300"/>
                  <a:pt x="33591" y="2300"/>
                  <a:pt x="33358" y="1866"/>
                </a:cubicBezTo>
                <a:cubicBezTo>
                  <a:pt x="33291" y="1800"/>
                  <a:pt x="33124" y="1800"/>
                  <a:pt x="33057" y="1766"/>
                </a:cubicBezTo>
                <a:lnTo>
                  <a:pt x="33057" y="1766"/>
                </a:lnTo>
                <a:cubicBezTo>
                  <a:pt x="33091" y="2100"/>
                  <a:pt x="32924" y="2300"/>
                  <a:pt x="32624" y="2333"/>
                </a:cubicBezTo>
                <a:cubicBezTo>
                  <a:pt x="32424" y="2367"/>
                  <a:pt x="32357" y="2467"/>
                  <a:pt x="32357" y="2667"/>
                </a:cubicBezTo>
                <a:cubicBezTo>
                  <a:pt x="32357" y="2834"/>
                  <a:pt x="32190" y="2867"/>
                  <a:pt x="32057" y="2867"/>
                </a:cubicBezTo>
                <a:cubicBezTo>
                  <a:pt x="31923" y="2867"/>
                  <a:pt x="31857" y="2800"/>
                  <a:pt x="31857" y="2667"/>
                </a:cubicBezTo>
                <a:cubicBezTo>
                  <a:pt x="31857" y="2633"/>
                  <a:pt x="31923" y="2500"/>
                  <a:pt x="31756" y="2500"/>
                </a:cubicBezTo>
                <a:cubicBezTo>
                  <a:pt x="31690" y="2500"/>
                  <a:pt x="31590" y="2500"/>
                  <a:pt x="31523" y="2467"/>
                </a:cubicBezTo>
                <a:cubicBezTo>
                  <a:pt x="31273" y="2383"/>
                  <a:pt x="31031" y="2342"/>
                  <a:pt x="30793" y="2342"/>
                </a:cubicBezTo>
                <a:cubicBezTo>
                  <a:pt x="30556" y="2342"/>
                  <a:pt x="30322" y="2383"/>
                  <a:pt x="30089" y="2467"/>
                </a:cubicBezTo>
                <a:cubicBezTo>
                  <a:pt x="30022" y="2500"/>
                  <a:pt x="29888" y="2500"/>
                  <a:pt x="29922" y="2633"/>
                </a:cubicBezTo>
                <a:cubicBezTo>
                  <a:pt x="29922" y="2700"/>
                  <a:pt x="29955" y="2717"/>
                  <a:pt x="29997" y="2717"/>
                </a:cubicBezTo>
                <a:cubicBezTo>
                  <a:pt x="30039" y="2717"/>
                  <a:pt x="30089" y="2700"/>
                  <a:pt x="30122" y="2700"/>
                </a:cubicBezTo>
                <a:cubicBezTo>
                  <a:pt x="30456" y="2667"/>
                  <a:pt x="30856" y="2633"/>
                  <a:pt x="31223" y="2633"/>
                </a:cubicBezTo>
                <a:cubicBezTo>
                  <a:pt x="31289" y="2633"/>
                  <a:pt x="31390" y="2667"/>
                  <a:pt x="31423" y="2767"/>
                </a:cubicBezTo>
                <a:cubicBezTo>
                  <a:pt x="31423" y="2867"/>
                  <a:pt x="31390" y="2967"/>
                  <a:pt x="31289" y="2967"/>
                </a:cubicBezTo>
                <a:cubicBezTo>
                  <a:pt x="30889" y="3034"/>
                  <a:pt x="30422" y="3167"/>
                  <a:pt x="29955" y="3167"/>
                </a:cubicBezTo>
                <a:cubicBezTo>
                  <a:pt x="29055" y="3167"/>
                  <a:pt x="28187" y="3201"/>
                  <a:pt x="27253" y="3267"/>
                </a:cubicBezTo>
                <a:cubicBezTo>
                  <a:pt x="27086" y="3267"/>
                  <a:pt x="26920" y="3301"/>
                  <a:pt x="26753" y="3467"/>
                </a:cubicBezTo>
                <a:cubicBezTo>
                  <a:pt x="26619" y="3601"/>
                  <a:pt x="26519" y="3701"/>
                  <a:pt x="26353" y="3768"/>
                </a:cubicBezTo>
                <a:cubicBezTo>
                  <a:pt x="26146" y="3809"/>
                  <a:pt x="25940" y="3837"/>
                  <a:pt x="25742" y="3837"/>
                </a:cubicBezTo>
                <a:cubicBezTo>
                  <a:pt x="25619" y="3837"/>
                  <a:pt x="25500" y="3826"/>
                  <a:pt x="25385" y="3801"/>
                </a:cubicBezTo>
                <a:cubicBezTo>
                  <a:pt x="25193" y="3760"/>
                  <a:pt x="25018" y="3730"/>
                  <a:pt x="24853" y="3730"/>
                </a:cubicBezTo>
                <a:cubicBezTo>
                  <a:pt x="24616" y="3730"/>
                  <a:pt x="24400" y="3791"/>
                  <a:pt x="24184" y="3968"/>
                </a:cubicBezTo>
                <a:cubicBezTo>
                  <a:pt x="23951" y="4135"/>
                  <a:pt x="23617" y="4201"/>
                  <a:pt x="23350" y="4301"/>
                </a:cubicBezTo>
                <a:cubicBezTo>
                  <a:pt x="23217" y="4335"/>
                  <a:pt x="23084" y="4368"/>
                  <a:pt x="23050" y="4501"/>
                </a:cubicBezTo>
                <a:cubicBezTo>
                  <a:pt x="22937" y="4756"/>
                  <a:pt x="22776" y="4843"/>
                  <a:pt x="22546" y="4843"/>
                </a:cubicBezTo>
                <a:cubicBezTo>
                  <a:pt x="22505" y="4843"/>
                  <a:pt x="22462" y="4840"/>
                  <a:pt x="22416" y="4835"/>
                </a:cubicBezTo>
                <a:cubicBezTo>
                  <a:pt x="22314" y="4835"/>
                  <a:pt x="22199" y="4886"/>
                  <a:pt x="22094" y="4886"/>
                </a:cubicBezTo>
                <a:cubicBezTo>
                  <a:pt x="22029" y="4886"/>
                  <a:pt x="21967" y="4866"/>
                  <a:pt x="21916" y="4802"/>
                </a:cubicBezTo>
                <a:cubicBezTo>
                  <a:pt x="21805" y="4624"/>
                  <a:pt x="21679" y="4594"/>
                  <a:pt x="21528" y="4594"/>
                </a:cubicBezTo>
                <a:cubicBezTo>
                  <a:pt x="21453" y="4594"/>
                  <a:pt x="21371" y="4602"/>
                  <a:pt x="21282" y="4602"/>
                </a:cubicBezTo>
                <a:cubicBezTo>
                  <a:pt x="21082" y="4602"/>
                  <a:pt x="20915" y="4535"/>
                  <a:pt x="20749" y="4435"/>
                </a:cubicBezTo>
                <a:cubicBezTo>
                  <a:pt x="20715" y="4385"/>
                  <a:pt x="20665" y="4360"/>
                  <a:pt x="20611" y="4360"/>
                </a:cubicBezTo>
                <a:cubicBezTo>
                  <a:pt x="20557" y="4360"/>
                  <a:pt x="20498" y="4385"/>
                  <a:pt x="20448" y="4435"/>
                </a:cubicBezTo>
                <a:cubicBezTo>
                  <a:pt x="20357" y="4545"/>
                  <a:pt x="20255" y="4594"/>
                  <a:pt x="20143" y="4594"/>
                </a:cubicBezTo>
                <a:cubicBezTo>
                  <a:pt x="20051" y="4594"/>
                  <a:pt x="19953" y="4561"/>
                  <a:pt x="19848" y="4501"/>
                </a:cubicBezTo>
                <a:cubicBezTo>
                  <a:pt x="19753" y="4463"/>
                  <a:pt x="19674" y="4444"/>
                  <a:pt x="19609" y="4444"/>
                </a:cubicBezTo>
                <a:cubicBezTo>
                  <a:pt x="19446" y="4444"/>
                  <a:pt x="19371" y="4563"/>
                  <a:pt x="19348" y="4802"/>
                </a:cubicBezTo>
                <a:cubicBezTo>
                  <a:pt x="19281" y="5002"/>
                  <a:pt x="19214" y="5135"/>
                  <a:pt x="19047" y="5169"/>
                </a:cubicBezTo>
                <a:cubicBezTo>
                  <a:pt x="18547" y="5302"/>
                  <a:pt x="18080" y="5536"/>
                  <a:pt x="17546" y="5536"/>
                </a:cubicBezTo>
                <a:cubicBezTo>
                  <a:pt x="17079" y="5602"/>
                  <a:pt x="16579" y="5636"/>
                  <a:pt x="16112" y="5669"/>
                </a:cubicBezTo>
                <a:cubicBezTo>
                  <a:pt x="16044" y="5673"/>
                  <a:pt x="15982" y="5676"/>
                  <a:pt x="15925" y="5676"/>
                </a:cubicBezTo>
                <a:cubicBezTo>
                  <a:pt x="15565" y="5676"/>
                  <a:pt x="15413" y="5568"/>
                  <a:pt x="15211" y="5135"/>
                </a:cubicBezTo>
                <a:cubicBezTo>
                  <a:pt x="15111" y="4968"/>
                  <a:pt x="15011" y="4835"/>
                  <a:pt x="14844" y="4835"/>
                </a:cubicBezTo>
                <a:cubicBezTo>
                  <a:pt x="14578" y="4835"/>
                  <a:pt x="14411" y="4702"/>
                  <a:pt x="14211" y="4668"/>
                </a:cubicBezTo>
                <a:cubicBezTo>
                  <a:pt x="13851" y="4558"/>
                  <a:pt x="13538" y="4493"/>
                  <a:pt x="13175" y="4493"/>
                </a:cubicBezTo>
                <a:cubicBezTo>
                  <a:pt x="13100" y="4493"/>
                  <a:pt x="13023" y="4496"/>
                  <a:pt x="12943" y="4501"/>
                </a:cubicBezTo>
                <a:cubicBezTo>
                  <a:pt x="12776" y="4513"/>
                  <a:pt x="12606" y="4516"/>
                  <a:pt x="12434" y="4516"/>
                </a:cubicBezTo>
                <a:cubicBezTo>
                  <a:pt x="12091" y="4516"/>
                  <a:pt x="11742" y="4501"/>
                  <a:pt x="11409" y="4501"/>
                </a:cubicBezTo>
                <a:cubicBezTo>
                  <a:pt x="11242" y="4501"/>
                  <a:pt x="11042" y="4468"/>
                  <a:pt x="10875" y="4335"/>
                </a:cubicBezTo>
                <a:cubicBezTo>
                  <a:pt x="10639" y="4178"/>
                  <a:pt x="10445" y="4123"/>
                  <a:pt x="10211" y="4123"/>
                </a:cubicBezTo>
                <a:cubicBezTo>
                  <a:pt x="10147" y="4123"/>
                  <a:pt x="10079" y="4127"/>
                  <a:pt x="10008" y="4135"/>
                </a:cubicBezTo>
                <a:cubicBezTo>
                  <a:pt x="9981" y="4141"/>
                  <a:pt x="9956" y="4144"/>
                  <a:pt x="9931" y="4144"/>
                </a:cubicBezTo>
                <a:cubicBezTo>
                  <a:pt x="9834" y="4144"/>
                  <a:pt x="9754" y="4101"/>
                  <a:pt x="9674" y="4101"/>
                </a:cubicBezTo>
                <a:cubicBezTo>
                  <a:pt x="9099" y="4026"/>
                  <a:pt x="8561" y="3932"/>
                  <a:pt x="8004" y="3932"/>
                </a:cubicBezTo>
                <a:cubicBezTo>
                  <a:pt x="7819" y="3932"/>
                  <a:pt x="7631" y="3943"/>
                  <a:pt x="7439" y="3968"/>
                </a:cubicBezTo>
                <a:cubicBezTo>
                  <a:pt x="6705" y="4034"/>
                  <a:pt x="6005" y="4101"/>
                  <a:pt x="5238" y="4135"/>
                </a:cubicBezTo>
                <a:cubicBezTo>
                  <a:pt x="3870" y="4201"/>
                  <a:pt x="2436" y="4268"/>
                  <a:pt x="1068" y="4301"/>
                </a:cubicBezTo>
                <a:cubicBezTo>
                  <a:pt x="701" y="4301"/>
                  <a:pt x="334" y="4368"/>
                  <a:pt x="0" y="4468"/>
                </a:cubicBezTo>
                <a:cubicBezTo>
                  <a:pt x="201" y="4968"/>
                  <a:pt x="234" y="4968"/>
                  <a:pt x="601" y="5102"/>
                </a:cubicBezTo>
                <a:cubicBezTo>
                  <a:pt x="834" y="5169"/>
                  <a:pt x="1068" y="5169"/>
                  <a:pt x="1268" y="5302"/>
                </a:cubicBezTo>
                <a:cubicBezTo>
                  <a:pt x="1735" y="5536"/>
                  <a:pt x="2235" y="5702"/>
                  <a:pt x="2702" y="5936"/>
                </a:cubicBezTo>
                <a:cubicBezTo>
                  <a:pt x="3046" y="6123"/>
                  <a:pt x="3359" y="6339"/>
                  <a:pt x="3781" y="6339"/>
                </a:cubicBezTo>
                <a:cubicBezTo>
                  <a:pt x="3810" y="6339"/>
                  <a:pt x="3840" y="6338"/>
                  <a:pt x="3870" y="6336"/>
                </a:cubicBezTo>
                <a:cubicBezTo>
                  <a:pt x="3937" y="6336"/>
                  <a:pt x="4037" y="6369"/>
                  <a:pt x="4103" y="6436"/>
                </a:cubicBezTo>
                <a:cubicBezTo>
                  <a:pt x="4270" y="6536"/>
                  <a:pt x="4437" y="6636"/>
                  <a:pt x="4670" y="6670"/>
                </a:cubicBezTo>
                <a:cubicBezTo>
                  <a:pt x="4737" y="6670"/>
                  <a:pt x="4871" y="6770"/>
                  <a:pt x="4904" y="6836"/>
                </a:cubicBezTo>
                <a:cubicBezTo>
                  <a:pt x="5037" y="7103"/>
                  <a:pt x="5271" y="7170"/>
                  <a:pt x="5538" y="7270"/>
                </a:cubicBezTo>
                <a:cubicBezTo>
                  <a:pt x="5738" y="7337"/>
                  <a:pt x="6005" y="7437"/>
                  <a:pt x="6172" y="7604"/>
                </a:cubicBezTo>
                <a:cubicBezTo>
                  <a:pt x="6572" y="7971"/>
                  <a:pt x="7072" y="8171"/>
                  <a:pt x="7606" y="8204"/>
                </a:cubicBezTo>
                <a:cubicBezTo>
                  <a:pt x="7739" y="8204"/>
                  <a:pt x="7906" y="8204"/>
                  <a:pt x="8006" y="8304"/>
                </a:cubicBezTo>
                <a:cubicBezTo>
                  <a:pt x="8440" y="8638"/>
                  <a:pt x="8940" y="9005"/>
                  <a:pt x="8940" y="9672"/>
                </a:cubicBezTo>
                <a:cubicBezTo>
                  <a:pt x="8940" y="9805"/>
                  <a:pt x="9007" y="9872"/>
                  <a:pt x="9007" y="9972"/>
                </a:cubicBezTo>
                <a:cubicBezTo>
                  <a:pt x="9441" y="10172"/>
                  <a:pt x="9874" y="10372"/>
                  <a:pt x="10274" y="10606"/>
                </a:cubicBezTo>
                <a:cubicBezTo>
                  <a:pt x="10375" y="10673"/>
                  <a:pt x="10508" y="10706"/>
                  <a:pt x="10508" y="10839"/>
                </a:cubicBezTo>
                <a:cubicBezTo>
                  <a:pt x="10508" y="10973"/>
                  <a:pt x="10375" y="11006"/>
                  <a:pt x="10274" y="11039"/>
                </a:cubicBezTo>
                <a:cubicBezTo>
                  <a:pt x="10208" y="11106"/>
                  <a:pt x="10108" y="11106"/>
                  <a:pt x="10041" y="11140"/>
                </a:cubicBezTo>
                <a:cubicBezTo>
                  <a:pt x="9941" y="11173"/>
                  <a:pt x="9908" y="11206"/>
                  <a:pt x="9941" y="11306"/>
                </a:cubicBezTo>
                <a:cubicBezTo>
                  <a:pt x="9941" y="11340"/>
                  <a:pt x="10008" y="11373"/>
                  <a:pt x="10041" y="11373"/>
                </a:cubicBezTo>
                <a:cubicBezTo>
                  <a:pt x="10375" y="11473"/>
                  <a:pt x="10741" y="11373"/>
                  <a:pt x="11008" y="11673"/>
                </a:cubicBezTo>
                <a:cubicBezTo>
                  <a:pt x="11042" y="11707"/>
                  <a:pt x="11142" y="11707"/>
                  <a:pt x="11242" y="11707"/>
                </a:cubicBezTo>
                <a:lnTo>
                  <a:pt x="12209" y="11707"/>
                </a:lnTo>
                <a:cubicBezTo>
                  <a:pt x="12876" y="11773"/>
                  <a:pt x="13543" y="11807"/>
                  <a:pt x="14044" y="12340"/>
                </a:cubicBezTo>
                <a:cubicBezTo>
                  <a:pt x="14111" y="12429"/>
                  <a:pt x="14192" y="12459"/>
                  <a:pt x="14288" y="12459"/>
                </a:cubicBezTo>
                <a:cubicBezTo>
                  <a:pt x="14337" y="12459"/>
                  <a:pt x="14389" y="12452"/>
                  <a:pt x="14444" y="12440"/>
                </a:cubicBezTo>
                <a:cubicBezTo>
                  <a:pt x="14615" y="12392"/>
                  <a:pt x="14768" y="12361"/>
                  <a:pt x="14916" y="12361"/>
                </a:cubicBezTo>
                <a:cubicBezTo>
                  <a:pt x="14971" y="12361"/>
                  <a:pt x="15024" y="12365"/>
                  <a:pt x="15078" y="12374"/>
                </a:cubicBezTo>
                <a:cubicBezTo>
                  <a:pt x="15172" y="12399"/>
                  <a:pt x="15263" y="12412"/>
                  <a:pt x="15353" y="12412"/>
                </a:cubicBezTo>
                <a:cubicBezTo>
                  <a:pt x="15613" y="12412"/>
                  <a:pt x="15855" y="12306"/>
                  <a:pt x="16079" y="12107"/>
                </a:cubicBezTo>
                <a:cubicBezTo>
                  <a:pt x="16171" y="11992"/>
                  <a:pt x="16263" y="11956"/>
                  <a:pt x="16366" y="11956"/>
                </a:cubicBezTo>
                <a:cubicBezTo>
                  <a:pt x="16412" y="11956"/>
                  <a:pt x="16461" y="11963"/>
                  <a:pt x="16512" y="11973"/>
                </a:cubicBezTo>
                <a:cubicBezTo>
                  <a:pt x="16648" y="11996"/>
                  <a:pt x="16784" y="12065"/>
                  <a:pt x="16920" y="12065"/>
                </a:cubicBezTo>
                <a:cubicBezTo>
                  <a:pt x="16984" y="12065"/>
                  <a:pt x="17048" y="12050"/>
                  <a:pt x="17113" y="12007"/>
                </a:cubicBezTo>
                <a:cubicBezTo>
                  <a:pt x="17191" y="11968"/>
                  <a:pt x="17260" y="11952"/>
                  <a:pt x="17324" y="11952"/>
                </a:cubicBezTo>
                <a:cubicBezTo>
                  <a:pt x="17477" y="11952"/>
                  <a:pt x="17595" y="12046"/>
                  <a:pt x="17713" y="12140"/>
                </a:cubicBezTo>
                <a:cubicBezTo>
                  <a:pt x="17865" y="12267"/>
                  <a:pt x="17979" y="12375"/>
                  <a:pt x="18128" y="12375"/>
                </a:cubicBezTo>
                <a:cubicBezTo>
                  <a:pt x="18174" y="12375"/>
                  <a:pt x="18224" y="12364"/>
                  <a:pt x="18280" y="12340"/>
                </a:cubicBezTo>
                <a:cubicBezTo>
                  <a:pt x="18309" y="12335"/>
                  <a:pt x="18336" y="12332"/>
                  <a:pt x="18363" y="12332"/>
                </a:cubicBezTo>
                <a:cubicBezTo>
                  <a:pt x="18492" y="12332"/>
                  <a:pt x="18598" y="12397"/>
                  <a:pt x="18680" y="12507"/>
                </a:cubicBezTo>
                <a:cubicBezTo>
                  <a:pt x="18747" y="12641"/>
                  <a:pt x="18847" y="12707"/>
                  <a:pt x="18914" y="12841"/>
                </a:cubicBezTo>
                <a:cubicBezTo>
                  <a:pt x="19047" y="13008"/>
                  <a:pt x="19248" y="13141"/>
                  <a:pt x="19514" y="13174"/>
                </a:cubicBezTo>
                <a:cubicBezTo>
                  <a:pt x="19538" y="13182"/>
                  <a:pt x="19562" y="13186"/>
                  <a:pt x="19584" y="13186"/>
                </a:cubicBezTo>
                <a:cubicBezTo>
                  <a:pt x="19658" y="13186"/>
                  <a:pt x="19722" y="13143"/>
                  <a:pt x="19748" y="13041"/>
                </a:cubicBezTo>
                <a:cubicBezTo>
                  <a:pt x="19748" y="12974"/>
                  <a:pt x="19781" y="12941"/>
                  <a:pt x="19915" y="12707"/>
                </a:cubicBezTo>
                <a:cubicBezTo>
                  <a:pt x="19915" y="13208"/>
                  <a:pt x="20248" y="13208"/>
                  <a:pt x="20515" y="13308"/>
                </a:cubicBezTo>
                <a:cubicBezTo>
                  <a:pt x="20548" y="13308"/>
                  <a:pt x="20582" y="13341"/>
                  <a:pt x="20615" y="13341"/>
                </a:cubicBezTo>
                <a:cubicBezTo>
                  <a:pt x="20682" y="13174"/>
                  <a:pt x="20749" y="12974"/>
                  <a:pt x="20849" y="12774"/>
                </a:cubicBezTo>
                <a:cubicBezTo>
                  <a:pt x="20893" y="12789"/>
                  <a:pt x="20952" y="12804"/>
                  <a:pt x="21014" y="12804"/>
                </a:cubicBezTo>
                <a:cubicBezTo>
                  <a:pt x="21091" y="12804"/>
                  <a:pt x="21175" y="12781"/>
                  <a:pt x="21249" y="12707"/>
                </a:cubicBezTo>
                <a:cubicBezTo>
                  <a:pt x="21449" y="12841"/>
                  <a:pt x="21716" y="12974"/>
                  <a:pt x="21916" y="13108"/>
                </a:cubicBezTo>
                <a:cubicBezTo>
                  <a:pt x="21941" y="13116"/>
                  <a:pt x="21964" y="13120"/>
                  <a:pt x="21985" y="13120"/>
                </a:cubicBezTo>
                <a:cubicBezTo>
                  <a:pt x="22038" y="13120"/>
                  <a:pt x="22077" y="13093"/>
                  <a:pt x="22103" y="13039"/>
                </a:cubicBezTo>
                <a:lnTo>
                  <a:pt x="22103" y="13039"/>
                </a:lnTo>
                <a:cubicBezTo>
                  <a:pt x="22457" y="13011"/>
                  <a:pt x="22773" y="12909"/>
                  <a:pt x="23110" y="12909"/>
                </a:cubicBezTo>
                <a:cubicBezTo>
                  <a:pt x="23210" y="12909"/>
                  <a:pt x="23312" y="12918"/>
                  <a:pt x="23417" y="12941"/>
                </a:cubicBezTo>
                <a:cubicBezTo>
                  <a:pt x="23443" y="12992"/>
                  <a:pt x="23508" y="13063"/>
                  <a:pt x="23567" y="13063"/>
                </a:cubicBezTo>
                <a:cubicBezTo>
                  <a:pt x="23585" y="13063"/>
                  <a:pt x="23602" y="13056"/>
                  <a:pt x="23617" y="13041"/>
                </a:cubicBezTo>
                <a:cubicBezTo>
                  <a:pt x="23884" y="12974"/>
                  <a:pt x="24084" y="12974"/>
                  <a:pt x="24351" y="12941"/>
                </a:cubicBezTo>
                <a:cubicBezTo>
                  <a:pt x="24585" y="12874"/>
                  <a:pt x="24852" y="12807"/>
                  <a:pt x="24952" y="12507"/>
                </a:cubicBezTo>
                <a:cubicBezTo>
                  <a:pt x="25004" y="12403"/>
                  <a:pt x="25047" y="12353"/>
                  <a:pt x="25100" y="12353"/>
                </a:cubicBezTo>
                <a:cubicBezTo>
                  <a:pt x="25149" y="12353"/>
                  <a:pt x="25206" y="12394"/>
                  <a:pt x="25285" y="12474"/>
                </a:cubicBezTo>
                <a:cubicBezTo>
                  <a:pt x="25356" y="12544"/>
                  <a:pt x="25417" y="12587"/>
                  <a:pt x="25468" y="12587"/>
                </a:cubicBezTo>
                <a:cubicBezTo>
                  <a:pt x="25515" y="12587"/>
                  <a:pt x="25554" y="12553"/>
                  <a:pt x="25585" y="12474"/>
                </a:cubicBezTo>
                <a:cubicBezTo>
                  <a:pt x="25619" y="12340"/>
                  <a:pt x="25719" y="12307"/>
                  <a:pt x="25852" y="12307"/>
                </a:cubicBezTo>
                <a:cubicBezTo>
                  <a:pt x="26453" y="12374"/>
                  <a:pt x="27120" y="12274"/>
                  <a:pt x="27687" y="12641"/>
                </a:cubicBezTo>
                <a:cubicBezTo>
                  <a:pt x="27754" y="12674"/>
                  <a:pt x="27854" y="12707"/>
                  <a:pt x="27920" y="12707"/>
                </a:cubicBezTo>
                <a:cubicBezTo>
                  <a:pt x="28141" y="12707"/>
                  <a:pt x="28349" y="12743"/>
                  <a:pt x="28552" y="12743"/>
                </a:cubicBezTo>
                <a:cubicBezTo>
                  <a:pt x="28688" y="12743"/>
                  <a:pt x="28821" y="12727"/>
                  <a:pt x="28954" y="12674"/>
                </a:cubicBezTo>
                <a:cubicBezTo>
                  <a:pt x="29021" y="12641"/>
                  <a:pt x="29088" y="12641"/>
                  <a:pt x="29121" y="12607"/>
                </a:cubicBezTo>
                <a:cubicBezTo>
                  <a:pt x="29180" y="12509"/>
                  <a:pt x="29251" y="12480"/>
                  <a:pt x="29334" y="12480"/>
                </a:cubicBezTo>
                <a:cubicBezTo>
                  <a:pt x="29391" y="12480"/>
                  <a:pt x="29453" y="12494"/>
                  <a:pt x="29522" y="12507"/>
                </a:cubicBezTo>
                <a:cubicBezTo>
                  <a:pt x="29622" y="12374"/>
                  <a:pt x="29755" y="12307"/>
                  <a:pt x="29922" y="12307"/>
                </a:cubicBezTo>
                <a:cubicBezTo>
                  <a:pt x="30089" y="12307"/>
                  <a:pt x="30189" y="12274"/>
                  <a:pt x="30255" y="12140"/>
                </a:cubicBezTo>
                <a:cubicBezTo>
                  <a:pt x="30322" y="12051"/>
                  <a:pt x="30389" y="12022"/>
                  <a:pt x="30465" y="12022"/>
                </a:cubicBezTo>
                <a:cubicBezTo>
                  <a:pt x="30504" y="12022"/>
                  <a:pt x="30544" y="12029"/>
                  <a:pt x="30589" y="12040"/>
                </a:cubicBezTo>
                <a:cubicBezTo>
                  <a:pt x="30748" y="12112"/>
                  <a:pt x="30919" y="12147"/>
                  <a:pt x="31089" y="12147"/>
                </a:cubicBezTo>
                <a:cubicBezTo>
                  <a:pt x="31312" y="12147"/>
                  <a:pt x="31534" y="12087"/>
                  <a:pt x="31723" y="11973"/>
                </a:cubicBezTo>
                <a:cubicBezTo>
                  <a:pt x="32191" y="11692"/>
                  <a:pt x="32660" y="11470"/>
                  <a:pt x="33237" y="11470"/>
                </a:cubicBezTo>
                <a:cubicBezTo>
                  <a:pt x="33277" y="11470"/>
                  <a:pt x="33317" y="11471"/>
                  <a:pt x="33358" y="11473"/>
                </a:cubicBezTo>
                <a:cubicBezTo>
                  <a:pt x="33424" y="11473"/>
                  <a:pt x="33524" y="11473"/>
                  <a:pt x="33524" y="11373"/>
                </a:cubicBezTo>
                <a:cubicBezTo>
                  <a:pt x="33558" y="11173"/>
                  <a:pt x="33691" y="11173"/>
                  <a:pt x="33858" y="11140"/>
                </a:cubicBezTo>
                <a:cubicBezTo>
                  <a:pt x="34392" y="11039"/>
                  <a:pt x="34959" y="10973"/>
                  <a:pt x="35526" y="10873"/>
                </a:cubicBezTo>
                <a:cubicBezTo>
                  <a:pt x="35859" y="10821"/>
                  <a:pt x="36211" y="10751"/>
                  <a:pt x="36568" y="10751"/>
                </a:cubicBezTo>
                <a:cubicBezTo>
                  <a:pt x="36676" y="10751"/>
                  <a:pt x="36785" y="10757"/>
                  <a:pt x="36893" y="10773"/>
                </a:cubicBezTo>
                <a:cubicBezTo>
                  <a:pt x="36948" y="10777"/>
                  <a:pt x="37002" y="10779"/>
                  <a:pt x="37054" y="10779"/>
                </a:cubicBezTo>
                <a:cubicBezTo>
                  <a:pt x="37385" y="10779"/>
                  <a:pt x="37673" y="10697"/>
                  <a:pt x="37961" y="10639"/>
                </a:cubicBezTo>
                <a:cubicBezTo>
                  <a:pt x="38528" y="10469"/>
                  <a:pt x="39096" y="10251"/>
                  <a:pt x="39704" y="10251"/>
                </a:cubicBezTo>
                <a:cubicBezTo>
                  <a:pt x="39811" y="10251"/>
                  <a:pt x="39919" y="10257"/>
                  <a:pt x="40029" y="10272"/>
                </a:cubicBezTo>
                <a:cubicBezTo>
                  <a:pt x="40096" y="10272"/>
                  <a:pt x="40196" y="10272"/>
                  <a:pt x="40229" y="10206"/>
                </a:cubicBezTo>
                <a:cubicBezTo>
                  <a:pt x="40423" y="10134"/>
                  <a:pt x="40613" y="10103"/>
                  <a:pt x="40800" y="10103"/>
                </a:cubicBezTo>
                <a:cubicBezTo>
                  <a:pt x="41226" y="10103"/>
                  <a:pt x="41636" y="10264"/>
                  <a:pt x="42030" y="10472"/>
                </a:cubicBezTo>
                <a:cubicBezTo>
                  <a:pt x="42231" y="10606"/>
                  <a:pt x="42431" y="10706"/>
                  <a:pt x="42698" y="10706"/>
                </a:cubicBezTo>
                <a:cubicBezTo>
                  <a:pt x="42764" y="10706"/>
                  <a:pt x="42864" y="10773"/>
                  <a:pt x="42898" y="10839"/>
                </a:cubicBezTo>
                <a:cubicBezTo>
                  <a:pt x="42931" y="11140"/>
                  <a:pt x="43198" y="11306"/>
                  <a:pt x="43131" y="11640"/>
                </a:cubicBezTo>
                <a:cubicBezTo>
                  <a:pt x="43098" y="11807"/>
                  <a:pt x="43098" y="11873"/>
                  <a:pt x="42931" y="11873"/>
                </a:cubicBezTo>
                <a:cubicBezTo>
                  <a:pt x="42864" y="11873"/>
                  <a:pt x="42864" y="11973"/>
                  <a:pt x="42864" y="12040"/>
                </a:cubicBezTo>
                <a:cubicBezTo>
                  <a:pt x="42898" y="12174"/>
                  <a:pt x="42931" y="12307"/>
                  <a:pt x="43098" y="12307"/>
                </a:cubicBezTo>
                <a:cubicBezTo>
                  <a:pt x="43265" y="12307"/>
                  <a:pt x="43398" y="12307"/>
                  <a:pt x="43532" y="12174"/>
                </a:cubicBezTo>
                <a:cubicBezTo>
                  <a:pt x="43565" y="12140"/>
                  <a:pt x="43532" y="12040"/>
                  <a:pt x="43532" y="12007"/>
                </a:cubicBezTo>
                <a:cubicBezTo>
                  <a:pt x="43465" y="11873"/>
                  <a:pt x="43431" y="11773"/>
                  <a:pt x="43431" y="11607"/>
                </a:cubicBezTo>
                <a:cubicBezTo>
                  <a:pt x="43431" y="11506"/>
                  <a:pt x="43465" y="11440"/>
                  <a:pt x="43565" y="11373"/>
                </a:cubicBezTo>
                <a:cubicBezTo>
                  <a:pt x="43632" y="11373"/>
                  <a:pt x="43732" y="11440"/>
                  <a:pt x="43765" y="11506"/>
                </a:cubicBezTo>
                <a:cubicBezTo>
                  <a:pt x="43832" y="11707"/>
                  <a:pt x="43932" y="11973"/>
                  <a:pt x="43999" y="12174"/>
                </a:cubicBezTo>
                <a:cubicBezTo>
                  <a:pt x="44132" y="12474"/>
                  <a:pt x="44065" y="12674"/>
                  <a:pt x="43832" y="12874"/>
                </a:cubicBezTo>
                <a:cubicBezTo>
                  <a:pt x="43732" y="12974"/>
                  <a:pt x="43598" y="13041"/>
                  <a:pt x="43498" y="13174"/>
                </a:cubicBezTo>
                <a:cubicBezTo>
                  <a:pt x="43465" y="13274"/>
                  <a:pt x="43465" y="13341"/>
                  <a:pt x="43565" y="13341"/>
                </a:cubicBezTo>
                <a:cubicBezTo>
                  <a:pt x="43598" y="13341"/>
                  <a:pt x="43632" y="13308"/>
                  <a:pt x="43732" y="13308"/>
                </a:cubicBezTo>
                <a:cubicBezTo>
                  <a:pt x="43932" y="13308"/>
                  <a:pt x="43999" y="13374"/>
                  <a:pt x="43999" y="13541"/>
                </a:cubicBezTo>
                <a:cubicBezTo>
                  <a:pt x="43999" y="13608"/>
                  <a:pt x="43999" y="13675"/>
                  <a:pt x="43965" y="13708"/>
                </a:cubicBezTo>
                <a:cubicBezTo>
                  <a:pt x="43765" y="13942"/>
                  <a:pt x="43932" y="14042"/>
                  <a:pt x="44065" y="14208"/>
                </a:cubicBezTo>
                <a:cubicBezTo>
                  <a:pt x="44132" y="14342"/>
                  <a:pt x="44265" y="14442"/>
                  <a:pt x="44399" y="14509"/>
                </a:cubicBezTo>
                <a:cubicBezTo>
                  <a:pt x="44499" y="14609"/>
                  <a:pt x="44566" y="14709"/>
                  <a:pt x="44499" y="14842"/>
                </a:cubicBezTo>
                <a:cubicBezTo>
                  <a:pt x="44399" y="15142"/>
                  <a:pt x="44432" y="15443"/>
                  <a:pt x="44632" y="15643"/>
                </a:cubicBezTo>
                <a:cubicBezTo>
                  <a:pt x="44966" y="15976"/>
                  <a:pt x="45133" y="16377"/>
                  <a:pt x="45333" y="16844"/>
                </a:cubicBezTo>
                <a:cubicBezTo>
                  <a:pt x="45333" y="16944"/>
                  <a:pt x="45400" y="17010"/>
                  <a:pt x="45466" y="17044"/>
                </a:cubicBezTo>
                <a:cubicBezTo>
                  <a:pt x="45766" y="17144"/>
                  <a:pt x="46000" y="17444"/>
                  <a:pt x="46400" y="17477"/>
                </a:cubicBezTo>
                <a:cubicBezTo>
                  <a:pt x="46428" y="17395"/>
                  <a:pt x="46478" y="17335"/>
                  <a:pt x="46569" y="17335"/>
                </a:cubicBezTo>
                <a:cubicBezTo>
                  <a:pt x="46589" y="17335"/>
                  <a:pt x="46610" y="17338"/>
                  <a:pt x="46634" y="17344"/>
                </a:cubicBezTo>
                <a:cubicBezTo>
                  <a:pt x="46734" y="17377"/>
                  <a:pt x="46801" y="17377"/>
                  <a:pt x="46901" y="17444"/>
                </a:cubicBezTo>
                <a:cubicBezTo>
                  <a:pt x="46967" y="17511"/>
                  <a:pt x="46901" y="17611"/>
                  <a:pt x="46901" y="17678"/>
                </a:cubicBezTo>
                <a:cubicBezTo>
                  <a:pt x="46834" y="17844"/>
                  <a:pt x="46967" y="17944"/>
                  <a:pt x="47101" y="17978"/>
                </a:cubicBezTo>
                <a:cubicBezTo>
                  <a:pt x="47468" y="18111"/>
                  <a:pt x="47801" y="18178"/>
                  <a:pt x="48168" y="18178"/>
                </a:cubicBezTo>
                <a:cubicBezTo>
                  <a:pt x="48602" y="18178"/>
                  <a:pt x="48969" y="18111"/>
                  <a:pt x="49336" y="17844"/>
                </a:cubicBezTo>
                <a:cubicBezTo>
                  <a:pt x="49903" y="17477"/>
                  <a:pt x="50436" y="17110"/>
                  <a:pt x="51070" y="16810"/>
                </a:cubicBezTo>
                <a:cubicBezTo>
                  <a:pt x="51337" y="16643"/>
                  <a:pt x="51637" y="16477"/>
                  <a:pt x="51837" y="16210"/>
                </a:cubicBezTo>
                <a:cubicBezTo>
                  <a:pt x="51971" y="16043"/>
                  <a:pt x="52138" y="15976"/>
                  <a:pt x="52304" y="15910"/>
                </a:cubicBezTo>
                <a:cubicBezTo>
                  <a:pt x="52805" y="15643"/>
                  <a:pt x="53272" y="15343"/>
                  <a:pt x="53672" y="15009"/>
                </a:cubicBezTo>
                <a:cubicBezTo>
                  <a:pt x="54239" y="14609"/>
                  <a:pt x="54673" y="14142"/>
                  <a:pt x="55240" y="13708"/>
                </a:cubicBezTo>
                <a:lnTo>
                  <a:pt x="56974" y="12340"/>
                </a:lnTo>
                <a:cubicBezTo>
                  <a:pt x="57275" y="12107"/>
                  <a:pt x="57608" y="11873"/>
                  <a:pt x="57575" y="11440"/>
                </a:cubicBezTo>
                <a:cubicBezTo>
                  <a:pt x="57575" y="11373"/>
                  <a:pt x="57608" y="11306"/>
                  <a:pt x="57642" y="11273"/>
                </a:cubicBezTo>
                <a:cubicBezTo>
                  <a:pt x="57908" y="10939"/>
                  <a:pt x="57808" y="10606"/>
                  <a:pt x="57608" y="10272"/>
                </a:cubicBezTo>
                <a:cubicBezTo>
                  <a:pt x="57241" y="9638"/>
                  <a:pt x="57008" y="8938"/>
                  <a:pt x="56674" y="8271"/>
                </a:cubicBezTo>
                <a:cubicBezTo>
                  <a:pt x="56608" y="8104"/>
                  <a:pt x="56674" y="8071"/>
                  <a:pt x="56908" y="7937"/>
                </a:cubicBezTo>
                <a:cubicBezTo>
                  <a:pt x="56941" y="7904"/>
                  <a:pt x="56974" y="7904"/>
                  <a:pt x="57008" y="7837"/>
                </a:cubicBezTo>
                <a:cubicBezTo>
                  <a:pt x="56974" y="7637"/>
                  <a:pt x="56908" y="7470"/>
                  <a:pt x="56741" y="7337"/>
                </a:cubicBezTo>
                <a:cubicBezTo>
                  <a:pt x="56608" y="7270"/>
                  <a:pt x="56574" y="7137"/>
                  <a:pt x="56641" y="7003"/>
                </a:cubicBezTo>
                <a:cubicBezTo>
                  <a:pt x="56808" y="6670"/>
                  <a:pt x="56641" y="6470"/>
                  <a:pt x="56341" y="6336"/>
                </a:cubicBezTo>
                <a:cubicBezTo>
                  <a:pt x="56274" y="6503"/>
                  <a:pt x="56241" y="6670"/>
                  <a:pt x="56341" y="6870"/>
                </a:cubicBezTo>
                <a:cubicBezTo>
                  <a:pt x="56407" y="6937"/>
                  <a:pt x="56407" y="7037"/>
                  <a:pt x="56307" y="7103"/>
                </a:cubicBezTo>
                <a:cubicBezTo>
                  <a:pt x="56283" y="7116"/>
                  <a:pt x="56254" y="7123"/>
                  <a:pt x="56224" y="7123"/>
                </a:cubicBezTo>
                <a:cubicBezTo>
                  <a:pt x="56172" y="7123"/>
                  <a:pt x="56116" y="7100"/>
                  <a:pt x="56074" y="7037"/>
                </a:cubicBezTo>
                <a:lnTo>
                  <a:pt x="55307" y="6169"/>
                </a:lnTo>
                <a:cubicBezTo>
                  <a:pt x="55140" y="5969"/>
                  <a:pt x="55006" y="5769"/>
                  <a:pt x="54940" y="5536"/>
                </a:cubicBezTo>
                <a:cubicBezTo>
                  <a:pt x="54806" y="5135"/>
                  <a:pt x="54673" y="4702"/>
                  <a:pt x="54306" y="4435"/>
                </a:cubicBezTo>
                <a:cubicBezTo>
                  <a:pt x="54172" y="4335"/>
                  <a:pt x="54106" y="4135"/>
                  <a:pt x="54106" y="3968"/>
                </a:cubicBezTo>
                <a:cubicBezTo>
                  <a:pt x="54072" y="3768"/>
                  <a:pt x="53972" y="3601"/>
                  <a:pt x="53806" y="3467"/>
                </a:cubicBezTo>
                <a:cubicBezTo>
                  <a:pt x="53305" y="3167"/>
                  <a:pt x="53238" y="2500"/>
                  <a:pt x="52738" y="2200"/>
                </a:cubicBezTo>
                <a:cubicBezTo>
                  <a:pt x="52671" y="2166"/>
                  <a:pt x="52671" y="2033"/>
                  <a:pt x="52638" y="1966"/>
                </a:cubicBezTo>
                <a:cubicBezTo>
                  <a:pt x="52493" y="1676"/>
                  <a:pt x="52170" y="1487"/>
                  <a:pt x="51869" y="1487"/>
                </a:cubicBezTo>
                <a:cubicBezTo>
                  <a:pt x="51825" y="1487"/>
                  <a:pt x="51780" y="1491"/>
                  <a:pt x="51737" y="1499"/>
                </a:cubicBezTo>
                <a:cubicBezTo>
                  <a:pt x="51689" y="1509"/>
                  <a:pt x="51640" y="1513"/>
                  <a:pt x="51591" y="1513"/>
                </a:cubicBezTo>
                <a:cubicBezTo>
                  <a:pt x="51473" y="1513"/>
                  <a:pt x="51355" y="1490"/>
                  <a:pt x="51237" y="1466"/>
                </a:cubicBezTo>
                <a:cubicBezTo>
                  <a:pt x="50803" y="1333"/>
                  <a:pt x="50403" y="1199"/>
                  <a:pt x="49969" y="1132"/>
                </a:cubicBezTo>
                <a:cubicBezTo>
                  <a:pt x="49669" y="1099"/>
                  <a:pt x="49402" y="999"/>
                  <a:pt x="49102" y="932"/>
                </a:cubicBezTo>
                <a:cubicBezTo>
                  <a:pt x="48902" y="866"/>
                  <a:pt x="48669" y="799"/>
                  <a:pt x="48468" y="799"/>
                </a:cubicBezTo>
                <a:cubicBezTo>
                  <a:pt x="48168" y="799"/>
                  <a:pt x="47935" y="765"/>
                  <a:pt x="47668" y="599"/>
                </a:cubicBezTo>
                <a:cubicBezTo>
                  <a:pt x="47608" y="539"/>
                  <a:pt x="47536" y="527"/>
                  <a:pt x="47459" y="527"/>
                </a:cubicBezTo>
                <a:cubicBezTo>
                  <a:pt x="47408" y="527"/>
                  <a:pt x="47354" y="532"/>
                  <a:pt x="47301" y="532"/>
                </a:cubicBezTo>
                <a:cubicBezTo>
                  <a:pt x="47233" y="543"/>
                  <a:pt x="47165" y="548"/>
                  <a:pt x="47097" y="548"/>
                </a:cubicBezTo>
                <a:cubicBezTo>
                  <a:pt x="46803" y="548"/>
                  <a:pt x="46511" y="461"/>
                  <a:pt x="46236" y="461"/>
                </a:cubicBezTo>
                <a:cubicBezTo>
                  <a:pt x="46202" y="461"/>
                  <a:pt x="46167" y="462"/>
                  <a:pt x="46133" y="465"/>
                </a:cubicBezTo>
                <a:cubicBezTo>
                  <a:pt x="46110" y="471"/>
                  <a:pt x="46085" y="474"/>
                  <a:pt x="46060" y="474"/>
                </a:cubicBezTo>
                <a:cubicBezTo>
                  <a:pt x="45943" y="474"/>
                  <a:pt x="45815" y="414"/>
                  <a:pt x="45733" y="332"/>
                </a:cubicBezTo>
                <a:cubicBezTo>
                  <a:pt x="45600" y="298"/>
                  <a:pt x="45500" y="198"/>
                  <a:pt x="45400" y="132"/>
                </a:cubicBezTo>
                <a:cubicBezTo>
                  <a:pt x="45267" y="43"/>
                  <a:pt x="45160" y="0"/>
                  <a:pt x="45056" y="0"/>
                </a:cubicBezTo>
                <a:close/>
              </a:path>
            </a:pathLst>
          </a:custGeom>
          <a:solidFill>
            <a:srgbClr val="E872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8"/>
          <p:cNvSpPr/>
          <p:nvPr/>
        </p:nvSpPr>
        <p:spPr>
          <a:xfrm rot="-5400000">
            <a:off x="7743881" y="-335170"/>
            <a:ext cx="1883115" cy="1321327"/>
          </a:xfrm>
          <a:custGeom>
            <a:avLst/>
            <a:gdLst/>
            <a:ahLst/>
            <a:cxnLst/>
            <a:rect l="l" t="t" r="r" b="b"/>
            <a:pathLst>
              <a:path w="50203" h="35226" extrusionOk="0">
                <a:moveTo>
                  <a:pt x="11508" y="6905"/>
                </a:moveTo>
                <a:cubicBezTo>
                  <a:pt x="11575" y="6905"/>
                  <a:pt x="11675" y="6905"/>
                  <a:pt x="11642" y="7005"/>
                </a:cubicBezTo>
                <a:cubicBezTo>
                  <a:pt x="11642" y="7038"/>
                  <a:pt x="11575" y="7072"/>
                  <a:pt x="11542" y="7072"/>
                </a:cubicBezTo>
                <a:cubicBezTo>
                  <a:pt x="11524" y="7081"/>
                  <a:pt x="11506" y="7085"/>
                  <a:pt x="11489" y="7085"/>
                </a:cubicBezTo>
                <a:cubicBezTo>
                  <a:pt x="11444" y="7085"/>
                  <a:pt x="11408" y="7054"/>
                  <a:pt x="11408" y="7005"/>
                </a:cubicBezTo>
                <a:lnTo>
                  <a:pt x="11508" y="6905"/>
                </a:lnTo>
                <a:close/>
                <a:moveTo>
                  <a:pt x="16545" y="7939"/>
                </a:moveTo>
                <a:cubicBezTo>
                  <a:pt x="16579" y="7939"/>
                  <a:pt x="16645" y="7972"/>
                  <a:pt x="16612" y="8039"/>
                </a:cubicBezTo>
                <a:cubicBezTo>
                  <a:pt x="16612" y="8088"/>
                  <a:pt x="16594" y="8119"/>
                  <a:pt x="16558" y="8119"/>
                </a:cubicBezTo>
                <a:cubicBezTo>
                  <a:pt x="16545" y="8119"/>
                  <a:pt x="16530" y="8115"/>
                  <a:pt x="16512" y="8106"/>
                </a:cubicBezTo>
                <a:cubicBezTo>
                  <a:pt x="16479" y="8106"/>
                  <a:pt x="16412" y="8039"/>
                  <a:pt x="16479" y="7972"/>
                </a:cubicBezTo>
                <a:cubicBezTo>
                  <a:pt x="16479" y="7972"/>
                  <a:pt x="16512" y="7939"/>
                  <a:pt x="16545" y="7939"/>
                </a:cubicBezTo>
                <a:close/>
                <a:moveTo>
                  <a:pt x="8431" y="9360"/>
                </a:moveTo>
                <a:cubicBezTo>
                  <a:pt x="8558" y="9360"/>
                  <a:pt x="8711" y="9521"/>
                  <a:pt x="8740" y="9607"/>
                </a:cubicBezTo>
                <a:lnTo>
                  <a:pt x="8740" y="9640"/>
                </a:lnTo>
                <a:cubicBezTo>
                  <a:pt x="8706" y="9640"/>
                  <a:pt x="8673" y="9707"/>
                  <a:pt x="8640" y="9740"/>
                </a:cubicBezTo>
                <a:cubicBezTo>
                  <a:pt x="8506" y="9740"/>
                  <a:pt x="8373" y="9740"/>
                  <a:pt x="8239" y="9707"/>
                </a:cubicBezTo>
                <a:cubicBezTo>
                  <a:pt x="8173" y="9640"/>
                  <a:pt x="8139" y="9574"/>
                  <a:pt x="8173" y="9474"/>
                </a:cubicBezTo>
                <a:cubicBezTo>
                  <a:pt x="8206" y="9407"/>
                  <a:pt x="8273" y="9373"/>
                  <a:pt x="8373" y="9373"/>
                </a:cubicBezTo>
                <a:cubicBezTo>
                  <a:pt x="8391" y="9364"/>
                  <a:pt x="8411" y="9360"/>
                  <a:pt x="8431" y="9360"/>
                </a:cubicBezTo>
                <a:close/>
                <a:moveTo>
                  <a:pt x="1668" y="12042"/>
                </a:moveTo>
                <a:lnTo>
                  <a:pt x="1701" y="12075"/>
                </a:lnTo>
                <a:lnTo>
                  <a:pt x="1668" y="12109"/>
                </a:lnTo>
                <a:lnTo>
                  <a:pt x="1635" y="12109"/>
                </a:lnTo>
                <a:cubicBezTo>
                  <a:pt x="1568" y="12042"/>
                  <a:pt x="1635" y="12042"/>
                  <a:pt x="1668" y="12042"/>
                </a:cubicBezTo>
                <a:close/>
                <a:moveTo>
                  <a:pt x="2916" y="14764"/>
                </a:moveTo>
                <a:cubicBezTo>
                  <a:pt x="2933" y="14764"/>
                  <a:pt x="2951" y="14768"/>
                  <a:pt x="2969" y="14777"/>
                </a:cubicBezTo>
                <a:cubicBezTo>
                  <a:pt x="3069" y="14877"/>
                  <a:pt x="3169" y="14944"/>
                  <a:pt x="3169" y="15111"/>
                </a:cubicBezTo>
                <a:lnTo>
                  <a:pt x="3169" y="15211"/>
                </a:lnTo>
                <a:cubicBezTo>
                  <a:pt x="3136" y="15244"/>
                  <a:pt x="3136" y="15278"/>
                  <a:pt x="3069" y="15278"/>
                </a:cubicBezTo>
                <a:cubicBezTo>
                  <a:pt x="3048" y="15292"/>
                  <a:pt x="3025" y="15299"/>
                  <a:pt x="3001" y="15299"/>
                </a:cubicBezTo>
                <a:cubicBezTo>
                  <a:pt x="2913" y="15299"/>
                  <a:pt x="2814" y="15209"/>
                  <a:pt x="2735" y="15078"/>
                </a:cubicBezTo>
                <a:cubicBezTo>
                  <a:pt x="2702" y="15011"/>
                  <a:pt x="2735" y="14911"/>
                  <a:pt x="2802" y="14844"/>
                </a:cubicBezTo>
                <a:cubicBezTo>
                  <a:pt x="2827" y="14795"/>
                  <a:pt x="2869" y="14764"/>
                  <a:pt x="2916" y="14764"/>
                </a:cubicBezTo>
                <a:close/>
                <a:moveTo>
                  <a:pt x="3403" y="21716"/>
                </a:moveTo>
                <a:cubicBezTo>
                  <a:pt x="3503" y="21716"/>
                  <a:pt x="3569" y="21749"/>
                  <a:pt x="3569" y="21816"/>
                </a:cubicBezTo>
                <a:lnTo>
                  <a:pt x="3536" y="21882"/>
                </a:lnTo>
                <a:cubicBezTo>
                  <a:pt x="3522" y="21887"/>
                  <a:pt x="3510" y="21889"/>
                  <a:pt x="3499" y="21889"/>
                </a:cubicBezTo>
                <a:cubicBezTo>
                  <a:pt x="3427" y="21889"/>
                  <a:pt x="3398" y="21807"/>
                  <a:pt x="3369" y="21749"/>
                </a:cubicBezTo>
                <a:cubicBezTo>
                  <a:pt x="3369" y="21740"/>
                  <a:pt x="3367" y="21728"/>
                  <a:pt x="3363" y="21716"/>
                </a:cubicBezTo>
                <a:close/>
                <a:moveTo>
                  <a:pt x="12976" y="21949"/>
                </a:moveTo>
                <a:cubicBezTo>
                  <a:pt x="13009" y="21949"/>
                  <a:pt x="13043" y="22016"/>
                  <a:pt x="13076" y="22016"/>
                </a:cubicBezTo>
                <a:cubicBezTo>
                  <a:pt x="13043" y="22049"/>
                  <a:pt x="13043" y="22083"/>
                  <a:pt x="13009" y="22083"/>
                </a:cubicBezTo>
                <a:cubicBezTo>
                  <a:pt x="13000" y="22092"/>
                  <a:pt x="12987" y="22096"/>
                  <a:pt x="12974" y="22096"/>
                </a:cubicBezTo>
                <a:cubicBezTo>
                  <a:pt x="12943" y="22096"/>
                  <a:pt x="12909" y="22073"/>
                  <a:pt x="12909" y="22049"/>
                </a:cubicBezTo>
                <a:cubicBezTo>
                  <a:pt x="12909" y="22049"/>
                  <a:pt x="12909" y="21949"/>
                  <a:pt x="12976" y="21949"/>
                </a:cubicBezTo>
                <a:close/>
                <a:moveTo>
                  <a:pt x="9801" y="23619"/>
                </a:moveTo>
                <a:cubicBezTo>
                  <a:pt x="9841" y="23619"/>
                  <a:pt x="9877" y="23630"/>
                  <a:pt x="9907" y="23650"/>
                </a:cubicBezTo>
                <a:cubicBezTo>
                  <a:pt x="10141" y="23817"/>
                  <a:pt x="10374" y="23984"/>
                  <a:pt x="10574" y="24151"/>
                </a:cubicBezTo>
                <a:lnTo>
                  <a:pt x="10574" y="24217"/>
                </a:lnTo>
                <a:cubicBezTo>
                  <a:pt x="10541" y="24251"/>
                  <a:pt x="10541" y="24284"/>
                  <a:pt x="10574" y="24317"/>
                </a:cubicBezTo>
                <a:cubicBezTo>
                  <a:pt x="10486" y="24388"/>
                  <a:pt x="10389" y="24430"/>
                  <a:pt x="10287" y="24430"/>
                </a:cubicBezTo>
                <a:cubicBezTo>
                  <a:pt x="10196" y="24430"/>
                  <a:pt x="10102" y="24396"/>
                  <a:pt x="10007" y="24317"/>
                </a:cubicBezTo>
                <a:cubicBezTo>
                  <a:pt x="9874" y="24251"/>
                  <a:pt x="9807" y="24217"/>
                  <a:pt x="9674" y="24117"/>
                </a:cubicBezTo>
                <a:cubicBezTo>
                  <a:pt x="9540" y="24051"/>
                  <a:pt x="9374" y="23984"/>
                  <a:pt x="9507" y="23817"/>
                </a:cubicBezTo>
                <a:cubicBezTo>
                  <a:pt x="9600" y="23678"/>
                  <a:pt x="9709" y="23619"/>
                  <a:pt x="9801" y="23619"/>
                </a:cubicBezTo>
                <a:close/>
                <a:moveTo>
                  <a:pt x="12030" y="25348"/>
                </a:moveTo>
                <a:cubicBezTo>
                  <a:pt x="12044" y="25348"/>
                  <a:pt x="12051" y="25417"/>
                  <a:pt x="12075" y="25418"/>
                </a:cubicBezTo>
                <a:lnTo>
                  <a:pt x="12075" y="25418"/>
                </a:lnTo>
                <a:cubicBezTo>
                  <a:pt x="12070" y="25418"/>
                  <a:pt x="12039" y="25415"/>
                  <a:pt x="12009" y="25385"/>
                </a:cubicBezTo>
                <a:cubicBezTo>
                  <a:pt x="12018" y="25358"/>
                  <a:pt x="12024" y="25348"/>
                  <a:pt x="12030" y="25348"/>
                </a:cubicBezTo>
                <a:close/>
                <a:moveTo>
                  <a:pt x="10791" y="24459"/>
                </a:moveTo>
                <a:cubicBezTo>
                  <a:pt x="10825" y="24459"/>
                  <a:pt x="10858" y="24468"/>
                  <a:pt x="10875" y="24484"/>
                </a:cubicBezTo>
                <a:cubicBezTo>
                  <a:pt x="10975" y="24551"/>
                  <a:pt x="10975" y="24618"/>
                  <a:pt x="10875" y="24718"/>
                </a:cubicBezTo>
                <a:cubicBezTo>
                  <a:pt x="10875" y="24751"/>
                  <a:pt x="10841" y="24751"/>
                  <a:pt x="10808" y="24784"/>
                </a:cubicBezTo>
                <a:cubicBezTo>
                  <a:pt x="10841" y="25051"/>
                  <a:pt x="11041" y="25218"/>
                  <a:pt x="11175" y="25385"/>
                </a:cubicBezTo>
                <a:cubicBezTo>
                  <a:pt x="11308" y="25552"/>
                  <a:pt x="11475" y="25652"/>
                  <a:pt x="11408" y="25885"/>
                </a:cubicBezTo>
                <a:cubicBezTo>
                  <a:pt x="11008" y="25718"/>
                  <a:pt x="10808" y="25352"/>
                  <a:pt x="10408" y="25085"/>
                </a:cubicBezTo>
                <a:cubicBezTo>
                  <a:pt x="10341" y="24985"/>
                  <a:pt x="10308" y="24918"/>
                  <a:pt x="10341" y="24818"/>
                </a:cubicBezTo>
                <a:cubicBezTo>
                  <a:pt x="10408" y="24751"/>
                  <a:pt x="10508" y="24751"/>
                  <a:pt x="10574" y="24751"/>
                </a:cubicBezTo>
                <a:cubicBezTo>
                  <a:pt x="10674" y="24751"/>
                  <a:pt x="10708" y="24784"/>
                  <a:pt x="10808" y="24784"/>
                </a:cubicBezTo>
                <a:cubicBezTo>
                  <a:pt x="10741" y="24784"/>
                  <a:pt x="10741" y="24751"/>
                  <a:pt x="10708" y="24718"/>
                </a:cubicBezTo>
                <a:cubicBezTo>
                  <a:pt x="10674" y="24618"/>
                  <a:pt x="10641" y="24584"/>
                  <a:pt x="10708" y="24484"/>
                </a:cubicBezTo>
                <a:cubicBezTo>
                  <a:pt x="10725" y="24468"/>
                  <a:pt x="10758" y="24459"/>
                  <a:pt x="10791" y="24459"/>
                </a:cubicBezTo>
                <a:close/>
                <a:moveTo>
                  <a:pt x="9307" y="26119"/>
                </a:moveTo>
                <a:cubicBezTo>
                  <a:pt x="9307" y="26152"/>
                  <a:pt x="9340" y="26152"/>
                  <a:pt x="9340" y="26219"/>
                </a:cubicBezTo>
                <a:cubicBezTo>
                  <a:pt x="9340" y="26248"/>
                  <a:pt x="9314" y="26278"/>
                  <a:pt x="9240" y="26284"/>
                </a:cubicBezTo>
                <a:lnTo>
                  <a:pt x="9240" y="26284"/>
                </a:lnTo>
                <a:lnTo>
                  <a:pt x="9240" y="26152"/>
                </a:lnTo>
                <a:cubicBezTo>
                  <a:pt x="9240" y="26119"/>
                  <a:pt x="9307" y="26119"/>
                  <a:pt x="9307" y="26119"/>
                </a:cubicBezTo>
                <a:close/>
                <a:moveTo>
                  <a:pt x="14644" y="25985"/>
                </a:moveTo>
                <a:cubicBezTo>
                  <a:pt x="14744" y="26052"/>
                  <a:pt x="14811" y="26119"/>
                  <a:pt x="14844" y="26219"/>
                </a:cubicBezTo>
                <a:cubicBezTo>
                  <a:pt x="14844" y="26219"/>
                  <a:pt x="14877" y="26219"/>
                  <a:pt x="14978" y="26152"/>
                </a:cubicBezTo>
                <a:cubicBezTo>
                  <a:pt x="15011" y="26152"/>
                  <a:pt x="15044" y="26219"/>
                  <a:pt x="15011" y="26286"/>
                </a:cubicBezTo>
                <a:cubicBezTo>
                  <a:pt x="14978" y="26319"/>
                  <a:pt x="14911" y="26319"/>
                  <a:pt x="14877" y="26319"/>
                </a:cubicBezTo>
                <a:cubicBezTo>
                  <a:pt x="14844" y="26319"/>
                  <a:pt x="14811" y="26286"/>
                  <a:pt x="14844" y="26219"/>
                </a:cubicBezTo>
                <a:lnTo>
                  <a:pt x="14844" y="26219"/>
                </a:lnTo>
                <a:cubicBezTo>
                  <a:pt x="14820" y="26225"/>
                  <a:pt x="14799" y="26228"/>
                  <a:pt x="14779" y="26228"/>
                </a:cubicBezTo>
                <a:cubicBezTo>
                  <a:pt x="14687" y="26228"/>
                  <a:pt x="14632" y="26168"/>
                  <a:pt x="14577" y="26085"/>
                </a:cubicBezTo>
                <a:lnTo>
                  <a:pt x="14577" y="26052"/>
                </a:lnTo>
                <a:cubicBezTo>
                  <a:pt x="14577" y="25985"/>
                  <a:pt x="14644" y="25985"/>
                  <a:pt x="14644" y="25985"/>
                </a:cubicBezTo>
                <a:close/>
                <a:moveTo>
                  <a:pt x="14009" y="27274"/>
                </a:moveTo>
                <a:cubicBezTo>
                  <a:pt x="14023" y="27274"/>
                  <a:pt x="14035" y="27278"/>
                  <a:pt x="14044" y="27286"/>
                </a:cubicBezTo>
                <a:cubicBezTo>
                  <a:pt x="14110" y="27320"/>
                  <a:pt x="14244" y="27320"/>
                  <a:pt x="14310" y="27453"/>
                </a:cubicBezTo>
                <a:cubicBezTo>
                  <a:pt x="14253" y="27496"/>
                  <a:pt x="14202" y="27508"/>
                  <a:pt x="14160" y="27508"/>
                </a:cubicBezTo>
                <a:cubicBezTo>
                  <a:pt x="14103" y="27508"/>
                  <a:pt x="14063" y="27486"/>
                  <a:pt x="14044" y="27486"/>
                </a:cubicBezTo>
                <a:cubicBezTo>
                  <a:pt x="13977" y="27486"/>
                  <a:pt x="13910" y="27453"/>
                  <a:pt x="13910" y="27386"/>
                </a:cubicBezTo>
                <a:cubicBezTo>
                  <a:pt x="13910" y="27311"/>
                  <a:pt x="13966" y="27274"/>
                  <a:pt x="14009" y="27274"/>
                </a:cubicBezTo>
                <a:close/>
                <a:moveTo>
                  <a:pt x="21182" y="30455"/>
                </a:moveTo>
                <a:cubicBezTo>
                  <a:pt x="21182" y="30489"/>
                  <a:pt x="21182" y="30489"/>
                  <a:pt x="21149" y="30555"/>
                </a:cubicBezTo>
                <a:cubicBezTo>
                  <a:pt x="21082" y="30455"/>
                  <a:pt x="21149" y="30455"/>
                  <a:pt x="21182" y="30455"/>
                </a:cubicBezTo>
                <a:close/>
                <a:moveTo>
                  <a:pt x="21349" y="29655"/>
                </a:moveTo>
                <a:lnTo>
                  <a:pt x="21349" y="29655"/>
                </a:lnTo>
                <a:cubicBezTo>
                  <a:pt x="21582" y="29755"/>
                  <a:pt x="21816" y="29821"/>
                  <a:pt x="22049" y="29921"/>
                </a:cubicBezTo>
                <a:cubicBezTo>
                  <a:pt x="22083" y="30188"/>
                  <a:pt x="21849" y="30288"/>
                  <a:pt x="21882" y="30555"/>
                </a:cubicBezTo>
                <a:cubicBezTo>
                  <a:pt x="21882" y="30615"/>
                  <a:pt x="21856" y="30727"/>
                  <a:pt x="21756" y="30727"/>
                </a:cubicBezTo>
                <a:cubicBezTo>
                  <a:pt x="21743" y="30727"/>
                  <a:pt x="21730" y="30726"/>
                  <a:pt x="21716" y="30722"/>
                </a:cubicBezTo>
                <a:cubicBezTo>
                  <a:pt x="21549" y="30689"/>
                  <a:pt x="21382" y="30422"/>
                  <a:pt x="21482" y="30388"/>
                </a:cubicBezTo>
                <a:cubicBezTo>
                  <a:pt x="21682" y="30188"/>
                  <a:pt x="21516" y="30055"/>
                  <a:pt x="21415" y="29888"/>
                </a:cubicBezTo>
                <a:cubicBezTo>
                  <a:pt x="21382" y="29821"/>
                  <a:pt x="21315" y="29788"/>
                  <a:pt x="21349" y="29655"/>
                </a:cubicBezTo>
                <a:close/>
                <a:moveTo>
                  <a:pt x="23223" y="30286"/>
                </a:moveTo>
                <a:cubicBezTo>
                  <a:pt x="23433" y="30286"/>
                  <a:pt x="23560" y="30528"/>
                  <a:pt x="23717" y="30622"/>
                </a:cubicBezTo>
                <a:cubicBezTo>
                  <a:pt x="23750" y="30622"/>
                  <a:pt x="23750" y="30722"/>
                  <a:pt x="23750" y="30755"/>
                </a:cubicBezTo>
                <a:cubicBezTo>
                  <a:pt x="23717" y="30822"/>
                  <a:pt x="23717" y="30889"/>
                  <a:pt x="23684" y="30922"/>
                </a:cubicBezTo>
                <a:cubicBezTo>
                  <a:pt x="23623" y="30942"/>
                  <a:pt x="23562" y="30975"/>
                  <a:pt x="23509" y="30975"/>
                </a:cubicBezTo>
                <a:cubicBezTo>
                  <a:pt x="23474" y="30975"/>
                  <a:pt x="23443" y="30961"/>
                  <a:pt x="23417" y="30922"/>
                </a:cubicBezTo>
                <a:cubicBezTo>
                  <a:pt x="23317" y="30755"/>
                  <a:pt x="23050" y="30622"/>
                  <a:pt x="23150" y="30355"/>
                </a:cubicBezTo>
                <a:lnTo>
                  <a:pt x="23183" y="30288"/>
                </a:lnTo>
                <a:cubicBezTo>
                  <a:pt x="23197" y="30286"/>
                  <a:pt x="23210" y="30286"/>
                  <a:pt x="23223" y="30286"/>
                </a:cubicBezTo>
                <a:close/>
                <a:moveTo>
                  <a:pt x="24985" y="31556"/>
                </a:moveTo>
                <a:cubicBezTo>
                  <a:pt x="25018" y="31556"/>
                  <a:pt x="25085" y="31556"/>
                  <a:pt x="25085" y="31623"/>
                </a:cubicBezTo>
                <a:cubicBezTo>
                  <a:pt x="25151" y="31656"/>
                  <a:pt x="25085" y="31723"/>
                  <a:pt x="25051" y="31756"/>
                </a:cubicBezTo>
                <a:cubicBezTo>
                  <a:pt x="25018" y="31756"/>
                  <a:pt x="24918" y="31723"/>
                  <a:pt x="24918" y="31623"/>
                </a:cubicBezTo>
                <a:cubicBezTo>
                  <a:pt x="24885" y="31589"/>
                  <a:pt x="24918" y="31556"/>
                  <a:pt x="24985" y="31556"/>
                </a:cubicBezTo>
                <a:close/>
                <a:moveTo>
                  <a:pt x="22478" y="31109"/>
                </a:moveTo>
                <a:cubicBezTo>
                  <a:pt x="22494" y="31109"/>
                  <a:pt x="22507" y="31113"/>
                  <a:pt x="22516" y="31122"/>
                </a:cubicBezTo>
                <a:cubicBezTo>
                  <a:pt x="22716" y="31322"/>
                  <a:pt x="22983" y="31489"/>
                  <a:pt x="23183" y="31723"/>
                </a:cubicBezTo>
                <a:cubicBezTo>
                  <a:pt x="23250" y="31923"/>
                  <a:pt x="23484" y="31956"/>
                  <a:pt x="23584" y="32056"/>
                </a:cubicBezTo>
                <a:lnTo>
                  <a:pt x="23584" y="32156"/>
                </a:lnTo>
                <a:cubicBezTo>
                  <a:pt x="23584" y="32223"/>
                  <a:pt x="23550" y="32256"/>
                  <a:pt x="23517" y="32256"/>
                </a:cubicBezTo>
                <a:cubicBezTo>
                  <a:pt x="23417" y="32223"/>
                  <a:pt x="23317" y="32256"/>
                  <a:pt x="23217" y="32156"/>
                </a:cubicBezTo>
                <a:cubicBezTo>
                  <a:pt x="22983" y="31923"/>
                  <a:pt x="22683" y="31723"/>
                  <a:pt x="22383" y="31489"/>
                </a:cubicBezTo>
                <a:cubicBezTo>
                  <a:pt x="22349" y="31456"/>
                  <a:pt x="22349" y="31389"/>
                  <a:pt x="22316" y="31322"/>
                </a:cubicBezTo>
                <a:cubicBezTo>
                  <a:pt x="22249" y="31256"/>
                  <a:pt x="22316" y="31222"/>
                  <a:pt x="22349" y="31189"/>
                </a:cubicBezTo>
                <a:cubicBezTo>
                  <a:pt x="22374" y="31140"/>
                  <a:pt x="22434" y="31109"/>
                  <a:pt x="22478" y="31109"/>
                </a:cubicBezTo>
                <a:close/>
                <a:moveTo>
                  <a:pt x="25352" y="32990"/>
                </a:moveTo>
                <a:lnTo>
                  <a:pt x="25318" y="33057"/>
                </a:lnTo>
                <a:lnTo>
                  <a:pt x="25318" y="32990"/>
                </a:lnTo>
                <a:close/>
                <a:moveTo>
                  <a:pt x="33826" y="33777"/>
                </a:moveTo>
                <a:cubicBezTo>
                  <a:pt x="33849" y="33777"/>
                  <a:pt x="33872" y="33781"/>
                  <a:pt x="33891" y="33791"/>
                </a:cubicBezTo>
                <a:cubicBezTo>
                  <a:pt x="33924" y="33824"/>
                  <a:pt x="33924" y="33891"/>
                  <a:pt x="33924" y="33924"/>
                </a:cubicBezTo>
                <a:cubicBezTo>
                  <a:pt x="33891" y="33991"/>
                  <a:pt x="33824" y="34058"/>
                  <a:pt x="33724" y="34058"/>
                </a:cubicBezTo>
                <a:cubicBezTo>
                  <a:pt x="33691" y="34058"/>
                  <a:pt x="33591" y="34058"/>
                  <a:pt x="33591" y="33958"/>
                </a:cubicBezTo>
                <a:cubicBezTo>
                  <a:pt x="33591" y="33924"/>
                  <a:pt x="33591" y="33891"/>
                  <a:pt x="33658" y="33824"/>
                </a:cubicBezTo>
                <a:cubicBezTo>
                  <a:pt x="33705" y="33801"/>
                  <a:pt x="33769" y="33777"/>
                  <a:pt x="33826" y="33777"/>
                </a:cubicBezTo>
                <a:close/>
                <a:moveTo>
                  <a:pt x="23524" y="0"/>
                </a:moveTo>
                <a:cubicBezTo>
                  <a:pt x="23381" y="0"/>
                  <a:pt x="23272" y="84"/>
                  <a:pt x="23150" y="267"/>
                </a:cubicBezTo>
                <a:cubicBezTo>
                  <a:pt x="22883" y="567"/>
                  <a:pt x="22683" y="901"/>
                  <a:pt x="22550" y="1268"/>
                </a:cubicBezTo>
                <a:cubicBezTo>
                  <a:pt x="22483" y="1468"/>
                  <a:pt x="22416" y="1701"/>
                  <a:pt x="22316" y="1801"/>
                </a:cubicBezTo>
                <a:cubicBezTo>
                  <a:pt x="21849" y="2302"/>
                  <a:pt x="21649" y="2936"/>
                  <a:pt x="21349" y="3569"/>
                </a:cubicBezTo>
                <a:lnTo>
                  <a:pt x="20348" y="5804"/>
                </a:lnTo>
                <a:cubicBezTo>
                  <a:pt x="20315" y="5938"/>
                  <a:pt x="20248" y="6071"/>
                  <a:pt x="20181" y="6138"/>
                </a:cubicBezTo>
                <a:cubicBezTo>
                  <a:pt x="20098" y="6271"/>
                  <a:pt x="20014" y="6338"/>
                  <a:pt x="19931" y="6338"/>
                </a:cubicBezTo>
                <a:cubicBezTo>
                  <a:pt x="19848" y="6338"/>
                  <a:pt x="19764" y="6271"/>
                  <a:pt x="19681" y="6138"/>
                </a:cubicBezTo>
                <a:cubicBezTo>
                  <a:pt x="19648" y="6071"/>
                  <a:pt x="19547" y="5938"/>
                  <a:pt x="19514" y="5871"/>
                </a:cubicBezTo>
                <a:cubicBezTo>
                  <a:pt x="19381" y="5471"/>
                  <a:pt x="19080" y="5237"/>
                  <a:pt x="18814" y="5037"/>
                </a:cubicBezTo>
                <a:cubicBezTo>
                  <a:pt x="18653" y="4894"/>
                  <a:pt x="18578" y="4828"/>
                  <a:pt x="18492" y="4828"/>
                </a:cubicBezTo>
                <a:cubicBezTo>
                  <a:pt x="18418" y="4828"/>
                  <a:pt x="18335" y="4877"/>
                  <a:pt x="18180" y="4970"/>
                </a:cubicBezTo>
                <a:cubicBezTo>
                  <a:pt x="18096" y="5037"/>
                  <a:pt x="18021" y="5070"/>
                  <a:pt x="17950" y="5070"/>
                </a:cubicBezTo>
                <a:cubicBezTo>
                  <a:pt x="17880" y="5070"/>
                  <a:pt x="17813" y="5037"/>
                  <a:pt x="17746" y="4970"/>
                </a:cubicBezTo>
                <a:cubicBezTo>
                  <a:pt x="17546" y="4770"/>
                  <a:pt x="17346" y="4603"/>
                  <a:pt x="17146" y="4403"/>
                </a:cubicBezTo>
                <a:cubicBezTo>
                  <a:pt x="16712" y="3970"/>
                  <a:pt x="16212" y="3736"/>
                  <a:pt x="15645" y="3636"/>
                </a:cubicBezTo>
                <a:cubicBezTo>
                  <a:pt x="15608" y="3631"/>
                  <a:pt x="15572" y="3629"/>
                  <a:pt x="15537" y="3629"/>
                </a:cubicBezTo>
                <a:cubicBezTo>
                  <a:pt x="15313" y="3629"/>
                  <a:pt x="15108" y="3712"/>
                  <a:pt x="14877" y="3769"/>
                </a:cubicBezTo>
                <a:cubicBezTo>
                  <a:pt x="14744" y="3803"/>
                  <a:pt x="14677" y="3903"/>
                  <a:pt x="14677" y="4036"/>
                </a:cubicBezTo>
                <a:cubicBezTo>
                  <a:pt x="14677" y="4470"/>
                  <a:pt x="14477" y="4970"/>
                  <a:pt x="14711" y="5437"/>
                </a:cubicBezTo>
                <a:cubicBezTo>
                  <a:pt x="14811" y="5571"/>
                  <a:pt x="14744" y="5738"/>
                  <a:pt x="14577" y="5804"/>
                </a:cubicBezTo>
                <a:cubicBezTo>
                  <a:pt x="14544" y="5871"/>
                  <a:pt x="14477" y="5904"/>
                  <a:pt x="14410" y="5938"/>
                </a:cubicBezTo>
                <a:cubicBezTo>
                  <a:pt x="14310" y="6038"/>
                  <a:pt x="14310" y="6104"/>
                  <a:pt x="14377" y="6238"/>
                </a:cubicBezTo>
                <a:cubicBezTo>
                  <a:pt x="14438" y="6319"/>
                  <a:pt x="14498" y="6363"/>
                  <a:pt x="14566" y="6363"/>
                </a:cubicBezTo>
                <a:cubicBezTo>
                  <a:pt x="14611" y="6363"/>
                  <a:pt x="14658" y="6344"/>
                  <a:pt x="14711" y="6305"/>
                </a:cubicBezTo>
                <a:cubicBezTo>
                  <a:pt x="14813" y="6253"/>
                  <a:pt x="14916" y="6183"/>
                  <a:pt x="15033" y="6183"/>
                </a:cubicBezTo>
                <a:cubicBezTo>
                  <a:pt x="15069" y="6183"/>
                  <a:pt x="15106" y="6189"/>
                  <a:pt x="15144" y="6205"/>
                </a:cubicBezTo>
                <a:cubicBezTo>
                  <a:pt x="15411" y="6271"/>
                  <a:pt x="15678" y="6405"/>
                  <a:pt x="15878" y="6605"/>
                </a:cubicBezTo>
                <a:cubicBezTo>
                  <a:pt x="15978" y="6638"/>
                  <a:pt x="15978" y="6738"/>
                  <a:pt x="15912" y="6772"/>
                </a:cubicBezTo>
                <a:cubicBezTo>
                  <a:pt x="15912" y="6872"/>
                  <a:pt x="15845" y="6905"/>
                  <a:pt x="15811" y="6905"/>
                </a:cubicBezTo>
                <a:cubicBezTo>
                  <a:pt x="15678" y="6905"/>
                  <a:pt x="15545" y="6905"/>
                  <a:pt x="15478" y="6872"/>
                </a:cubicBezTo>
                <a:cubicBezTo>
                  <a:pt x="15344" y="6822"/>
                  <a:pt x="15219" y="6797"/>
                  <a:pt x="15098" y="6797"/>
                </a:cubicBezTo>
                <a:cubicBezTo>
                  <a:pt x="14978" y="6797"/>
                  <a:pt x="14861" y="6822"/>
                  <a:pt x="14744" y="6872"/>
                </a:cubicBezTo>
                <a:cubicBezTo>
                  <a:pt x="14655" y="6905"/>
                  <a:pt x="14566" y="6920"/>
                  <a:pt x="14478" y="6920"/>
                </a:cubicBezTo>
                <a:cubicBezTo>
                  <a:pt x="14303" y="6920"/>
                  <a:pt x="14132" y="6861"/>
                  <a:pt x="13977" y="6772"/>
                </a:cubicBezTo>
                <a:cubicBezTo>
                  <a:pt x="13577" y="6571"/>
                  <a:pt x="13210" y="6305"/>
                  <a:pt x="12909" y="5938"/>
                </a:cubicBezTo>
                <a:cubicBezTo>
                  <a:pt x="12409" y="5237"/>
                  <a:pt x="11709" y="4737"/>
                  <a:pt x="11008" y="4203"/>
                </a:cubicBezTo>
                <a:cubicBezTo>
                  <a:pt x="10952" y="4147"/>
                  <a:pt x="10914" y="4121"/>
                  <a:pt x="10888" y="4121"/>
                </a:cubicBezTo>
                <a:cubicBezTo>
                  <a:pt x="10853" y="4121"/>
                  <a:pt x="10841" y="4173"/>
                  <a:pt x="10841" y="4270"/>
                </a:cubicBezTo>
                <a:cubicBezTo>
                  <a:pt x="10816" y="4474"/>
                  <a:pt x="10771" y="4561"/>
                  <a:pt x="10677" y="4561"/>
                </a:cubicBezTo>
                <a:cubicBezTo>
                  <a:pt x="10648" y="4561"/>
                  <a:pt x="10614" y="4552"/>
                  <a:pt x="10574" y="4537"/>
                </a:cubicBezTo>
                <a:cubicBezTo>
                  <a:pt x="10506" y="4503"/>
                  <a:pt x="10445" y="4488"/>
                  <a:pt x="10387" y="4488"/>
                </a:cubicBezTo>
                <a:cubicBezTo>
                  <a:pt x="10218" y="4488"/>
                  <a:pt x="10081" y="4612"/>
                  <a:pt x="9907" y="4737"/>
                </a:cubicBezTo>
                <a:cubicBezTo>
                  <a:pt x="9640" y="4970"/>
                  <a:pt x="9640" y="5104"/>
                  <a:pt x="9807" y="5471"/>
                </a:cubicBezTo>
                <a:cubicBezTo>
                  <a:pt x="9907" y="5738"/>
                  <a:pt x="9907" y="5771"/>
                  <a:pt x="9674" y="5904"/>
                </a:cubicBezTo>
                <a:cubicBezTo>
                  <a:pt x="9507" y="5971"/>
                  <a:pt x="9407" y="6104"/>
                  <a:pt x="9374" y="6271"/>
                </a:cubicBezTo>
                <a:cubicBezTo>
                  <a:pt x="9374" y="6405"/>
                  <a:pt x="9340" y="6571"/>
                  <a:pt x="9240" y="6638"/>
                </a:cubicBezTo>
                <a:cubicBezTo>
                  <a:pt x="9073" y="6872"/>
                  <a:pt x="9140" y="7038"/>
                  <a:pt x="9240" y="7239"/>
                </a:cubicBezTo>
                <a:cubicBezTo>
                  <a:pt x="9340" y="7372"/>
                  <a:pt x="9240" y="7472"/>
                  <a:pt x="9073" y="7539"/>
                </a:cubicBezTo>
                <a:cubicBezTo>
                  <a:pt x="8939" y="7558"/>
                  <a:pt x="8815" y="7577"/>
                  <a:pt x="8683" y="7577"/>
                </a:cubicBezTo>
                <a:cubicBezTo>
                  <a:pt x="8586" y="7577"/>
                  <a:pt x="8486" y="7567"/>
                  <a:pt x="8373" y="7539"/>
                </a:cubicBezTo>
                <a:cubicBezTo>
                  <a:pt x="8006" y="7372"/>
                  <a:pt x="7672" y="7305"/>
                  <a:pt x="7339" y="7105"/>
                </a:cubicBezTo>
                <a:cubicBezTo>
                  <a:pt x="7271" y="7083"/>
                  <a:pt x="7218" y="7014"/>
                  <a:pt x="7150" y="7014"/>
                </a:cubicBezTo>
                <a:cubicBezTo>
                  <a:pt x="7117" y="7014"/>
                  <a:pt x="7081" y="7029"/>
                  <a:pt x="7039" y="7072"/>
                </a:cubicBezTo>
                <a:cubicBezTo>
                  <a:pt x="7139" y="7105"/>
                  <a:pt x="7205" y="7139"/>
                  <a:pt x="7239" y="7205"/>
                </a:cubicBezTo>
                <a:cubicBezTo>
                  <a:pt x="7506" y="7572"/>
                  <a:pt x="7906" y="7706"/>
                  <a:pt x="8339" y="7806"/>
                </a:cubicBezTo>
                <a:cubicBezTo>
                  <a:pt x="8373" y="7806"/>
                  <a:pt x="8406" y="7872"/>
                  <a:pt x="8473" y="7872"/>
                </a:cubicBezTo>
                <a:cubicBezTo>
                  <a:pt x="8806" y="7906"/>
                  <a:pt x="8873" y="8139"/>
                  <a:pt x="8907" y="8406"/>
                </a:cubicBezTo>
                <a:cubicBezTo>
                  <a:pt x="8959" y="8510"/>
                  <a:pt x="8868" y="8594"/>
                  <a:pt x="8779" y="8594"/>
                </a:cubicBezTo>
                <a:cubicBezTo>
                  <a:pt x="8753" y="8594"/>
                  <a:pt x="8728" y="8588"/>
                  <a:pt x="8706" y="8573"/>
                </a:cubicBezTo>
                <a:cubicBezTo>
                  <a:pt x="8513" y="8444"/>
                  <a:pt x="8333" y="8370"/>
                  <a:pt x="8140" y="8370"/>
                </a:cubicBezTo>
                <a:cubicBezTo>
                  <a:pt x="8034" y="8370"/>
                  <a:pt x="7924" y="8392"/>
                  <a:pt x="7806" y="8439"/>
                </a:cubicBezTo>
                <a:cubicBezTo>
                  <a:pt x="7539" y="8540"/>
                  <a:pt x="7472" y="8606"/>
                  <a:pt x="7472" y="8806"/>
                </a:cubicBezTo>
                <a:cubicBezTo>
                  <a:pt x="7405" y="9073"/>
                  <a:pt x="7472" y="9140"/>
                  <a:pt x="7739" y="9240"/>
                </a:cubicBezTo>
                <a:cubicBezTo>
                  <a:pt x="7906" y="9307"/>
                  <a:pt x="7973" y="9373"/>
                  <a:pt x="7906" y="9540"/>
                </a:cubicBezTo>
                <a:cubicBezTo>
                  <a:pt x="7806" y="9974"/>
                  <a:pt x="7806" y="10441"/>
                  <a:pt x="8039" y="10875"/>
                </a:cubicBezTo>
                <a:cubicBezTo>
                  <a:pt x="8139" y="10975"/>
                  <a:pt x="8206" y="11075"/>
                  <a:pt x="8339" y="11108"/>
                </a:cubicBezTo>
                <a:cubicBezTo>
                  <a:pt x="8540" y="11141"/>
                  <a:pt x="8740" y="11208"/>
                  <a:pt x="8973" y="11275"/>
                </a:cubicBezTo>
                <a:cubicBezTo>
                  <a:pt x="9140" y="11308"/>
                  <a:pt x="9173" y="11442"/>
                  <a:pt x="9173" y="11575"/>
                </a:cubicBezTo>
                <a:cubicBezTo>
                  <a:pt x="9173" y="11708"/>
                  <a:pt x="9040" y="11875"/>
                  <a:pt x="8873" y="11875"/>
                </a:cubicBezTo>
                <a:cubicBezTo>
                  <a:pt x="8840" y="11892"/>
                  <a:pt x="8798" y="11900"/>
                  <a:pt x="8756" y="11900"/>
                </a:cubicBezTo>
                <a:cubicBezTo>
                  <a:pt x="8715" y="11900"/>
                  <a:pt x="8673" y="11892"/>
                  <a:pt x="8640" y="11875"/>
                </a:cubicBezTo>
                <a:cubicBezTo>
                  <a:pt x="8306" y="11642"/>
                  <a:pt x="7872" y="11708"/>
                  <a:pt x="7739" y="11241"/>
                </a:cubicBezTo>
                <a:cubicBezTo>
                  <a:pt x="7739" y="11141"/>
                  <a:pt x="7639" y="11108"/>
                  <a:pt x="7506" y="11075"/>
                </a:cubicBezTo>
                <a:cubicBezTo>
                  <a:pt x="7139" y="10941"/>
                  <a:pt x="6872" y="10641"/>
                  <a:pt x="6705" y="10274"/>
                </a:cubicBezTo>
                <a:cubicBezTo>
                  <a:pt x="6538" y="9774"/>
                  <a:pt x="6305" y="9307"/>
                  <a:pt x="6071" y="8873"/>
                </a:cubicBezTo>
                <a:cubicBezTo>
                  <a:pt x="6038" y="8806"/>
                  <a:pt x="6071" y="8806"/>
                  <a:pt x="6071" y="8773"/>
                </a:cubicBezTo>
                <a:cubicBezTo>
                  <a:pt x="6238" y="8706"/>
                  <a:pt x="6471" y="8640"/>
                  <a:pt x="6638" y="8573"/>
                </a:cubicBezTo>
                <a:cubicBezTo>
                  <a:pt x="6672" y="8540"/>
                  <a:pt x="6672" y="8473"/>
                  <a:pt x="6672" y="8439"/>
                </a:cubicBezTo>
                <a:cubicBezTo>
                  <a:pt x="6638" y="8439"/>
                  <a:pt x="6638" y="8373"/>
                  <a:pt x="6572" y="8373"/>
                </a:cubicBezTo>
                <a:cubicBezTo>
                  <a:pt x="6538" y="8373"/>
                  <a:pt x="6471" y="8306"/>
                  <a:pt x="6405" y="8306"/>
                </a:cubicBezTo>
                <a:cubicBezTo>
                  <a:pt x="6342" y="8320"/>
                  <a:pt x="6282" y="8327"/>
                  <a:pt x="6224" y="8327"/>
                </a:cubicBezTo>
                <a:cubicBezTo>
                  <a:pt x="5877" y="8327"/>
                  <a:pt x="5604" y="8086"/>
                  <a:pt x="5404" y="7772"/>
                </a:cubicBezTo>
                <a:cubicBezTo>
                  <a:pt x="5137" y="7239"/>
                  <a:pt x="4637" y="6938"/>
                  <a:pt x="4203" y="6571"/>
                </a:cubicBezTo>
                <a:cubicBezTo>
                  <a:pt x="4185" y="6563"/>
                  <a:pt x="4165" y="6558"/>
                  <a:pt x="4144" y="6558"/>
                </a:cubicBezTo>
                <a:cubicBezTo>
                  <a:pt x="4088" y="6558"/>
                  <a:pt x="4027" y="6589"/>
                  <a:pt x="4003" y="6638"/>
                </a:cubicBezTo>
                <a:cubicBezTo>
                  <a:pt x="3970" y="6738"/>
                  <a:pt x="3903" y="6805"/>
                  <a:pt x="3903" y="6905"/>
                </a:cubicBezTo>
                <a:cubicBezTo>
                  <a:pt x="3870" y="7139"/>
                  <a:pt x="3803" y="7272"/>
                  <a:pt x="3636" y="7405"/>
                </a:cubicBezTo>
                <a:cubicBezTo>
                  <a:pt x="3503" y="7472"/>
                  <a:pt x="3403" y="7639"/>
                  <a:pt x="3303" y="7706"/>
                </a:cubicBezTo>
                <a:cubicBezTo>
                  <a:pt x="2902" y="7872"/>
                  <a:pt x="2735" y="8206"/>
                  <a:pt x="2702" y="8573"/>
                </a:cubicBezTo>
                <a:cubicBezTo>
                  <a:pt x="2669" y="8740"/>
                  <a:pt x="2635" y="8906"/>
                  <a:pt x="2469" y="8940"/>
                </a:cubicBezTo>
                <a:cubicBezTo>
                  <a:pt x="2068" y="9073"/>
                  <a:pt x="2002" y="9307"/>
                  <a:pt x="2035" y="9640"/>
                </a:cubicBezTo>
                <a:lnTo>
                  <a:pt x="2035" y="9907"/>
                </a:lnTo>
                <a:cubicBezTo>
                  <a:pt x="2035" y="9933"/>
                  <a:pt x="1958" y="9996"/>
                  <a:pt x="1892" y="9996"/>
                </a:cubicBezTo>
                <a:cubicBezTo>
                  <a:pt x="1871" y="9996"/>
                  <a:pt x="1851" y="9990"/>
                  <a:pt x="1835" y="9974"/>
                </a:cubicBezTo>
                <a:cubicBezTo>
                  <a:pt x="1735" y="9941"/>
                  <a:pt x="1668" y="9907"/>
                  <a:pt x="1635" y="9807"/>
                </a:cubicBezTo>
                <a:cubicBezTo>
                  <a:pt x="1368" y="9474"/>
                  <a:pt x="1134" y="9207"/>
                  <a:pt x="867" y="8906"/>
                </a:cubicBezTo>
                <a:cubicBezTo>
                  <a:pt x="667" y="8640"/>
                  <a:pt x="501" y="8406"/>
                  <a:pt x="300" y="8206"/>
                </a:cubicBezTo>
                <a:cubicBezTo>
                  <a:pt x="267" y="8173"/>
                  <a:pt x="234" y="8156"/>
                  <a:pt x="204" y="8156"/>
                </a:cubicBezTo>
                <a:cubicBezTo>
                  <a:pt x="175" y="8156"/>
                  <a:pt x="150" y="8173"/>
                  <a:pt x="134" y="8206"/>
                </a:cubicBezTo>
                <a:cubicBezTo>
                  <a:pt x="67" y="8239"/>
                  <a:pt x="34" y="8306"/>
                  <a:pt x="34" y="8373"/>
                </a:cubicBezTo>
                <a:cubicBezTo>
                  <a:pt x="0" y="8473"/>
                  <a:pt x="67" y="8573"/>
                  <a:pt x="167" y="8640"/>
                </a:cubicBezTo>
                <a:cubicBezTo>
                  <a:pt x="334" y="8773"/>
                  <a:pt x="534" y="8906"/>
                  <a:pt x="567" y="9107"/>
                </a:cubicBezTo>
                <a:cubicBezTo>
                  <a:pt x="701" y="9474"/>
                  <a:pt x="801" y="9807"/>
                  <a:pt x="834" y="10207"/>
                </a:cubicBezTo>
                <a:cubicBezTo>
                  <a:pt x="867" y="10408"/>
                  <a:pt x="867" y="10541"/>
                  <a:pt x="1134" y="10574"/>
                </a:cubicBezTo>
                <a:cubicBezTo>
                  <a:pt x="1301" y="10608"/>
                  <a:pt x="1368" y="10774"/>
                  <a:pt x="1368" y="10941"/>
                </a:cubicBezTo>
                <a:cubicBezTo>
                  <a:pt x="1368" y="11542"/>
                  <a:pt x="1334" y="12109"/>
                  <a:pt x="1401" y="12709"/>
                </a:cubicBezTo>
                <a:cubicBezTo>
                  <a:pt x="1468" y="12776"/>
                  <a:pt x="1368" y="12876"/>
                  <a:pt x="1301" y="12909"/>
                </a:cubicBezTo>
                <a:cubicBezTo>
                  <a:pt x="1276" y="12918"/>
                  <a:pt x="1247" y="12920"/>
                  <a:pt x="1217" y="12920"/>
                </a:cubicBezTo>
                <a:cubicBezTo>
                  <a:pt x="1186" y="12920"/>
                  <a:pt x="1155" y="12918"/>
                  <a:pt x="1126" y="12918"/>
                </a:cubicBezTo>
                <a:cubicBezTo>
                  <a:pt x="1068" y="12918"/>
                  <a:pt x="1018" y="12926"/>
                  <a:pt x="1001" y="12976"/>
                </a:cubicBezTo>
                <a:cubicBezTo>
                  <a:pt x="934" y="13076"/>
                  <a:pt x="1001" y="13210"/>
                  <a:pt x="1034" y="13276"/>
                </a:cubicBezTo>
                <a:cubicBezTo>
                  <a:pt x="1068" y="13410"/>
                  <a:pt x="1034" y="13543"/>
                  <a:pt x="1034" y="13643"/>
                </a:cubicBezTo>
                <a:cubicBezTo>
                  <a:pt x="1008" y="13747"/>
                  <a:pt x="1064" y="13831"/>
                  <a:pt x="1168" y="13831"/>
                </a:cubicBezTo>
                <a:cubicBezTo>
                  <a:pt x="1198" y="13831"/>
                  <a:pt x="1231" y="13825"/>
                  <a:pt x="1268" y="13810"/>
                </a:cubicBezTo>
                <a:lnTo>
                  <a:pt x="1535" y="13710"/>
                </a:lnTo>
                <a:cubicBezTo>
                  <a:pt x="1595" y="13693"/>
                  <a:pt x="1649" y="13684"/>
                  <a:pt x="1697" y="13684"/>
                </a:cubicBezTo>
                <a:cubicBezTo>
                  <a:pt x="1835" y="13684"/>
                  <a:pt x="1927" y="13753"/>
                  <a:pt x="2002" y="13877"/>
                </a:cubicBezTo>
                <a:cubicBezTo>
                  <a:pt x="2068" y="14043"/>
                  <a:pt x="2068" y="14144"/>
                  <a:pt x="1902" y="14310"/>
                </a:cubicBezTo>
                <a:cubicBezTo>
                  <a:pt x="1735" y="14444"/>
                  <a:pt x="1768" y="14544"/>
                  <a:pt x="1868" y="14644"/>
                </a:cubicBezTo>
                <a:cubicBezTo>
                  <a:pt x="2002" y="14811"/>
                  <a:pt x="2102" y="15044"/>
                  <a:pt x="2235" y="15211"/>
                </a:cubicBezTo>
                <a:cubicBezTo>
                  <a:pt x="2402" y="15444"/>
                  <a:pt x="2435" y="15645"/>
                  <a:pt x="2235" y="15911"/>
                </a:cubicBezTo>
                <a:cubicBezTo>
                  <a:pt x="2168" y="15978"/>
                  <a:pt x="2068" y="16112"/>
                  <a:pt x="2035" y="16245"/>
                </a:cubicBezTo>
                <a:cubicBezTo>
                  <a:pt x="1935" y="16445"/>
                  <a:pt x="1902" y="16645"/>
                  <a:pt x="2068" y="16879"/>
                </a:cubicBezTo>
                <a:cubicBezTo>
                  <a:pt x="2202" y="17046"/>
                  <a:pt x="2202" y="17279"/>
                  <a:pt x="2335" y="17446"/>
                </a:cubicBezTo>
                <a:cubicBezTo>
                  <a:pt x="2569" y="17880"/>
                  <a:pt x="2535" y="18280"/>
                  <a:pt x="2435" y="18747"/>
                </a:cubicBezTo>
                <a:cubicBezTo>
                  <a:pt x="2369" y="18980"/>
                  <a:pt x="2369" y="19214"/>
                  <a:pt x="2502" y="19414"/>
                </a:cubicBezTo>
                <a:cubicBezTo>
                  <a:pt x="2669" y="19714"/>
                  <a:pt x="2869" y="19948"/>
                  <a:pt x="2769" y="20315"/>
                </a:cubicBezTo>
                <a:cubicBezTo>
                  <a:pt x="2735" y="20415"/>
                  <a:pt x="2836" y="20548"/>
                  <a:pt x="2869" y="20615"/>
                </a:cubicBezTo>
                <a:cubicBezTo>
                  <a:pt x="3060" y="20933"/>
                  <a:pt x="3160" y="21282"/>
                  <a:pt x="3255" y="21660"/>
                </a:cubicBezTo>
                <a:lnTo>
                  <a:pt x="3255" y="21660"/>
                </a:lnTo>
                <a:cubicBezTo>
                  <a:pt x="3151" y="21711"/>
                  <a:pt x="3051" y="21732"/>
                  <a:pt x="2948" y="21732"/>
                </a:cubicBezTo>
                <a:cubicBezTo>
                  <a:pt x="2819" y="21732"/>
                  <a:pt x="2685" y="21699"/>
                  <a:pt x="2535" y="21649"/>
                </a:cubicBezTo>
                <a:cubicBezTo>
                  <a:pt x="2402" y="21616"/>
                  <a:pt x="2235" y="21549"/>
                  <a:pt x="2102" y="21482"/>
                </a:cubicBezTo>
                <a:cubicBezTo>
                  <a:pt x="2002" y="21449"/>
                  <a:pt x="1902" y="21449"/>
                  <a:pt x="1768" y="21449"/>
                </a:cubicBezTo>
                <a:cubicBezTo>
                  <a:pt x="1735" y="21449"/>
                  <a:pt x="1701" y="21449"/>
                  <a:pt x="1668" y="21482"/>
                </a:cubicBezTo>
                <a:cubicBezTo>
                  <a:pt x="1601" y="21549"/>
                  <a:pt x="1601" y="21616"/>
                  <a:pt x="1668" y="21649"/>
                </a:cubicBezTo>
                <a:cubicBezTo>
                  <a:pt x="1935" y="21949"/>
                  <a:pt x="2102" y="22283"/>
                  <a:pt x="1902" y="22750"/>
                </a:cubicBezTo>
                <a:cubicBezTo>
                  <a:pt x="1868" y="22883"/>
                  <a:pt x="1935" y="23083"/>
                  <a:pt x="2102" y="23117"/>
                </a:cubicBezTo>
                <a:cubicBezTo>
                  <a:pt x="2191" y="23117"/>
                  <a:pt x="2253" y="23222"/>
                  <a:pt x="2360" y="23222"/>
                </a:cubicBezTo>
                <a:cubicBezTo>
                  <a:pt x="2373" y="23222"/>
                  <a:pt x="2387" y="23220"/>
                  <a:pt x="2402" y="23217"/>
                </a:cubicBezTo>
                <a:cubicBezTo>
                  <a:pt x="2435" y="22750"/>
                  <a:pt x="2435" y="22716"/>
                  <a:pt x="2836" y="22583"/>
                </a:cubicBezTo>
                <a:cubicBezTo>
                  <a:pt x="2936" y="22550"/>
                  <a:pt x="3069" y="22550"/>
                  <a:pt x="3169" y="22483"/>
                </a:cubicBezTo>
                <a:cubicBezTo>
                  <a:pt x="3369" y="22449"/>
                  <a:pt x="3369" y="22449"/>
                  <a:pt x="3236" y="22149"/>
                </a:cubicBezTo>
                <a:cubicBezTo>
                  <a:pt x="3236" y="22083"/>
                  <a:pt x="3202" y="22049"/>
                  <a:pt x="3269" y="21982"/>
                </a:cubicBezTo>
                <a:cubicBezTo>
                  <a:pt x="3291" y="21971"/>
                  <a:pt x="3314" y="21968"/>
                  <a:pt x="3335" y="21968"/>
                </a:cubicBezTo>
                <a:cubicBezTo>
                  <a:pt x="3377" y="21968"/>
                  <a:pt x="3414" y="21982"/>
                  <a:pt x="3436" y="21982"/>
                </a:cubicBezTo>
                <a:cubicBezTo>
                  <a:pt x="3536" y="22049"/>
                  <a:pt x="3569" y="22116"/>
                  <a:pt x="3569" y="22216"/>
                </a:cubicBezTo>
                <a:lnTo>
                  <a:pt x="3569" y="22650"/>
                </a:lnTo>
                <a:cubicBezTo>
                  <a:pt x="3594" y="22725"/>
                  <a:pt x="3638" y="22762"/>
                  <a:pt x="3687" y="22762"/>
                </a:cubicBezTo>
                <a:cubicBezTo>
                  <a:pt x="3703" y="22762"/>
                  <a:pt x="3720" y="22758"/>
                  <a:pt x="3736" y="22750"/>
                </a:cubicBezTo>
                <a:cubicBezTo>
                  <a:pt x="3870" y="22716"/>
                  <a:pt x="3936" y="22616"/>
                  <a:pt x="4036" y="22583"/>
                </a:cubicBezTo>
                <a:cubicBezTo>
                  <a:pt x="4203" y="22483"/>
                  <a:pt x="4337" y="22383"/>
                  <a:pt x="4503" y="22249"/>
                </a:cubicBezTo>
                <a:cubicBezTo>
                  <a:pt x="4527" y="22214"/>
                  <a:pt x="4566" y="22200"/>
                  <a:pt x="4611" y="22200"/>
                </a:cubicBezTo>
                <a:cubicBezTo>
                  <a:pt x="4693" y="22200"/>
                  <a:pt x="4794" y="22251"/>
                  <a:pt x="4837" y="22316"/>
                </a:cubicBezTo>
                <a:cubicBezTo>
                  <a:pt x="4937" y="22716"/>
                  <a:pt x="4770" y="23117"/>
                  <a:pt x="4437" y="23150"/>
                </a:cubicBezTo>
                <a:cubicBezTo>
                  <a:pt x="3903" y="23250"/>
                  <a:pt x="3603" y="23650"/>
                  <a:pt x="3202" y="23817"/>
                </a:cubicBezTo>
                <a:cubicBezTo>
                  <a:pt x="3069" y="23884"/>
                  <a:pt x="3169" y="24051"/>
                  <a:pt x="3202" y="24117"/>
                </a:cubicBezTo>
                <a:cubicBezTo>
                  <a:pt x="3224" y="24160"/>
                  <a:pt x="3238" y="24175"/>
                  <a:pt x="3252" y="24175"/>
                </a:cubicBezTo>
                <a:cubicBezTo>
                  <a:pt x="3279" y="24175"/>
                  <a:pt x="3301" y="24107"/>
                  <a:pt x="3369" y="24084"/>
                </a:cubicBezTo>
                <a:cubicBezTo>
                  <a:pt x="3786" y="23806"/>
                  <a:pt x="4203" y="23551"/>
                  <a:pt x="4697" y="23551"/>
                </a:cubicBezTo>
                <a:cubicBezTo>
                  <a:pt x="4796" y="23551"/>
                  <a:pt x="4898" y="23561"/>
                  <a:pt x="5004" y="23584"/>
                </a:cubicBezTo>
                <a:cubicBezTo>
                  <a:pt x="5050" y="23590"/>
                  <a:pt x="5089" y="23594"/>
                  <a:pt x="5122" y="23594"/>
                </a:cubicBezTo>
                <a:cubicBezTo>
                  <a:pt x="5253" y="23594"/>
                  <a:pt x="5291" y="23530"/>
                  <a:pt x="5371" y="23317"/>
                </a:cubicBezTo>
                <a:cubicBezTo>
                  <a:pt x="5437" y="23150"/>
                  <a:pt x="5537" y="23050"/>
                  <a:pt x="5738" y="23050"/>
                </a:cubicBezTo>
                <a:lnTo>
                  <a:pt x="6105" y="22916"/>
                </a:lnTo>
                <a:cubicBezTo>
                  <a:pt x="6130" y="22912"/>
                  <a:pt x="6154" y="22910"/>
                  <a:pt x="6176" y="22910"/>
                </a:cubicBezTo>
                <a:cubicBezTo>
                  <a:pt x="6335" y="22910"/>
                  <a:pt x="6434" y="23012"/>
                  <a:pt x="6405" y="23217"/>
                </a:cubicBezTo>
                <a:cubicBezTo>
                  <a:pt x="6338" y="23550"/>
                  <a:pt x="6238" y="23917"/>
                  <a:pt x="6105" y="24251"/>
                </a:cubicBezTo>
                <a:cubicBezTo>
                  <a:pt x="6059" y="24454"/>
                  <a:pt x="5984" y="24535"/>
                  <a:pt x="5836" y="24535"/>
                </a:cubicBezTo>
                <a:cubicBezTo>
                  <a:pt x="5765" y="24535"/>
                  <a:pt x="5679" y="24517"/>
                  <a:pt x="5571" y="24484"/>
                </a:cubicBezTo>
                <a:lnTo>
                  <a:pt x="5337" y="24384"/>
                </a:lnTo>
                <a:lnTo>
                  <a:pt x="5337" y="24384"/>
                </a:lnTo>
                <a:cubicBezTo>
                  <a:pt x="5404" y="24618"/>
                  <a:pt x="5571" y="24718"/>
                  <a:pt x="5904" y="24885"/>
                </a:cubicBezTo>
                <a:cubicBezTo>
                  <a:pt x="5983" y="24893"/>
                  <a:pt x="6064" y="24900"/>
                  <a:pt x="6143" y="24900"/>
                </a:cubicBezTo>
                <a:cubicBezTo>
                  <a:pt x="6367" y="24900"/>
                  <a:pt x="6582" y="24848"/>
                  <a:pt x="6705" y="24651"/>
                </a:cubicBezTo>
                <a:cubicBezTo>
                  <a:pt x="6838" y="24451"/>
                  <a:pt x="7039" y="24418"/>
                  <a:pt x="7239" y="24384"/>
                </a:cubicBezTo>
                <a:cubicBezTo>
                  <a:pt x="7506" y="24317"/>
                  <a:pt x="7706" y="24317"/>
                  <a:pt x="7906" y="24151"/>
                </a:cubicBezTo>
                <a:cubicBezTo>
                  <a:pt x="7933" y="24133"/>
                  <a:pt x="7962" y="24125"/>
                  <a:pt x="7991" y="24125"/>
                </a:cubicBezTo>
                <a:cubicBezTo>
                  <a:pt x="8070" y="24125"/>
                  <a:pt x="8148" y="24186"/>
                  <a:pt x="8173" y="24284"/>
                </a:cubicBezTo>
                <a:cubicBezTo>
                  <a:pt x="8206" y="24418"/>
                  <a:pt x="8206" y="24484"/>
                  <a:pt x="8073" y="24584"/>
                </a:cubicBezTo>
                <a:cubicBezTo>
                  <a:pt x="7806" y="24784"/>
                  <a:pt x="7806" y="24784"/>
                  <a:pt x="7906" y="25085"/>
                </a:cubicBezTo>
                <a:cubicBezTo>
                  <a:pt x="7973" y="25218"/>
                  <a:pt x="8006" y="25385"/>
                  <a:pt x="8039" y="25485"/>
                </a:cubicBezTo>
                <a:cubicBezTo>
                  <a:pt x="8039" y="25585"/>
                  <a:pt x="8073" y="25652"/>
                  <a:pt x="8173" y="25718"/>
                </a:cubicBezTo>
                <a:cubicBezTo>
                  <a:pt x="8540" y="25919"/>
                  <a:pt x="8840" y="26252"/>
                  <a:pt x="9240" y="26319"/>
                </a:cubicBezTo>
                <a:lnTo>
                  <a:pt x="9240" y="26311"/>
                </a:lnTo>
                <a:lnTo>
                  <a:pt x="9240" y="26311"/>
                </a:lnTo>
                <a:cubicBezTo>
                  <a:pt x="9456" y="26471"/>
                  <a:pt x="9709" y="26538"/>
                  <a:pt x="9968" y="26538"/>
                </a:cubicBezTo>
                <a:cubicBezTo>
                  <a:pt x="10104" y="26538"/>
                  <a:pt x="10241" y="26519"/>
                  <a:pt x="10374" y="26486"/>
                </a:cubicBezTo>
                <a:cubicBezTo>
                  <a:pt x="10451" y="26470"/>
                  <a:pt x="10526" y="26462"/>
                  <a:pt x="10599" y="26462"/>
                </a:cubicBezTo>
                <a:cubicBezTo>
                  <a:pt x="10842" y="26462"/>
                  <a:pt x="11062" y="26555"/>
                  <a:pt x="11242" y="26786"/>
                </a:cubicBezTo>
                <a:cubicBezTo>
                  <a:pt x="11475" y="27053"/>
                  <a:pt x="11575" y="27253"/>
                  <a:pt x="11508" y="27586"/>
                </a:cubicBezTo>
                <a:cubicBezTo>
                  <a:pt x="11475" y="27720"/>
                  <a:pt x="11575" y="27787"/>
                  <a:pt x="11642" y="27887"/>
                </a:cubicBezTo>
                <a:cubicBezTo>
                  <a:pt x="11842" y="28220"/>
                  <a:pt x="12242" y="28287"/>
                  <a:pt x="12509" y="28554"/>
                </a:cubicBezTo>
                <a:cubicBezTo>
                  <a:pt x="12602" y="28610"/>
                  <a:pt x="12696" y="28655"/>
                  <a:pt x="12789" y="28655"/>
                </a:cubicBezTo>
                <a:cubicBezTo>
                  <a:pt x="12863" y="28655"/>
                  <a:pt x="12936" y="28627"/>
                  <a:pt x="13009" y="28554"/>
                </a:cubicBezTo>
                <a:cubicBezTo>
                  <a:pt x="13064" y="28472"/>
                  <a:pt x="13164" y="28412"/>
                  <a:pt x="13273" y="28412"/>
                </a:cubicBezTo>
                <a:cubicBezTo>
                  <a:pt x="13296" y="28412"/>
                  <a:pt x="13319" y="28415"/>
                  <a:pt x="13343" y="28420"/>
                </a:cubicBezTo>
                <a:cubicBezTo>
                  <a:pt x="13577" y="28487"/>
                  <a:pt x="13843" y="28587"/>
                  <a:pt x="13877" y="28821"/>
                </a:cubicBezTo>
                <a:cubicBezTo>
                  <a:pt x="13977" y="29121"/>
                  <a:pt x="14077" y="29288"/>
                  <a:pt x="14377" y="29321"/>
                </a:cubicBezTo>
                <a:cubicBezTo>
                  <a:pt x="14544" y="29388"/>
                  <a:pt x="14544" y="29488"/>
                  <a:pt x="14410" y="29621"/>
                </a:cubicBezTo>
                <a:cubicBezTo>
                  <a:pt x="14377" y="29655"/>
                  <a:pt x="14310" y="29655"/>
                  <a:pt x="14310" y="29821"/>
                </a:cubicBezTo>
                <a:cubicBezTo>
                  <a:pt x="14397" y="29800"/>
                  <a:pt x="14482" y="29791"/>
                  <a:pt x="14567" y="29791"/>
                </a:cubicBezTo>
                <a:cubicBezTo>
                  <a:pt x="14871" y="29791"/>
                  <a:pt x="15164" y="29910"/>
                  <a:pt x="15478" y="29988"/>
                </a:cubicBezTo>
                <a:cubicBezTo>
                  <a:pt x="15578" y="30055"/>
                  <a:pt x="15678" y="30088"/>
                  <a:pt x="15811" y="30088"/>
                </a:cubicBezTo>
                <a:cubicBezTo>
                  <a:pt x="16012" y="30088"/>
                  <a:pt x="16212" y="30155"/>
                  <a:pt x="16379" y="30288"/>
                </a:cubicBezTo>
                <a:cubicBezTo>
                  <a:pt x="16512" y="30388"/>
                  <a:pt x="16712" y="30455"/>
                  <a:pt x="16879" y="30555"/>
                </a:cubicBezTo>
                <a:cubicBezTo>
                  <a:pt x="16892" y="30558"/>
                  <a:pt x="16904" y="30560"/>
                  <a:pt x="16917" y="30560"/>
                </a:cubicBezTo>
                <a:cubicBezTo>
                  <a:pt x="16998" y="30560"/>
                  <a:pt x="17078" y="30503"/>
                  <a:pt x="17150" y="30503"/>
                </a:cubicBezTo>
                <a:cubicBezTo>
                  <a:pt x="17184" y="30503"/>
                  <a:pt x="17216" y="30516"/>
                  <a:pt x="17246" y="30555"/>
                </a:cubicBezTo>
                <a:cubicBezTo>
                  <a:pt x="17318" y="30627"/>
                  <a:pt x="17407" y="30682"/>
                  <a:pt x="17489" y="30682"/>
                </a:cubicBezTo>
                <a:cubicBezTo>
                  <a:pt x="17521" y="30682"/>
                  <a:pt x="17551" y="30674"/>
                  <a:pt x="17579" y="30655"/>
                </a:cubicBezTo>
                <a:cubicBezTo>
                  <a:pt x="17632" y="30648"/>
                  <a:pt x="17681" y="30644"/>
                  <a:pt x="17726" y="30644"/>
                </a:cubicBezTo>
                <a:cubicBezTo>
                  <a:pt x="17883" y="30644"/>
                  <a:pt x="17995" y="30693"/>
                  <a:pt x="18046" y="30822"/>
                </a:cubicBezTo>
                <a:cubicBezTo>
                  <a:pt x="18131" y="30971"/>
                  <a:pt x="18230" y="30998"/>
                  <a:pt x="18342" y="30998"/>
                </a:cubicBezTo>
                <a:cubicBezTo>
                  <a:pt x="18406" y="30998"/>
                  <a:pt x="18474" y="30989"/>
                  <a:pt x="18547" y="30989"/>
                </a:cubicBezTo>
                <a:cubicBezTo>
                  <a:pt x="18825" y="30989"/>
                  <a:pt x="19080" y="31105"/>
                  <a:pt x="19350" y="31105"/>
                </a:cubicBezTo>
                <a:cubicBezTo>
                  <a:pt x="19404" y="31105"/>
                  <a:pt x="19459" y="31100"/>
                  <a:pt x="19514" y="31089"/>
                </a:cubicBezTo>
                <a:cubicBezTo>
                  <a:pt x="19481" y="30989"/>
                  <a:pt x="19414" y="30956"/>
                  <a:pt x="19381" y="30922"/>
                </a:cubicBezTo>
                <a:cubicBezTo>
                  <a:pt x="19314" y="30789"/>
                  <a:pt x="19314" y="30655"/>
                  <a:pt x="19481" y="30655"/>
                </a:cubicBezTo>
                <a:cubicBezTo>
                  <a:pt x="19581" y="30655"/>
                  <a:pt x="19714" y="30655"/>
                  <a:pt x="19848" y="30589"/>
                </a:cubicBezTo>
                <a:cubicBezTo>
                  <a:pt x="19931" y="30533"/>
                  <a:pt x="20015" y="30506"/>
                  <a:pt x="20096" y="30506"/>
                </a:cubicBezTo>
                <a:cubicBezTo>
                  <a:pt x="20209" y="30506"/>
                  <a:pt x="20318" y="30558"/>
                  <a:pt x="20415" y="30655"/>
                </a:cubicBezTo>
                <a:cubicBezTo>
                  <a:pt x="20848" y="31056"/>
                  <a:pt x="21315" y="31423"/>
                  <a:pt x="21749" y="31789"/>
                </a:cubicBezTo>
                <a:cubicBezTo>
                  <a:pt x="21916" y="31923"/>
                  <a:pt x="22149" y="31990"/>
                  <a:pt x="22249" y="32156"/>
                </a:cubicBezTo>
                <a:cubicBezTo>
                  <a:pt x="22483" y="32390"/>
                  <a:pt x="22683" y="32457"/>
                  <a:pt x="22917" y="32557"/>
                </a:cubicBezTo>
                <a:cubicBezTo>
                  <a:pt x="23217" y="32657"/>
                  <a:pt x="23517" y="32723"/>
                  <a:pt x="23817" y="32790"/>
                </a:cubicBezTo>
                <a:cubicBezTo>
                  <a:pt x="24318" y="32924"/>
                  <a:pt x="24851" y="32924"/>
                  <a:pt x="25252" y="33291"/>
                </a:cubicBezTo>
                <a:cubicBezTo>
                  <a:pt x="25321" y="33314"/>
                  <a:pt x="25374" y="33352"/>
                  <a:pt x="25444" y="33352"/>
                </a:cubicBezTo>
                <a:cubicBezTo>
                  <a:pt x="25475" y="33352"/>
                  <a:pt x="25510" y="33345"/>
                  <a:pt x="25552" y="33324"/>
                </a:cubicBezTo>
                <a:cubicBezTo>
                  <a:pt x="25685" y="33324"/>
                  <a:pt x="25752" y="33391"/>
                  <a:pt x="25852" y="33457"/>
                </a:cubicBezTo>
                <a:cubicBezTo>
                  <a:pt x="25985" y="33591"/>
                  <a:pt x="26052" y="33724"/>
                  <a:pt x="26186" y="33791"/>
                </a:cubicBezTo>
                <a:cubicBezTo>
                  <a:pt x="26352" y="33958"/>
                  <a:pt x="26419" y="34225"/>
                  <a:pt x="26586" y="34391"/>
                </a:cubicBezTo>
                <a:cubicBezTo>
                  <a:pt x="26753" y="34592"/>
                  <a:pt x="27086" y="34458"/>
                  <a:pt x="27253" y="34592"/>
                </a:cubicBezTo>
                <a:cubicBezTo>
                  <a:pt x="27587" y="34792"/>
                  <a:pt x="27987" y="34892"/>
                  <a:pt x="28354" y="34992"/>
                </a:cubicBezTo>
                <a:cubicBezTo>
                  <a:pt x="28821" y="35159"/>
                  <a:pt x="29254" y="35225"/>
                  <a:pt x="29755" y="35225"/>
                </a:cubicBezTo>
                <a:cubicBezTo>
                  <a:pt x="30422" y="35159"/>
                  <a:pt x="31022" y="34925"/>
                  <a:pt x="31656" y="34758"/>
                </a:cubicBezTo>
                <a:cubicBezTo>
                  <a:pt x="31869" y="34681"/>
                  <a:pt x="32082" y="34626"/>
                  <a:pt x="32294" y="34626"/>
                </a:cubicBezTo>
                <a:cubicBezTo>
                  <a:pt x="32449" y="34626"/>
                  <a:pt x="32603" y="34655"/>
                  <a:pt x="32757" y="34725"/>
                </a:cubicBezTo>
                <a:cubicBezTo>
                  <a:pt x="32928" y="34774"/>
                  <a:pt x="33081" y="34805"/>
                  <a:pt x="33229" y="34805"/>
                </a:cubicBezTo>
                <a:cubicBezTo>
                  <a:pt x="33283" y="34805"/>
                  <a:pt x="33337" y="34801"/>
                  <a:pt x="33391" y="34792"/>
                </a:cubicBezTo>
                <a:cubicBezTo>
                  <a:pt x="33524" y="34775"/>
                  <a:pt x="33660" y="34767"/>
                  <a:pt x="33796" y="34767"/>
                </a:cubicBezTo>
                <a:cubicBezTo>
                  <a:pt x="34204" y="34767"/>
                  <a:pt x="34617" y="34842"/>
                  <a:pt x="34992" y="34992"/>
                </a:cubicBezTo>
                <a:cubicBezTo>
                  <a:pt x="35170" y="35081"/>
                  <a:pt x="35348" y="35096"/>
                  <a:pt x="35535" y="35096"/>
                </a:cubicBezTo>
                <a:cubicBezTo>
                  <a:pt x="35629" y="35096"/>
                  <a:pt x="35726" y="35092"/>
                  <a:pt x="35826" y="35092"/>
                </a:cubicBezTo>
                <a:cubicBezTo>
                  <a:pt x="35993" y="35092"/>
                  <a:pt x="36159" y="34958"/>
                  <a:pt x="36259" y="34825"/>
                </a:cubicBezTo>
                <a:cubicBezTo>
                  <a:pt x="36393" y="34725"/>
                  <a:pt x="36359" y="34491"/>
                  <a:pt x="36226" y="34391"/>
                </a:cubicBezTo>
                <a:cubicBezTo>
                  <a:pt x="36159" y="34291"/>
                  <a:pt x="35926" y="34291"/>
                  <a:pt x="35892" y="34125"/>
                </a:cubicBezTo>
                <a:cubicBezTo>
                  <a:pt x="36044" y="34033"/>
                  <a:pt x="36189" y="33977"/>
                  <a:pt x="36330" y="33977"/>
                </a:cubicBezTo>
                <a:cubicBezTo>
                  <a:pt x="36499" y="33977"/>
                  <a:pt x="36663" y="34058"/>
                  <a:pt x="36826" y="34258"/>
                </a:cubicBezTo>
                <a:cubicBezTo>
                  <a:pt x="36993" y="34458"/>
                  <a:pt x="37260" y="34592"/>
                  <a:pt x="37560" y="34592"/>
                </a:cubicBezTo>
                <a:cubicBezTo>
                  <a:pt x="37894" y="34592"/>
                  <a:pt x="38261" y="34558"/>
                  <a:pt x="38661" y="34491"/>
                </a:cubicBezTo>
                <a:cubicBezTo>
                  <a:pt x="39395" y="34425"/>
                  <a:pt x="40095" y="34125"/>
                  <a:pt x="40829" y="33924"/>
                </a:cubicBezTo>
                <a:cubicBezTo>
                  <a:pt x="41897" y="33557"/>
                  <a:pt x="42897" y="33057"/>
                  <a:pt x="43865" y="32423"/>
                </a:cubicBezTo>
                <a:cubicBezTo>
                  <a:pt x="44232" y="32156"/>
                  <a:pt x="44599" y="31923"/>
                  <a:pt x="45032" y="31723"/>
                </a:cubicBezTo>
                <a:cubicBezTo>
                  <a:pt x="45566" y="31423"/>
                  <a:pt x="46033" y="31056"/>
                  <a:pt x="46400" y="30555"/>
                </a:cubicBezTo>
                <a:cubicBezTo>
                  <a:pt x="46600" y="30288"/>
                  <a:pt x="46767" y="29988"/>
                  <a:pt x="47000" y="29721"/>
                </a:cubicBezTo>
                <a:cubicBezTo>
                  <a:pt x="47067" y="29588"/>
                  <a:pt x="47100" y="29454"/>
                  <a:pt x="47234" y="29421"/>
                </a:cubicBezTo>
                <a:cubicBezTo>
                  <a:pt x="47668" y="29254"/>
                  <a:pt x="48001" y="28921"/>
                  <a:pt x="48401" y="28754"/>
                </a:cubicBezTo>
                <a:cubicBezTo>
                  <a:pt x="49235" y="28454"/>
                  <a:pt x="50036" y="27086"/>
                  <a:pt x="49902" y="26219"/>
                </a:cubicBezTo>
                <a:cubicBezTo>
                  <a:pt x="49869" y="25819"/>
                  <a:pt x="49869" y="25485"/>
                  <a:pt x="50036" y="25151"/>
                </a:cubicBezTo>
                <a:cubicBezTo>
                  <a:pt x="50069" y="25085"/>
                  <a:pt x="50103" y="24985"/>
                  <a:pt x="50069" y="24918"/>
                </a:cubicBezTo>
                <a:cubicBezTo>
                  <a:pt x="49936" y="24651"/>
                  <a:pt x="50069" y="24418"/>
                  <a:pt x="50103" y="24151"/>
                </a:cubicBezTo>
                <a:cubicBezTo>
                  <a:pt x="50203" y="23884"/>
                  <a:pt x="50003" y="23617"/>
                  <a:pt x="50036" y="23317"/>
                </a:cubicBezTo>
                <a:lnTo>
                  <a:pt x="50036" y="23117"/>
                </a:lnTo>
                <a:cubicBezTo>
                  <a:pt x="50103" y="22249"/>
                  <a:pt x="49902" y="21415"/>
                  <a:pt x="49902" y="20548"/>
                </a:cubicBezTo>
                <a:cubicBezTo>
                  <a:pt x="49602" y="19714"/>
                  <a:pt x="49502" y="18814"/>
                  <a:pt x="49035" y="18080"/>
                </a:cubicBezTo>
                <a:cubicBezTo>
                  <a:pt x="48902" y="17880"/>
                  <a:pt x="48735" y="17613"/>
                  <a:pt x="48702" y="17312"/>
                </a:cubicBezTo>
                <a:cubicBezTo>
                  <a:pt x="48668" y="16912"/>
                  <a:pt x="48435" y="16545"/>
                  <a:pt x="48201" y="16145"/>
                </a:cubicBezTo>
                <a:cubicBezTo>
                  <a:pt x="48101" y="16045"/>
                  <a:pt x="48001" y="15911"/>
                  <a:pt x="48001" y="15745"/>
                </a:cubicBezTo>
                <a:cubicBezTo>
                  <a:pt x="48001" y="15411"/>
                  <a:pt x="47768" y="15144"/>
                  <a:pt x="47567" y="14911"/>
                </a:cubicBezTo>
                <a:cubicBezTo>
                  <a:pt x="47334" y="14611"/>
                  <a:pt x="47067" y="14310"/>
                  <a:pt x="46934" y="13943"/>
                </a:cubicBezTo>
                <a:cubicBezTo>
                  <a:pt x="46867" y="13743"/>
                  <a:pt x="46734" y="13576"/>
                  <a:pt x="46567" y="13410"/>
                </a:cubicBezTo>
                <a:cubicBezTo>
                  <a:pt x="45900" y="12642"/>
                  <a:pt x="45199" y="11975"/>
                  <a:pt x="44365" y="11408"/>
                </a:cubicBezTo>
                <a:cubicBezTo>
                  <a:pt x="43932" y="11108"/>
                  <a:pt x="43598" y="10741"/>
                  <a:pt x="43098" y="10608"/>
                </a:cubicBezTo>
                <a:cubicBezTo>
                  <a:pt x="42931" y="10574"/>
                  <a:pt x="42764" y="10441"/>
                  <a:pt x="42697" y="10241"/>
                </a:cubicBezTo>
                <a:cubicBezTo>
                  <a:pt x="42531" y="9907"/>
                  <a:pt x="42264" y="9740"/>
                  <a:pt x="42030" y="9540"/>
                </a:cubicBezTo>
                <a:cubicBezTo>
                  <a:pt x="41563" y="9107"/>
                  <a:pt x="40996" y="8806"/>
                  <a:pt x="40396" y="8540"/>
                </a:cubicBezTo>
                <a:cubicBezTo>
                  <a:pt x="39829" y="8206"/>
                  <a:pt x="39228" y="7906"/>
                  <a:pt x="38694" y="7472"/>
                </a:cubicBezTo>
                <a:cubicBezTo>
                  <a:pt x="38161" y="7072"/>
                  <a:pt x="37594" y="6705"/>
                  <a:pt x="37193" y="6138"/>
                </a:cubicBezTo>
                <a:cubicBezTo>
                  <a:pt x="36927" y="5871"/>
                  <a:pt x="36693" y="5637"/>
                  <a:pt x="36359" y="5437"/>
                </a:cubicBezTo>
                <a:cubicBezTo>
                  <a:pt x="36193" y="5371"/>
                  <a:pt x="36026" y="5271"/>
                  <a:pt x="35926" y="5104"/>
                </a:cubicBezTo>
                <a:cubicBezTo>
                  <a:pt x="35826" y="4770"/>
                  <a:pt x="35526" y="4637"/>
                  <a:pt x="35259" y="4437"/>
                </a:cubicBezTo>
                <a:cubicBezTo>
                  <a:pt x="34692" y="3970"/>
                  <a:pt x="34058" y="3569"/>
                  <a:pt x="33424" y="3102"/>
                </a:cubicBezTo>
                <a:cubicBezTo>
                  <a:pt x="33324" y="3036"/>
                  <a:pt x="33157" y="2902"/>
                  <a:pt x="32990" y="2902"/>
                </a:cubicBezTo>
                <a:cubicBezTo>
                  <a:pt x="32967" y="2905"/>
                  <a:pt x="32944" y="2906"/>
                  <a:pt x="32922" y="2906"/>
                </a:cubicBezTo>
                <a:cubicBezTo>
                  <a:pt x="32694" y="2906"/>
                  <a:pt x="32542" y="2757"/>
                  <a:pt x="32390" y="2635"/>
                </a:cubicBezTo>
                <a:cubicBezTo>
                  <a:pt x="31823" y="2135"/>
                  <a:pt x="31156" y="1868"/>
                  <a:pt x="30389" y="1768"/>
                </a:cubicBezTo>
                <a:cubicBezTo>
                  <a:pt x="30155" y="1735"/>
                  <a:pt x="29821" y="1701"/>
                  <a:pt x="29655" y="1434"/>
                </a:cubicBezTo>
                <a:cubicBezTo>
                  <a:pt x="29321" y="967"/>
                  <a:pt x="28721" y="867"/>
                  <a:pt x="28320" y="534"/>
                </a:cubicBezTo>
                <a:cubicBezTo>
                  <a:pt x="28197" y="463"/>
                  <a:pt x="28074" y="421"/>
                  <a:pt x="27961" y="421"/>
                </a:cubicBezTo>
                <a:cubicBezTo>
                  <a:pt x="27859" y="421"/>
                  <a:pt x="27765" y="455"/>
                  <a:pt x="27687" y="534"/>
                </a:cubicBezTo>
                <a:cubicBezTo>
                  <a:pt x="27576" y="644"/>
                  <a:pt x="27446" y="693"/>
                  <a:pt x="27318" y="693"/>
                </a:cubicBezTo>
                <a:cubicBezTo>
                  <a:pt x="27213" y="693"/>
                  <a:pt x="27109" y="660"/>
                  <a:pt x="27019" y="601"/>
                </a:cubicBezTo>
                <a:cubicBezTo>
                  <a:pt x="26955" y="557"/>
                  <a:pt x="26894" y="539"/>
                  <a:pt x="26836" y="539"/>
                </a:cubicBezTo>
                <a:cubicBezTo>
                  <a:pt x="26715" y="539"/>
                  <a:pt x="26609" y="621"/>
                  <a:pt x="26519" y="734"/>
                </a:cubicBezTo>
                <a:cubicBezTo>
                  <a:pt x="26392" y="924"/>
                  <a:pt x="26239" y="994"/>
                  <a:pt x="26067" y="994"/>
                </a:cubicBezTo>
                <a:cubicBezTo>
                  <a:pt x="25967" y="994"/>
                  <a:pt x="25862" y="971"/>
                  <a:pt x="25752" y="934"/>
                </a:cubicBezTo>
                <a:cubicBezTo>
                  <a:pt x="25552" y="901"/>
                  <a:pt x="25385" y="801"/>
                  <a:pt x="25218" y="701"/>
                </a:cubicBezTo>
                <a:cubicBezTo>
                  <a:pt x="24985" y="467"/>
                  <a:pt x="24684" y="400"/>
                  <a:pt x="24384" y="300"/>
                </a:cubicBezTo>
                <a:cubicBezTo>
                  <a:pt x="24184" y="267"/>
                  <a:pt x="24017" y="200"/>
                  <a:pt x="23851" y="100"/>
                </a:cubicBezTo>
                <a:cubicBezTo>
                  <a:pt x="23720" y="35"/>
                  <a:pt x="23615" y="0"/>
                  <a:pt x="23524" y="0"/>
                </a:cubicBezTo>
                <a:close/>
              </a:path>
            </a:pathLst>
          </a:custGeom>
          <a:solidFill>
            <a:srgbClr val="E872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/>
          <p:nvPr/>
        </p:nvSpPr>
        <p:spPr>
          <a:xfrm rot="-9000118">
            <a:off x="-764337" y="4016487"/>
            <a:ext cx="2803143" cy="1425004"/>
          </a:xfrm>
          <a:custGeom>
            <a:avLst/>
            <a:gdLst/>
            <a:ahLst/>
            <a:cxnLst/>
            <a:rect l="l" t="t" r="r" b="b"/>
            <a:pathLst>
              <a:path w="70818" h="36001" extrusionOk="0">
                <a:moveTo>
                  <a:pt x="47031" y="1531"/>
                </a:moveTo>
                <a:cubicBezTo>
                  <a:pt x="47023" y="1574"/>
                  <a:pt x="46995" y="1649"/>
                  <a:pt x="46967" y="1677"/>
                </a:cubicBezTo>
                <a:lnTo>
                  <a:pt x="46900" y="1610"/>
                </a:lnTo>
                <a:cubicBezTo>
                  <a:pt x="46928" y="1610"/>
                  <a:pt x="46977" y="1566"/>
                  <a:pt x="47031" y="1531"/>
                </a:cubicBezTo>
                <a:close/>
                <a:moveTo>
                  <a:pt x="48802" y="877"/>
                </a:moveTo>
                <a:lnTo>
                  <a:pt x="48802" y="877"/>
                </a:lnTo>
                <a:cubicBezTo>
                  <a:pt x="49035" y="943"/>
                  <a:pt x="49202" y="1043"/>
                  <a:pt x="49169" y="1344"/>
                </a:cubicBezTo>
                <a:cubicBezTo>
                  <a:pt x="49135" y="1510"/>
                  <a:pt x="48968" y="1711"/>
                  <a:pt x="48935" y="1711"/>
                </a:cubicBezTo>
                <a:cubicBezTo>
                  <a:pt x="48635" y="1644"/>
                  <a:pt x="48935" y="1510"/>
                  <a:pt x="48935" y="1377"/>
                </a:cubicBezTo>
                <a:cubicBezTo>
                  <a:pt x="48935" y="1210"/>
                  <a:pt x="48835" y="1043"/>
                  <a:pt x="48802" y="877"/>
                </a:cubicBezTo>
                <a:close/>
                <a:moveTo>
                  <a:pt x="56741" y="2845"/>
                </a:moveTo>
                <a:lnTo>
                  <a:pt x="56774" y="2878"/>
                </a:lnTo>
                <a:lnTo>
                  <a:pt x="56741" y="2911"/>
                </a:lnTo>
                <a:lnTo>
                  <a:pt x="56741" y="2845"/>
                </a:lnTo>
                <a:close/>
                <a:moveTo>
                  <a:pt x="49302" y="25861"/>
                </a:moveTo>
                <a:cubicBezTo>
                  <a:pt x="49335" y="25894"/>
                  <a:pt x="49402" y="25928"/>
                  <a:pt x="49435" y="25928"/>
                </a:cubicBezTo>
                <a:cubicBezTo>
                  <a:pt x="49435" y="25995"/>
                  <a:pt x="49402" y="26028"/>
                  <a:pt x="49402" y="26061"/>
                </a:cubicBezTo>
                <a:cubicBezTo>
                  <a:pt x="49335" y="26061"/>
                  <a:pt x="49269" y="26028"/>
                  <a:pt x="49269" y="25995"/>
                </a:cubicBezTo>
                <a:cubicBezTo>
                  <a:pt x="49269" y="25928"/>
                  <a:pt x="49302" y="25894"/>
                  <a:pt x="49302" y="25861"/>
                </a:cubicBezTo>
                <a:close/>
                <a:moveTo>
                  <a:pt x="47334" y="26128"/>
                </a:moveTo>
                <a:lnTo>
                  <a:pt x="47401" y="26161"/>
                </a:lnTo>
                <a:cubicBezTo>
                  <a:pt x="47401" y="26169"/>
                  <a:pt x="47401" y="26176"/>
                  <a:pt x="47402" y="26184"/>
                </a:cubicBezTo>
                <a:lnTo>
                  <a:pt x="47402" y="26184"/>
                </a:lnTo>
                <a:cubicBezTo>
                  <a:pt x="47383" y="26161"/>
                  <a:pt x="47361" y="26142"/>
                  <a:pt x="47334" y="26128"/>
                </a:cubicBezTo>
                <a:close/>
                <a:moveTo>
                  <a:pt x="38628" y="28963"/>
                </a:moveTo>
                <a:cubicBezTo>
                  <a:pt x="38661" y="28963"/>
                  <a:pt x="38728" y="28997"/>
                  <a:pt x="38694" y="29030"/>
                </a:cubicBezTo>
                <a:lnTo>
                  <a:pt x="38628" y="29097"/>
                </a:lnTo>
                <a:lnTo>
                  <a:pt x="38594" y="29063"/>
                </a:lnTo>
                <a:cubicBezTo>
                  <a:pt x="38594" y="29030"/>
                  <a:pt x="38628" y="28997"/>
                  <a:pt x="38628" y="28963"/>
                </a:cubicBezTo>
                <a:close/>
                <a:moveTo>
                  <a:pt x="6505" y="29697"/>
                </a:moveTo>
                <a:cubicBezTo>
                  <a:pt x="6638" y="29797"/>
                  <a:pt x="6772" y="29864"/>
                  <a:pt x="6872" y="29997"/>
                </a:cubicBezTo>
                <a:cubicBezTo>
                  <a:pt x="6905" y="29997"/>
                  <a:pt x="6905" y="30064"/>
                  <a:pt x="6905" y="30097"/>
                </a:cubicBezTo>
                <a:cubicBezTo>
                  <a:pt x="6838" y="30097"/>
                  <a:pt x="6786" y="30127"/>
                  <a:pt x="6749" y="30127"/>
                </a:cubicBezTo>
                <a:cubicBezTo>
                  <a:pt x="6731" y="30127"/>
                  <a:pt x="6716" y="30120"/>
                  <a:pt x="6705" y="30097"/>
                </a:cubicBezTo>
                <a:cubicBezTo>
                  <a:pt x="6571" y="29997"/>
                  <a:pt x="6505" y="29864"/>
                  <a:pt x="6438" y="29731"/>
                </a:cubicBezTo>
                <a:cubicBezTo>
                  <a:pt x="6438" y="29731"/>
                  <a:pt x="6471" y="29731"/>
                  <a:pt x="6505" y="29697"/>
                </a:cubicBezTo>
                <a:close/>
                <a:moveTo>
                  <a:pt x="39795" y="29931"/>
                </a:moveTo>
                <a:cubicBezTo>
                  <a:pt x="39862" y="29931"/>
                  <a:pt x="39962" y="29997"/>
                  <a:pt x="40095" y="29997"/>
                </a:cubicBezTo>
                <a:lnTo>
                  <a:pt x="39995" y="30164"/>
                </a:lnTo>
                <a:cubicBezTo>
                  <a:pt x="39895" y="30164"/>
                  <a:pt x="39795" y="30097"/>
                  <a:pt x="39728" y="30064"/>
                </a:cubicBezTo>
                <a:cubicBezTo>
                  <a:pt x="39762" y="30031"/>
                  <a:pt x="39762" y="29931"/>
                  <a:pt x="39795" y="29931"/>
                </a:cubicBezTo>
                <a:close/>
                <a:moveTo>
                  <a:pt x="28053" y="33767"/>
                </a:moveTo>
                <a:lnTo>
                  <a:pt x="28053" y="33833"/>
                </a:lnTo>
                <a:lnTo>
                  <a:pt x="27987" y="33867"/>
                </a:lnTo>
                <a:cubicBezTo>
                  <a:pt x="27953" y="33833"/>
                  <a:pt x="27953" y="33833"/>
                  <a:pt x="27953" y="33767"/>
                </a:cubicBezTo>
                <a:close/>
                <a:moveTo>
                  <a:pt x="14310" y="34501"/>
                </a:moveTo>
                <a:cubicBezTo>
                  <a:pt x="14377" y="34501"/>
                  <a:pt x="14377" y="34534"/>
                  <a:pt x="14410" y="34567"/>
                </a:cubicBezTo>
                <a:cubicBezTo>
                  <a:pt x="14377" y="34567"/>
                  <a:pt x="14310" y="34567"/>
                  <a:pt x="14377" y="34634"/>
                </a:cubicBezTo>
                <a:cubicBezTo>
                  <a:pt x="14310" y="34634"/>
                  <a:pt x="14310" y="34567"/>
                  <a:pt x="14277" y="34534"/>
                </a:cubicBezTo>
                <a:lnTo>
                  <a:pt x="14310" y="34501"/>
                </a:lnTo>
                <a:close/>
                <a:moveTo>
                  <a:pt x="17746" y="34701"/>
                </a:moveTo>
                <a:lnTo>
                  <a:pt x="17746" y="34734"/>
                </a:lnTo>
                <a:lnTo>
                  <a:pt x="17713" y="34734"/>
                </a:lnTo>
                <a:lnTo>
                  <a:pt x="17746" y="34701"/>
                </a:lnTo>
                <a:close/>
                <a:moveTo>
                  <a:pt x="16078" y="34734"/>
                </a:moveTo>
                <a:lnTo>
                  <a:pt x="16112" y="34801"/>
                </a:lnTo>
                <a:lnTo>
                  <a:pt x="16078" y="34801"/>
                </a:lnTo>
                <a:lnTo>
                  <a:pt x="16078" y="34734"/>
                </a:lnTo>
                <a:close/>
                <a:moveTo>
                  <a:pt x="15244" y="35068"/>
                </a:moveTo>
                <a:cubicBezTo>
                  <a:pt x="15278" y="35168"/>
                  <a:pt x="15311" y="35235"/>
                  <a:pt x="15411" y="35368"/>
                </a:cubicBezTo>
                <a:cubicBezTo>
                  <a:pt x="15278" y="35435"/>
                  <a:pt x="15211" y="35501"/>
                  <a:pt x="15144" y="35568"/>
                </a:cubicBezTo>
                <a:cubicBezTo>
                  <a:pt x="15111" y="35435"/>
                  <a:pt x="15077" y="35368"/>
                  <a:pt x="15077" y="35268"/>
                </a:cubicBezTo>
                <a:cubicBezTo>
                  <a:pt x="15077" y="35201"/>
                  <a:pt x="15211" y="35101"/>
                  <a:pt x="15244" y="35068"/>
                </a:cubicBezTo>
                <a:close/>
                <a:moveTo>
                  <a:pt x="43421" y="1"/>
                </a:moveTo>
                <a:cubicBezTo>
                  <a:pt x="43356" y="1"/>
                  <a:pt x="43273" y="16"/>
                  <a:pt x="43164" y="43"/>
                </a:cubicBezTo>
                <a:cubicBezTo>
                  <a:pt x="41930" y="543"/>
                  <a:pt x="41363" y="943"/>
                  <a:pt x="40329" y="2144"/>
                </a:cubicBezTo>
                <a:cubicBezTo>
                  <a:pt x="40296" y="2211"/>
                  <a:pt x="40162" y="2311"/>
                  <a:pt x="40095" y="2311"/>
                </a:cubicBezTo>
                <a:cubicBezTo>
                  <a:pt x="39713" y="2311"/>
                  <a:pt x="39354" y="2512"/>
                  <a:pt x="38961" y="2512"/>
                </a:cubicBezTo>
                <a:cubicBezTo>
                  <a:pt x="38874" y="2512"/>
                  <a:pt x="38785" y="2502"/>
                  <a:pt x="38694" y="2478"/>
                </a:cubicBezTo>
                <a:cubicBezTo>
                  <a:pt x="38579" y="2439"/>
                  <a:pt x="38428" y="2406"/>
                  <a:pt x="38274" y="2406"/>
                </a:cubicBezTo>
                <a:cubicBezTo>
                  <a:pt x="38027" y="2406"/>
                  <a:pt x="37770" y="2491"/>
                  <a:pt x="37627" y="2778"/>
                </a:cubicBezTo>
                <a:cubicBezTo>
                  <a:pt x="37603" y="2802"/>
                  <a:pt x="37513" y="2825"/>
                  <a:pt x="37427" y="2825"/>
                </a:cubicBezTo>
                <a:cubicBezTo>
                  <a:pt x="37391" y="2825"/>
                  <a:pt x="37356" y="2821"/>
                  <a:pt x="37327" y="2811"/>
                </a:cubicBezTo>
                <a:cubicBezTo>
                  <a:pt x="37219" y="2725"/>
                  <a:pt x="37122" y="2691"/>
                  <a:pt x="37031" y="2691"/>
                </a:cubicBezTo>
                <a:cubicBezTo>
                  <a:pt x="36839" y="2691"/>
                  <a:pt x="36674" y="2842"/>
                  <a:pt x="36493" y="2978"/>
                </a:cubicBezTo>
                <a:cubicBezTo>
                  <a:pt x="36293" y="3112"/>
                  <a:pt x="36059" y="3212"/>
                  <a:pt x="35792" y="3312"/>
                </a:cubicBezTo>
                <a:cubicBezTo>
                  <a:pt x="35608" y="3367"/>
                  <a:pt x="35453" y="3397"/>
                  <a:pt x="35322" y="3397"/>
                </a:cubicBezTo>
                <a:cubicBezTo>
                  <a:pt x="34980" y="3397"/>
                  <a:pt x="34794" y="3194"/>
                  <a:pt x="34625" y="2711"/>
                </a:cubicBezTo>
                <a:cubicBezTo>
                  <a:pt x="34558" y="2611"/>
                  <a:pt x="34425" y="2478"/>
                  <a:pt x="34325" y="2344"/>
                </a:cubicBezTo>
                <a:cubicBezTo>
                  <a:pt x="34291" y="2478"/>
                  <a:pt x="34291" y="2611"/>
                  <a:pt x="34225" y="2678"/>
                </a:cubicBezTo>
                <a:cubicBezTo>
                  <a:pt x="34225" y="2701"/>
                  <a:pt x="34129" y="2740"/>
                  <a:pt x="34059" y="2740"/>
                </a:cubicBezTo>
                <a:cubicBezTo>
                  <a:pt x="34028" y="2740"/>
                  <a:pt x="34001" y="2732"/>
                  <a:pt x="33991" y="2711"/>
                </a:cubicBezTo>
                <a:cubicBezTo>
                  <a:pt x="33919" y="2675"/>
                  <a:pt x="33856" y="2657"/>
                  <a:pt x="33804" y="2657"/>
                </a:cubicBezTo>
                <a:cubicBezTo>
                  <a:pt x="33712" y="2657"/>
                  <a:pt x="33657" y="2716"/>
                  <a:pt x="33657" y="2845"/>
                </a:cubicBezTo>
                <a:cubicBezTo>
                  <a:pt x="33657" y="3247"/>
                  <a:pt x="33410" y="3352"/>
                  <a:pt x="33106" y="3352"/>
                </a:cubicBezTo>
                <a:cubicBezTo>
                  <a:pt x="33058" y="3352"/>
                  <a:pt x="33008" y="3350"/>
                  <a:pt x="32957" y="3345"/>
                </a:cubicBezTo>
                <a:cubicBezTo>
                  <a:pt x="32623" y="3312"/>
                  <a:pt x="32323" y="3178"/>
                  <a:pt x="32056" y="3045"/>
                </a:cubicBezTo>
                <a:cubicBezTo>
                  <a:pt x="31823" y="2978"/>
                  <a:pt x="31623" y="2811"/>
                  <a:pt x="31456" y="2811"/>
                </a:cubicBezTo>
                <a:cubicBezTo>
                  <a:pt x="31410" y="2816"/>
                  <a:pt x="31372" y="2819"/>
                  <a:pt x="31339" y="2819"/>
                </a:cubicBezTo>
                <a:cubicBezTo>
                  <a:pt x="31155" y="2819"/>
                  <a:pt x="31151" y="2732"/>
                  <a:pt x="31122" y="2478"/>
                </a:cubicBezTo>
                <a:cubicBezTo>
                  <a:pt x="31056" y="1944"/>
                  <a:pt x="30956" y="1310"/>
                  <a:pt x="30288" y="1010"/>
                </a:cubicBezTo>
                <a:cubicBezTo>
                  <a:pt x="29855" y="843"/>
                  <a:pt x="29321" y="1043"/>
                  <a:pt x="29088" y="510"/>
                </a:cubicBezTo>
                <a:cubicBezTo>
                  <a:pt x="29065" y="499"/>
                  <a:pt x="29028" y="495"/>
                  <a:pt x="28984" y="495"/>
                </a:cubicBezTo>
                <a:cubicBezTo>
                  <a:pt x="28895" y="495"/>
                  <a:pt x="28776" y="510"/>
                  <a:pt x="28687" y="510"/>
                </a:cubicBezTo>
                <a:cubicBezTo>
                  <a:pt x="27953" y="643"/>
                  <a:pt x="27253" y="777"/>
                  <a:pt x="26486" y="877"/>
                </a:cubicBezTo>
                <a:cubicBezTo>
                  <a:pt x="26452" y="977"/>
                  <a:pt x="26419" y="1010"/>
                  <a:pt x="26319" y="1043"/>
                </a:cubicBezTo>
                <a:cubicBezTo>
                  <a:pt x="26286" y="1043"/>
                  <a:pt x="26185" y="1010"/>
                  <a:pt x="26152" y="1010"/>
                </a:cubicBezTo>
                <a:cubicBezTo>
                  <a:pt x="26185" y="977"/>
                  <a:pt x="26252" y="943"/>
                  <a:pt x="26286" y="943"/>
                </a:cubicBezTo>
                <a:cubicBezTo>
                  <a:pt x="26319" y="877"/>
                  <a:pt x="26419" y="877"/>
                  <a:pt x="26486" y="877"/>
                </a:cubicBezTo>
                <a:cubicBezTo>
                  <a:pt x="26312" y="587"/>
                  <a:pt x="26239" y="465"/>
                  <a:pt x="26137" y="465"/>
                </a:cubicBezTo>
                <a:cubicBezTo>
                  <a:pt x="26063" y="465"/>
                  <a:pt x="25973" y="530"/>
                  <a:pt x="25819" y="643"/>
                </a:cubicBezTo>
                <a:cubicBezTo>
                  <a:pt x="25685" y="710"/>
                  <a:pt x="25618" y="843"/>
                  <a:pt x="25485" y="843"/>
                </a:cubicBezTo>
                <a:cubicBezTo>
                  <a:pt x="24751" y="977"/>
                  <a:pt x="23984" y="1043"/>
                  <a:pt x="23250" y="1177"/>
                </a:cubicBezTo>
                <a:cubicBezTo>
                  <a:pt x="23117" y="1143"/>
                  <a:pt x="22983" y="1043"/>
                  <a:pt x="22850" y="1010"/>
                </a:cubicBezTo>
                <a:cubicBezTo>
                  <a:pt x="22803" y="986"/>
                  <a:pt x="22705" y="963"/>
                  <a:pt x="22641" y="963"/>
                </a:cubicBezTo>
                <a:cubicBezTo>
                  <a:pt x="22614" y="963"/>
                  <a:pt x="22593" y="967"/>
                  <a:pt x="22583" y="977"/>
                </a:cubicBezTo>
                <a:cubicBezTo>
                  <a:pt x="22319" y="1276"/>
                  <a:pt x="22026" y="1399"/>
                  <a:pt x="21726" y="1399"/>
                </a:cubicBezTo>
                <a:cubicBezTo>
                  <a:pt x="21458" y="1399"/>
                  <a:pt x="21183" y="1301"/>
                  <a:pt x="20915" y="1143"/>
                </a:cubicBezTo>
                <a:cubicBezTo>
                  <a:pt x="20748" y="1010"/>
                  <a:pt x="20581" y="877"/>
                  <a:pt x="20348" y="810"/>
                </a:cubicBezTo>
                <a:cubicBezTo>
                  <a:pt x="20191" y="732"/>
                  <a:pt x="20014" y="612"/>
                  <a:pt x="19880" y="612"/>
                </a:cubicBezTo>
                <a:cubicBezTo>
                  <a:pt x="19843" y="612"/>
                  <a:pt x="19810" y="621"/>
                  <a:pt x="19781" y="643"/>
                </a:cubicBezTo>
                <a:cubicBezTo>
                  <a:pt x="18980" y="1010"/>
                  <a:pt x="18113" y="1310"/>
                  <a:pt x="17446" y="1844"/>
                </a:cubicBezTo>
                <a:cubicBezTo>
                  <a:pt x="16145" y="2845"/>
                  <a:pt x="14944" y="4012"/>
                  <a:pt x="13676" y="5113"/>
                </a:cubicBezTo>
                <a:cubicBezTo>
                  <a:pt x="13243" y="5480"/>
                  <a:pt x="12776" y="5847"/>
                  <a:pt x="12309" y="6280"/>
                </a:cubicBezTo>
                <a:cubicBezTo>
                  <a:pt x="11909" y="6647"/>
                  <a:pt x="11508" y="7048"/>
                  <a:pt x="11108" y="7448"/>
                </a:cubicBezTo>
                <a:cubicBezTo>
                  <a:pt x="10407" y="8048"/>
                  <a:pt x="9674" y="8649"/>
                  <a:pt x="8973" y="9283"/>
                </a:cubicBezTo>
                <a:cubicBezTo>
                  <a:pt x="8439" y="9716"/>
                  <a:pt x="7972" y="10217"/>
                  <a:pt x="7639" y="10884"/>
                </a:cubicBezTo>
                <a:cubicBezTo>
                  <a:pt x="7572" y="11051"/>
                  <a:pt x="7439" y="11217"/>
                  <a:pt x="7305" y="11351"/>
                </a:cubicBezTo>
                <a:cubicBezTo>
                  <a:pt x="6938" y="11784"/>
                  <a:pt x="6571" y="12118"/>
                  <a:pt x="6271" y="12552"/>
                </a:cubicBezTo>
                <a:cubicBezTo>
                  <a:pt x="5637" y="13552"/>
                  <a:pt x="5137" y="14620"/>
                  <a:pt x="4470" y="15554"/>
                </a:cubicBezTo>
                <a:cubicBezTo>
                  <a:pt x="3636" y="16721"/>
                  <a:pt x="3069" y="18022"/>
                  <a:pt x="2335" y="19223"/>
                </a:cubicBezTo>
                <a:cubicBezTo>
                  <a:pt x="2135" y="19557"/>
                  <a:pt x="2001" y="19890"/>
                  <a:pt x="1835" y="20224"/>
                </a:cubicBezTo>
                <a:cubicBezTo>
                  <a:pt x="1301" y="21358"/>
                  <a:pt x="767" y="22492"/>
                  <a:pt x="267" y="23626"/>
                </a:cubicBezTo>
                <a:cubicBezTo>
                  <a:pt x="167" y="23793"/>
                  <a:pt x="167" y="23993"/>
                  <a:pt x="133" y="24160"/>
                </a:cubicBezTo>
                <a:cubicBezTo>
                  <a:pt x="0" y="24860"/>
                  <a:pt x="467" y="25361"/>
                  <a:pt x="734" y="25961"/>
                </a:cubicBezTo>
                <a:cubicBezTo>
                  <a:pt x="734" y="26028"/>
                  <a:pt x="801" y="26061"/>
                  <a:pt x="901" y="26128"/>
                </a:cubicBezTo>
                <a:cubicBezTo>
                  <a:pt x="1268" y="26228"/>
                  <a:pt x="1635" y="26295"/>
                  <a:pt x="1968" y="26462"/>
                </a:cubicBezTo>
                <a:cubicBezTo>
                  <a:pt x="2081" y="26499"/>
                  <a:pt x="2172" y="26568"/>
                  <a:pt x="2254" y="26568"/>
                </a:cubicBezTo>
                <a:cubicBezTo>
                  <a:pt x="2318" y="26568"/>
                  <a:pt x="2377" y="26526"/>
                  <a:pt x="2435" y="26395"/>
                </a:cubicBezTo>
                <a:cubicBezTo>
                  <a:pt x="2540" y="26133"/>
                  <a:pt x="2672" y="26036"/>
                  <a:pt x="2817" y="26036"/>
                </a:cubicBezTo>
                <a:cubicBezTo>
                  <a:pt x="2949" y="26036"/>
                  <a:pt x="3093" y="26117"/>
                  <a:pt x="3236" y="26228"/>
                </a:cubicBezTo>
                <a:cubicBezTo>
                  <a:pt x="3436" y="26395"/>
                  <a:pt x="3636" y="26562"/>
                  <a:pt x="3769" y="26795"/>
                </a:cubicBezTo>
                <a:cubicBezTo>
                  <a:pt x="4070" y="27195"/>
                  <a:pt x="4270" y="27662"/>
                  <a:pt x="4570" y="28063"/>
                </a:cubicBezTo>
                <a:cubicBezTo>
                  <a:pt x="4765" y="28341"/>
                  <a:pt x="4982" y="28595"/>
                  <a:pt x="5339" y="28595"/>
                </a:cubicBezTo>
                <a:cubicBezTo>
                  <a:pt x="5410" y="28595"/>
                  <a:pt x="5487" y="28585"/>
                  <a:pt x="5571" y="28563"/>
                </a:cubicBezTo>
                <a:cubicBezTo>
                  <a:pt x="5606" y="28554"/>
                  <a:pt x="5639" y="28550"/>
                  <a:pt x="5669" y="28550"/>
                </a:cubicBezTo>
                <a:cubicBezTo>
                  <a:pt x="5869" y="28550"/>
                  <a:pt x="5962" y="28732"/>
                  <a:pt x="5904" y="28963"/>
                </a:cubicBezTo>
                <a:cubicBezTo>
                  <a:pt x="5737" y="29464"/>
                  <a:pt x="5737" y="29964"/>
                  <a:pt x="5838" y="30464"/>
                </a:cubicBezTo>
                <a:cubicBezTo>
                  <a:pt x="5878" y="30566"/>
                  <a:pt x="5918" y="30642"/>
                  <a:pt x="5974" y="30642"/>
                </a:cubicBezTo>
                <a:cubicBezTo>
                  <a:pt x="6010" y="30642"/>
                  <a:pt x="6052" y="30610"/>
                  <a:pt x="6104" y="30531"/>
                </a:cubicBezTo>
                <a:cubicBezTo>
                  <a:pt x="6215" y="30384"/>
                  <a:pt x="6298" y="30327"/>
                  <a:pt x="6366" y="30327"/>
                </a:cubicBezTo>
                <a:cubicBezTo>
                  <a:pt x="6483" y="30327"/>
                  <a:pt x="6554" y="30496"/>
                  <a:pt x="6638" y="30665"/>
                </a:cubicBezTo>
                <a:cubicBezTo>
                  <a:pt x="6772" y="30865"/>
                  <a:pt x="6838" y="31165"/>
                  <a:pt x="6972" y="31365"/>
                </a:cubicBezTo>
                <a:cubicBezTo>
                  <a:pt x="7040" y="31458"/>
                  <a:pt x="7103" y="31491"/>
                  <a:pt x="7165" y="31491"/>
                </a:cubicBezTo>
                <a:cubicBezTo>
                  <a:pt x="7314" y="31491"/>
                  <a:pt x="7454" y="31300"/>
                  <a:pt x="7623" y="31300"/>
                </a:cubicBezTo>
                <a:cubicBezTo>
                  <a:pt x="7660" y="31300"/>
                  <a:pt x="7699" y="31309"/>
                  <a:pt x="7739" y="31332"/>
                </a:cubicBezTo>
                <a:cubicBezTo>
                  <a:pt x="7749" y="31334"/>
                  <a:pt x="7760" y="31335"/>
                  <a:pt x="7773" y="31335"/>
                </a:cubicBezTo>
                <a:cubicBezTo>
                  <a:pt x="7930" y="31335"/>
                  <a:pt x="8275" y="31155"/>
                  <a:pt x="8306" y="31031"/>
                </a:cubicBezTo>
                <a:cubicBezTo>
                  <a:pt x="8342" y="30905"/>
                  <a:pt x="8378" y="30847"/>
                  <a:pt x="8430" y="30847"/>
                </a:cubicBezTo>
                <a:cubicBezTo>
                  <a:pt x="8474" y="30847"/>
                  <a:pt x="8530" y="30888"/>
                  <a:pt x="8606" y="30965"/>
                </a:cubicBezTo>
                <a:cubicBezTo>
                  <a:pt x="8773" y="31165"/>
                  <a:pt x="8973" y="31398"/>
                  <a:pt x="9207" y="31498"/>
                </a:cubicBezTo>
                <a:cubicBezTo>
                  <a:pt x="9774" y="31699"/>
                  <a:pt x="10341" y="31799"/>
                  <a:pt x="10941" y="31899"/>
                </a:cubicBezTo>
                <a:cubicBezTo>
                  <a:pt x="11075" y="31899"/>
                  <a:pt x="11141" y="31999"/>
                  <a:pt x="11275" y="32032"/>
                </a:cubicBezTo>
                <a:cubicBezTo>
                  <a:pt x="11208" y="32166"/>
                  <a:pt x="11141" y="32232"/>
                  <a:pt x="11075" y="32332"/>
                </a:cubicBezTo>
                <a:cubicBezTo>
                  <a:pt x="10908" y="32499"/>
                  <a:pt x="10774" y="32666"/>
                  <a:pt x="10941" y="32866"/>
                </a:cubicBezTo>
                <a:cubicBezTo>
                  <a:pt x="11027" y="32994"/>
                  <a:pt x="11126" y="33054"/>
                  <a:pt x="11248" y="33054"/>
                </a:cubicBezTo>
                <a:cubicBezTo>
                  <a:pt x="11316" y="33054"/>
                  <a:pt x="11391" y="33035"/>
                  <a:pt x="11475" y="33000"/>
                </a:cubicBezTo>
                <a:cubicBezTo>
                  <a:pt x="11608" y="32933"/>
                  <a:pt x="11742" y="32899"/>
                  <a:pt x="11875" y="32899"/>
                </a:cubicBezTo>
                <a:cubicBezTo>
                  <a:pt x="11909" y="32899"/>
                  <a:pt x="11975" y="32933"/>
                  <a:pt x="12075" y="33000"/>
                </a:cubicBezTo>
                <a:cubicBezTo>
                  <a:pt x="11975" y="33033"/>
                  <a:pt x="11909" y="33066"/>
                  <a:pt x="11875" y="33100"/>
                </a:cubicBezTo>
                <a:cubicBezTo>
                  <a:pt x="11808" y="33200"/>
                  <a:pt x="11808" y="33366"/>
                  <a:pt x="11875" y="33366"/>
                </a:cubicBezTo>
                <a:cubicBezTo>
                  <a:pt x="12142" y="33433"/>
                  <a:pt x="12476" y="33533"/>
                  <a:pt x="12776" y="33600"/>
                </a:cubicBezTo>
                <a:cubicBezTo>
                  <a:pt x="12909" y="33667"/>
                  <a:pt x="13109" y="33667"/>
                  <a:pt x="13109" y="33733"/>
                </a:cubicBezTo>
                <a:cubicBezTo>
                  <a:pt x="13209" y="34167"/>
                  <a:pt x="13743" y="34401"/>
                  <a:pt x="13443" y="34934"/>
                </a:cubicBezTo>
                <a:cubicBezTo>
                  <a:pt x="13310" y="35201"/>
                  <a:pt x="13410" y="35401"/>
                  <a:pt x="13743" y="35435"/>
                </a:cubicBezTo>
                <a:cubicBezTo>
                  <a:pt x="13843" y="35435"/>
                  <a:pt x="13943" y="35568"/>
                  <a:pt x="14010" y="35601"/>
                </a:cubicBezTo>
                <a:cubicBezTo>
                  <a:pt x="14592" y="35878"/>
                  <a:pt x="15156" y="36000"/>
                  <a:pt x="15705" y="36000"/>
                </a:cubicBezTo>
                <a:cubicBezTo>
                  <a:pt x="16479" y="36000"/>
                  <a:pt x="17224" y="35758"/>
                  <a:pt x="17946" y="35368"/>
                </a:cubicBezTo>
                <a:cubicBezTo>
                  <a:pt x="18079" y="35269"/>
                  <a:pt x="18145" y="35104"/>
                  <a:pt x="18244" y="35003"/>
                </a:cubicBezTo>
                <a:lnTo>
                  <a:pt x="18244" y="35003"/>
                </a:lnTo>
                <a:cubicBezTo>
                  <a:pt x="18246" y="35013"/>
                  <a:pt x="18246" y="35023"/>
                  <a:pt x="18246" y="35034"/>
                </a:cubicBezTo>
                <a:cubicBezTo>
                  <a:pt x="18647" y="34934"/>
                  <a:pt x="18980" y="34701"/>
                  <a:pt x="19014" y="34234"/>
                </a:cubicBezTo>
                <a:cubicBezTo>
                  <a:pt x="19014" y="34057"/>
                  <a:pt x="19060" y="34004"/>
                  <a:pt x="19127" y="34004"/>
                </a:cubicBezTo>
                <a:cubicBezTo>
                  <a:pt x="19199" y="34004"/>
                  <a:pt x="19294" y="34066"/>
                  <a:pt x="19381" y="34100"/>
                </a:cubicBezTo>
                <a:cubicBezTo>
                  <a:pt x="19414" y="34134"/>
                  <a:pt x="19472" y="34150"/>
                  <a:pt x="19535" y="34150"/>
                </a:cubicBezTo>
                <a:cubicBezTo>
                  <a:pt x="19597" y="34150"/>
                  <a:pt x="19664" y="34134"/>
                  <a:pt x="19714" y="34100"/>
                </a:cubicBezTo>
                <a:cubicBezTo>
                  <a:pt x="19814" y="34034"/>
                  <a:pt x="19914" y="33867"/>
                  <a:pt x="19714" y="33733"/>
                </a:cubicBezTo>
                <a:cubicBezTo>
                  <a:pt x="19581" y="33667"/>
                  <a:pt x="19581" y="33633"/>
                  <a:pt x="19714" y="33533"/>
                </a:cubicBezTo>
                <a:cubicBezTo>
                  <a:pt x="19881" y="33433"/>
                  <a:pt x="19981" y="33366"/>
                  <a:pt x="20148" y="33333"/>
                </a:cubicBezTo>
                <a:cubicBezTo>
                  <a:pt x="20448" y="33200"/>
                  <a:pt x="20748" y="32899"/>
                  <a:pt x="20648" y="32566"/>
                </a:cubicBezTo>
                <a:cubicBezTo>
                  <a:pt x="20598" y="32399"/>
                  <a:pt x="20606" y="32341"/>
                  <a:pt x="20644" y="32341"/>
                </a:cubicBezTo>
                <a:lnTo>
                  <a:pt x="20644" y="32341"/>
                </a:lnTo>
                <a:cubicBezTo>
                  <a:pt x="20681" y="32341"/>
                  <a:pt x="20748" y="32399"/>
                  <a:pt x="20815" y="32466"/>
                </a:cubicBezTo>
                <a:cubicBezTo>
                  <a:pt x="20882" y="32533"/>
                  <a:pt x="20939" y="32562"/>
                  <a:pt x="20991" y="32562"/>
                </a:cubicBezTo>
                <a:cubicBezTo>
                  <a:pt x="21068" y="32562"/>
                  <a:pt x="21136" y="32499"/>
                  <a:pt x="21215" y="32399"/>
                </a:cubicBezTo>
                <a:cubicBezTo>
                  <a:pt x="21782" y="31398"/>
                  <a:pt x="21816" y="31332"/>
                  <a:pt x="22983" y="30564"/>
                </a:cubicBezTo>
                <a:cubicBezTo>
                  <a:pt x="23105" y="30483"/>
                  <a:pt x="23232" y="30441"/>
                  <a:pt x="23349" y="30441"/>
                </a:cubicBezTo>
                <a:cubicBezTo>
                  <a:pt x="23521" y="30441"/>
                  <a:pt x="23671" y="30533"/>
                  <a:pt x="23750" y="30731"/>
                </a:cubicBezTo>
                <a:cubicBezTo>
                  <a:pt x="23784" y="30831"/>
                  <a:pt x="23784" y="30965"/>
                  <a:pt x="23817" y="31031"/>
                </a:cubicBezTo>
                <a:cubicBezTo>
                  <a:pt x="23894" y="31123"/>
                  <a:pt x="23991" y="31166"/>
                  <a:pt x="24090" y="31166"/>
                </a:cubicBezTo>
                <a:cubicBezTo>
                  <a:pt x="24208" y="31166"/>
                  <a:pt x="24327" y="31106"/>
                  <a:pt x="24417" y="30998"/>
                </a:cubicBezTo>
                <a:lnTo>
                  <a:pt x="24651" y="30731"/>
                </a:lnTo>
                <a:cubicBezTo>
                  <a:pt x="24751" y="30865"/>
                  <a:pt x="24885" y="30998"/>
                  <a:pt x="24885" y="31132"/>
                </a:cubicBezTo>
                <a:cubicBezTo>
                  <a:pt x="24885" y="31465"/>
                  <a:pt x="24818" y="31732"/>
                  <a:pt x="24784" y="32066"/>
                </a:cubicBezTo>
                <a:cubicBezTo>
                  <a:pt x="24758" y="32540"/>
                  <a:pt x="24940" y="32785"/>
                  <a:pt x="25280" y="32785"/>
                </a:cubicBezTo>
                <a:cubicBezTo>
                  <a:pt x="25371" y="32785"/>
                  <a:pt x="25473" y="32768"/>
                  <a:pt x="25585" y="32733"/>
                </a:cubicBezTo>
                <a:cubicBezTo>
                  <a:pt x="25595" y="32728"/>
                  <a:pt x="25605" y="32726"/>
                  <a:pt x="25615" y="32726"/>
                </a:cubicBezTo>
                <a:cubicBezTo>
                  <a:pt x="25680" y="32726"/>
                  <a:pt x="25761" y="32799"/>
                  <a:pt x="25819" y="32799"/>
                </a:cubicBezTo>
                <a:cubicBezTo>
                  <a:pt x="25785" y="32866"/>
                  <a:pt x="25752" y="33000"/>
                  <a:pt x="25652" y="33033"/>
                </a:cubicBezTo>
                <a:cubicBezTo>
                  <a:pt x="25151" y="33333"/>
                  <a:pt x="25118" y="33500"/>
                  <a:pt x="25618" y="33733"/>
                </a:cubicBezTo>
                <a:cubicBezTo>
                  <a:pt x="26386" y="34167"/>
                  <a:pt x="27119" y="34501"/>
                  <a:pt x="27887" y="34834"/>
                </a:cubicBezTo>
                <a:cubicBezTo>
                  <a:pt x="27920" y="34851"/>
                  <a:pt x="27978" y="34859"/>
                  <a:pt x="28045" y="34859"/>
                </a:cubicBezTo>
                <a:cubicBezTo>
                  <a:pt x="28112" y="34859"/>
                  <a:pt x="28187" y="34851"/>
                  <a:pt x="28254" y="34834"/>
                </a:cubicBezTo>
                <a:cubicBezTo>
                  <a:pt x="28821" y="34567"/>
                  <a:pt x="29488" y="34334"/>
                  <a:pt x="30055" y="34000"/>
                </a:cubicBezTo>
                <a:cubicBezTo>
                  <a:pt x="30555" y="33667"/>
                  <a:pt x="30956" y="33200"/>
                  <a:pt x="31456" y="32833"/>
                </a:cubicBezTo>
                <a:cubicBezTo>
                  <a:pt x="32090" y="32366"/>
                  <a:pt x="32657" y="31865"/>
                  <a:pt x="33090" y="31165"/>
                </a:cubicBezTo>
                <a:cubicBezTo>
                  <a:pt x="33291" y="30865"/>
                  <a:pt x="33491" y="30631"/>
                  <a:pt x="33724" y="30331"/>
                </a:cubicBezTo>
                <a:cubicBezTo>
                  <a:pt x="34124" y="29797"/>
                  <a:pt x="34558" y="29230"/>
                  <a:pt x="34925" y="28663"/>
                </a:cubicBezTo>
                <a:cubicBezTo>
                  <a:pt x="35159" y="28196"/>
                  <a:pt x="35726" y="28029"/>
                  <a:pt x="36059" y="27696"/>
                </a:cubicBezTo>
                <a:cubicBezTo>
                  <a:pt x="36393" y="27863"/>
                  <a:pt x="36660" y="27996"/>
                  <a:pt x="36960" y="28163"/>
                </a:cubicBezTo>
                <a:cubicBezTo>
                  <a:pt x="37093" y="28196"/>
                  <a:pt x="37260" y="28296"/>
                  <a:pt x="37393" y="28363"/>
                </a:cubicBezTo>
                <a:cubicBezTo>
                  <a:pt x="37494" y="28463"/>
                  <a:pt x="37627" y="28563"/>
                  <a:pt x="37660" y="28696"/>
                </a:cubicBezTo>
                <a:cubicBezTo>
                  <a:pt x="37827" y="29130"/>
                  <a:pt x="37994" y="29497"/>
                  <a:pt x="38127" y="29897"/>
                </a:cubicBezTo>
                <a:cubicBezTo>
                  <a:pt x="38227" y="30298"/>
                  <a:pt x="38461" y="30531"/>
                  <a:pt x="38828" y="30564"/>
                </a:cubicBezTo>
                <a:cubicBezTo>
                  <a:pt x="39128" y="30631"/>
                  <a:pt x="39228" y="30698"/>
                  <a:pt x="39128" y="30998"/>
                </a:cubicBezTo>
                <a:cubicBezTo>
                  <a:pt x="39095" y="31031"/>
                  <a:pt x="39295" y="31298"/>
                  <a:pt x="39395" y="31298"/>
                </a:cubicBezTo>
                <a:cubicBezTo>
                  <a:pt x="40229" y="31165"/>
                  <a:pt x="41063" y="31232"/>
                  <a:pt x="41797" y="30798"/>
                </a:cubicBezTo>
                <a:cubicBezTo>
                  <a:pt x="42297" y="30498"/>
                  <a:pt x="42997" y="30564"/>
                  <a:pt x="43298" y="29964"/>
                </a:cubicBezTo>
                <a:lnTo>
                  <a:pt x="43398" y="29964"/>
                </a:lnTo>
                <a:cubicBezTo>
                  <a:pt x="43665" y="29797"/>
                  <a:pt x="43965" y="29664"/>
                  <a:pt x="44165" y="29464"/>
                </a:cubicBezTo>
                <a:cubicBezTo>
                  <a:pt x="44665" y="28863"/>
                  <a:pt x="45232" y="28330"/>
                  <a:pt x="45900" y="27896"/>
                </a:cubicBezTo>
                <a:cubicBezTo>
                  <a:pt x="46066" y="27796"/>
                  <a:pt x="46166" y="27562"/>
                  <a:pt x="46333" y="27462"/>
                </a:cubicBezTo>
                <a:cubicBezTo>
                  <a:pt x="46500" y="27295"/>
                  <a:pt x="46667" y="27062"/>
                  <a:pt x="46900" y="26995"/>
                </a:cubicBezTo>
                <a:cubicBezTo>
                  <a:pt x="47267" y="26862"/>
                  <a:pt x="47334" y="26562"/>
                  <a:pt x="47467" y="26295"/>
                </a:cubicBezTo>
                <a:cubicBezTo>
                  <a:pt x="47466" y="26293"/>
                  <a:pt x="47466" y="26291"/>
                  <a:pt x="47465" y="26290"/>
                </a:cubicBezTo>
                <a:lnTo>
                  <a:pt x="47465" y="26290"/>
                </a:lnTo>
                <a:cubicBezTo>
                  <a:pt x="47588" y="26136"/>
                  <a:pt x="47711" y="25984"/>
                  <a:pt x="47834" y="25861"/>
                </a:cubicBezTo>
                <a:cubicBezTo>
                  <a:pt x="48068" y="25661"/>
                  <a:pt x="48268" y="25494"/>
                  <a:pt x="48468" y="25294"/>
                </a:cubicBezTo>
                <a:cubicBezTo>
                  <a:pt x="48601" y="25561"/>
                  <a:pt x="48668" y="25828"/>
                  <a:pt x="48802" y="26061"/>
                </a:cubicBezTo>
                <a:cubicBezTo>
                  <a:pt x="48902" y="26295"/>
                  <a:pt x="48668" y="26595"/>
                  <a:pt x="49135" y="26662"/>
                </a:cubicBezTo>
                <a:cubicBezTo>
                  <a:pt x="49302" y="26662"/>
                  <a:pt x="49335" y="27129"/>
                  <a:pt x="49636" y="27229"/>
                </a:cubicBezTo>
                <a:cubicBezTo>
                  <a:pt x="49902" y="27362"/>
                  <a:pt x="50069" y="27662"/>
                  <a:pt x="50236" y="27863"/>
                </a:cubicBezTo>
                <a:cubicBezTo>
                  <a:pt x="50436" y="28163"/>
                  <a:pt x="50636" y="28263"/>
                  <a:pt x="50970" y="28363"/>
                </a:cubicBezTo>
                <a:cubicBezTo>
                  <a:pt x="51125" y="28411"/>
                  <a:pt x="51279" y="28430"/>
                  <a:pt x="51433" y="28430"/>
                </a:cubicBezTo>
                <a:cubicBezTo>
                  <a:pt x="52017" y="28430"/>
                  <a:pt x="52594" y="28156"/>
                  <a:pt x="53196" y="28156"/>
                </a:cubicBezTo>
                <a:cubicBezTo>
                  <a:pt x="53320" y="28156"/>
                  <a:pt x="53445" y="28168"/>
                  <a:pt x="53572" y="28196"/>
                </a:cubicBezTo>
                <a:cubicBezTo>
                  <a:pt x="53605" y="28196"/>
                  <a:pt x="53638" y="28163"/>
                  <a:pt x="53672" y="28129"/>
                </a:cubicBezTo>
                <a:cubicBezTo>
                  <a:pt x="53939" y="27829"/>
                  <a:pt x="54472" y="27863"/>
                  <a:pt x="54506" y="27329"/>
                </a:cubicBezTo>
                <a:cubicBezTo>
                  <a:pt x="54506" y="27229"/>
                  <a:pt x="54672" y="27162"/>
                  <a:pt x="54773" y="27162"/>
                </a:cubicBezTo>
                <a:cubicBezTo>
                  <a:pt x="55023" y="27162"/>
                  <a:pt x="55286" y="27032"/>
                  <a:pt x="55538" y="27032"/>
                </a:cubicBezTo>
                <a:cubicBezTo>
                  <a:pt x="55689" y="27032"/>
                  <a:pt x="55836" y="27079"/>
                  <a:pt x="55973" y="27229"/>
                </a:cubicBezTo>
                <a:lnTo>
                  <a:pt x="56474" y="27229"/>
                </a:lnTo>
                <a:cubicBezTo>
                  <a:pt x="56607" y="27362"/>
                  <a:pt x="56741" y="27496"/>
                  <a:pt x="56907" y="27562"/>
                </a:cubicBezTo>
                <a:cubicBezTo>
                  <a:pt x="57074" y="27696"/>
                  <a:pt x="57274" y="27796"/>
                  <a:pt x="57441" y="27896"/>
                </a:cubicBezTo>
                <a:cubicBezTo>
                  <a:pt x="57474" y="27863"/>
                  <a:pt x="57508" y="27762"/>
                  <a:pt x="57575" y="27729"/>
                </a:cubicBezTo>
                <a:lnTo>
                  <a:pt x="57575" y="27729"/>
                </a:lnTo>
                <a:cubicBezTo>
                  <a:pt x="57508" y="27796"/>
                  <a:pt x="57474" y="27863"/>
                  <a:pt x="57441" y="27896"/>
                </a:cubicBezTo>
                <a:cubicBezTo>
                  <a:pt x="57608" y="28196"/>
                  <a:pt x="57741" y="28496"/>
                  <a:pt x="58042" y="28730"/>
                </a:cubicBezTo>
                <a:cubicBezTo>
                  <a:pt x="58175" y="28963"/>
                  <a:pt x="58609" y="28696"/>
                  <a:pt x="58542" y="29063"/>
                </a:cubicBezTo>
                <a:cubicBezTo>
                  <a:pt x="58709" y="29030"/>
                  <a:pt x="58875" y="29030"/>
                  <a:pt x="59009" y="28963"/>
                </a:cubicBezTo>
                <a:cubicBezTo>
                  <a:pt x="59329" y="28750"/>
                  <a:pt x="59478" y="28641"/>
                  <a:pt x="59613" y="28641"/>
                </a:cubicBezTo>
                <a:cubicBezTo>
                  <a:pt x="59732" y="28641"/>
                  <a:pt x="59840" y="28725"/>
                  <a:pt x="60043" y="28897"/>
                </a:cubicBezTo>
                <a:cubicBezTo>
                  <a:pt x="60190" y="29007"/>
                  <a:pt x="60377" y="29059"/>
                  <a:pt x="60564" y="29059"/>
                </a:cubicBezTo>
                <a:cubicBezTo>
                  <a:pt x="60885" y="29059"/>
                  <a:pt x="61205" y="28904"/>
                  <a:pt x="61311" y="28630"/>
                </a:cubicBezTo>
                <a:cubicBezTo>
                  <a:pt x="61611" y="27863"/>
                  <a:pt x="61878" y="27062"/>
                  <a:pt x="62111" y="26295"/>
                </a:cubicBezTo>
                <a:cubicBezTo>
                  <a:pt x="62278" y="25461"/>
                  <a:pt x="62545" y="24694"/>
                  <a:pt x="62945" y="23960"/>
                </a:cubicBezTo>
                <a:cubicBezTo>
                  <a:pt x="63140" y="23589"/>
                  <a:pt x="63232" y="23424"/>
                  <a:pt x="63389" y="23424"/>
                </a:cubicBezTo>
                <a:cubicBezTo>
                  <a:pt x="63500" y="23424"/>
                  <a:pt x="63644" y="23507"/>
                  <a:pt x="63879" y="23660"/>
                </a:cubicBezTo>
                <a:cubicBezTo>
                  <a:pt x="64018" y="23757"/>
                  <a:pt x="64146" y="23802"/>
                  <a:pt x="64272" y="23802"/>
                </a:cubicBezTo>
                <a:cubicBezTo>
                  <a:pt x="64447" y="23802"/>
                  <a:pt x="64619" y="23715"/>
                  <a:pt x="64813" y="23559"/>
                </a:cubicBezTo>
                <a:cubicBezTo>
                  <a:pt x="65280" y="23193"/>
                  <a:pt x="65514" y="22692"/>
                  <a:pt x="65547" y="22192"/>
                </a:cubicBezTo>
                <a:cubicBezTo>
                  <a:pt x="65647" y="21525"/>
                  <a:pt x="65880" y="20958"/>
                  <a:pt x="66114" y="20357"/>
                </a:cubicBezTo>
                <a:cubicBezTo>
                  <a:pt x="66314" y="19890"/>
                  <a:pt x="66347" y="19390"/>
                  <a:pt x="66548" y="18956"/>
                </a:cubicBezTo>
                <a:cubicBezTo>
                  <a:pt x="66814" y="18322"/>
                  <a:pt x="67115" y="17689"/>
                  <a:pt x="67448" y="17155"/>
                </a:cubicBezTo>
                <a:cubicBezTo>
                  <a:pt x="67615" y="16855"/>
                  <a:pt x="67882" y="16655"/>
                  <a:pt x="68049" y="16288"/>
                </a:cubicBezTo>
                <a:cubicBezTo>
                  <a:pt x="68182" y="15987"/>
                  <a:pt x="68549" y="15721"/>
                  <a:pt x="68849" y="15487"/>
                </a:cubicBezTo>
                <a:cubicBezTo>
                  <a:pt x="68883" y="15454"/>
                  <a:pt x="68949" y="15387"/>
                  <a:pt x="68949" y="15354"/>
                </a:cubicBezTo>
                <a:cubicBezTo>
                  <a:pt x="69283" y="14486"/>
                  <a:pt x="69783" y="13719"/>
                  <a:pt x="70350" y="13052"/>
                </a:cubicBezTo>
                <a:cubicBezTo>
                  <a:pt x="70450" y="12985"/>
                  <a:pt x="70450" y="12818"/>
                  <a:pt x="70450" y="12685"/>
                </a:cubicBezTo>
                <a:cubicBezTo>
                  <a:pt x="70450" y="12518"/>
                  <a:pt x="70350" y="12351"/>
                  <a:pt x="70450" y="12218"/>
                </a:cubicBezTo>
                <a:cubicBezTo>
                  <a:pt x="70817" y="11618"/>
                  <a:pt x="70384" y="11217"/>
                  <a:pt x="70050" y="10817"/>
                </a:cubicBezTo>
                <a:cubicBezTo>
                  <a:pt x="70023" y="10735"/>
                  <a:pt x="69860" y="10675"/>
                  <a:pt x="69747" y="10675"/>
                </a:cubicBezTo>
                <a:cubicBezTo>
                  <a:pt x="69723" y="10675"/>
                  <a:pt x="69701" y="10678"/>
                  <a:pt x="69683" y="10684"/>
                </a:cubicBezTo>
                <a:cubicBezTo>
                  <a:pt x="69603" y="10737"/>
                  <a:pt x="69534" y="10769"/>
                  <a:pt x="69479" y="10769"/>
                </a:cubicBezTo>
                <a:cubicBezTo>
                  <a:pt x="69398" y="10769"/>
                  <a:pt x="69350" y="10697"/>
                  <a:pt x="69350" y="10517"/>
                </a:cubicBezTo>
                <a:cubicBezTo>
                  <a:pt x="69350" y="10483"/>
                  <a:pt x="69183" y="10383"/>
                  <a:pt x="69116" y="10350"/>
                </a:cubicBezTo>
                <a:cubicBezTo>
                  <a:pt x="69016" y="10317"/>
                  <a:pt x="68816" y="10350"/>
                  <a:pt x="68783" y="10283"/>
                </a:cubicBezTo>
                <a:cubicBezTo>
                  <a:pt x="68557" y="9964"/>
                  <a:pt x="68300" y="9867"/>
                  <a:pt x="68028" y="9867"/>
                </a:cubicBezTo>
                <a:cubicBezTo>
                  <a:pt x="67818" y="9867"/>
                  <a:pt x="67600" y="9925"/>
                  <a:pt x="67382" y="9983"/>
                </a:cubicBezTo>
                <a:cubicBezTo>
                  <a:pt x="67326" y="9994"/>
                  <a:pt x="67270" y="9998"/>
                  <a:pt x="67215" y="9998"/>
                </a:cubicBezTo>
                <a:cubicBezTo>
                  <a:pt x="67104" y="9998"/>
                  <a:pt x="66992" y="9983"/>
                  <a:pt x="66881" y="9983"/>
                </a:cubicBezTo>
                <a:cubicBezTo>
                  <a:pt x="66981" y="9850"/>
                  <a:pt x="67115" y="9716"/>
                  <a:pt x="67215" y="9616"/>
                </a:cubicBezTo>
                <a:cubicBezTo>
                  <a:pt x="67281" y="9549"/>
                  <a:pt x="67315" y="9549"/>
                  <a:pt x="67348" y="9516"/>
                </a:cubicBezTo>
                <a:lnTo>
                  <a:pt x="67715" y="9149"/>
                </a:lnTo>
                <a:lnTo>
                  <a:pt x="67281" y="9149"/>
                </a:lnTo>
                <a:cubicBezTo>
                  <a:pt x="66814" y="9183"/>
                  <a:pt x="66381" y="9283"/>
                  <a:pt x="66014" y="9549"/>
                </a:cubicBezTo>
                <a:cubicBezTo>
                  <a:pt x="65914" y="9633"/>
                  <a:pt x="65797" y="9691"/>
                  <a:pt x="65684" y="9691"/>
                </a:cubicBezTo>
                <a:cubicBezTo>
                  <a:pt x="65572" y="9691"/>
                  <a:pt x="65463" y="9633"/>
                  <a:pt x="65380" y="9483"/>
                </a:cubicBezTo>
                <a:cubicBezTo>
                  <a:pt x="65380" y="9449"/>
                  <a:pt x="65347" y="9449"/>
                  <a:pt x="65347" y="9383"/>
                </a:cubicBezTo>
                <a:cubicBezTo>
                  <a:pt x="65047" y="9516"/>
                  <a:pt x="64680" y="9616"/>
                  <a:pt x="64446" y="9783"/>
                </a:cubicBezTo>
                <a:cubicBezTo>
                  <a:pt x="64346" y="9843"/>
                  <a:pt x="64258" y="9891"/>
                  <a:pt x="64167" y="9891"/>
                </a:cubicBezTo>
                <a:cubicBezTo>
                  <a:pt x="64107" y="9891"/>
                  <a:pt x="64046" y="9870"/>
                  <a:pt x="63979" y="9816"/>
                </a:cubicBezTo>
                <a:cubicBezTo>
                  <a:pt x="63779" y="9650"/>
                  <a:pt x="63545" y="9483"/>
                  <a:pt x="63345" y="9349"/>
                </a:cubicBezTo>
                <a:cubicBezTo>
                  <a:pt x="63312" y="9316"/>
                  <a:pt x="63179" y="9283"/>
                  <a:pt x="63112" y="9283"/>
                </a:cubicBezTo>
                <a:cubicBezTo>
                  <a:pt x="63012" y="9283"/>
                  <a:pt x="62878" y="9316"/>
                  <a:pt x="62812" y="9316"/>
                </a:cubicBezTo>
                <a:cubicBezTo>
                  <a:pt x="62845" y="9183"/>
                  <a:pt x="62812" y="9016"/>
                  <a:pt x="62878" y="8949"/>
                </a:cubicBezTo>
                <a:cubicBezTo>
                  <a:pt x="63379" y="8282"/>
                  <a:pt x="63846" y="7648"/>
                  <a:pt x="64346" y="7014"/>
                </a:cubicBezTo>
                <a:cubicBezTo>
                  <a:pt x="64780" y="6514"/>
                  <a:pt x="64780" y="5980"/>
                  <a:pt x="64813" y="5380"/>
                </a:cubicBezTo>
                <a:cubicBezTo>
                  <a:pt x="64846" y="4946"/>
                  <a:pt x="64546" y="4646"/>
                  <a:pt x="64146" y="4479"/>
                </a:cubicBezTo>
                <a:cubicBezTo>
                  <a:pt x="63979" y="4379"/>
                  <a:pt x="63812" y="4346"/>
                  <a:pt x="63646" y="4279"/>
                </a:cubicBezTo>
                <a:lnTo>
                  <a:pt x="63612" y="4212"/>
                </a:lnTo>
                <a:cubicBezTo>
                  <a:pt x="63379" y="4179"/>
                  <a:pt x="63145" y="4212"/>
                  <a:pt x="63012" y="3945"/>
                </a:cubicBezTo>
                <a:cubicBezTo>
                  <a:pt x="62945" y="3779"/>
                  <a:pt x="62678" y="3712"/>
                  <a:pt x="62511" y="3612"/>
                </a:cubicBezTo>
                <a:cubicBezTo>
                  <a:pt x="62442" y="3750"/>
                  <a:pt x="62382" y="3816"/>
                  <a:pt x="62317" y="3816"/>
                </a:cubicBezTo>
                <a:cubicBezTo>
                  <a:pt x="62257" y="3816"/>
                  <a:pt x="62192" y="3758"/>
                  <a:pt x="62111" y="3645"/>
                </a:cubicBezTo>
                <a:cubicBezTo>
                  <a:pt x="62111" y="3645"/>
                  <a:pt x="62044" y="3612"/>
                  <a:pt x="62011" y="3612"/>
                </a:cubicBezTo>
                <a:cubicBezTo>
                  <a:pt x="61986" y="3614"/>
                  <a:pt x="61964" y="3616"/>
                  <a:pt x="61943" y="3616"/>
                </a:cubicBezTo>
                <a:cubicBezTo>
                  <a:pt x="61678" y="3616"/>
                  <a:pt x="61685" y="3428"/>
                  <a:pt x="61778" y="3212"/>
                </a:cubicBezTo>
                <a:lnTo>
                  <a:pt x="61511" y="2978"/>
                </a:lnTo>
                <a:cubicBezTo>
                  <a:pt x="61367" y="2949"/>
                  <a:pt x="61125" y="2871"/>
                  <a:pt x="61039" y="2871"/>
                </a:cubicBezTo>
                <a:cubicBezTo>
                  <a:pt x="61025" y="2871"/>
                  <a:pt x="61015" y="2873"/>
                  <a:pt x="61010" y="2878"/>
                </a:cubicBezTo>
                <a:cubicBezTo>
                  <a:pt x="60894" y="3095"/>
                  <a:pt x="60727" y="3162"/>
                  <a:pt x="60560" y="3162"/>
                </a:cubicBezTo>
                <a:cubicBezTo>
                  <a:pt x="60393" y="3162"/>
                  <a:pt x="60226" y="3095"/>
                  <a:pt x="60110" y="3045"/>
                </a:cubicBezTo>
                <a:cubicBezTo>
                  <a:pt x="59979" y="3001"/>
                  <a:pt x="59867" y="2977"/>
                  <a:pt x="59760" y="2977"/>
                </a:cubicBezTo>
                <a:cubicBezTo>
                  <a:pt x="59622" y="2977"/>
                  <a:pt x="59493" y="3018"/>
                  <a:pt x="59342" y="3112"/>
                </a:cubicBezTo>
                <a:cubicBezTo>
                  <a:pt x="59109" y="3312"/>
                  <a:pt x="58675" y="3212"/>
                  <a:pt x="58542" y="3612"/>
                </a:cubicBezTo>
                <a:cubicBezTo>
                  <a:pt x="58542" y="3612"/>
                  <a:pt x="58442" y="3612"/>
                  <a:pt x="58375" y="3545"/>
                </a:cubicBezTo>
                <a:cubicBezTo>
                  <a:pt x="58208" y="3445"/>
                  <a:pt x="58042" y="3278"/>
                  <a:pt x="57875" y="3212"/>
                </a:cubicBezTo>
                <a:cubicBezTo>
                  <a:pt x="57675" y="3145"/>
                  <a:pt x="57708" y="3045"/>
                  <a:pt x="57775" y="2878"/>
                </a:cubicBezTo>
                <a:cubicBezTo>
                  <a:pt x="57808" y="2845"/>
                  <a:pt x="57641" y="2678"/>
                  <a:pt x="57541" y="2611"/>
                </a:cubicBezTo>
                <a:lnTo>
                  <a:pt x="57508" y="2544"/>
                </a:lnTo>
                <a:cubicBezTo>
                  <a:pt x="57394" y="2450"/>
                  <a:pt x="57260" y="2388"/>
                  <a:pt x="57122" y="2388"/>
                </a:cubicBezTo>
                <a:cubicBezTo>
                  <a:pt x="57016" y="2388"/>
                  <a:pt x="56909" y="2424"/>
                  <a:pt x="56807" y="2511"/>
                </a:cubicBezTo>
                <a:cubicBezTo>
                  <a:pt x="56607" y="2678"/>
                  <a:pt x="56340" y="2811"/>
                  <a:pt x="56140" y="2978"/>
                </a:cubicBezTo>
                <a:cubicBezTo>
                  <a:pt x="55989" y="3084"/>
                  <a:pt x="55845" y="3121"/>
                  <a:pt x="55705" y="3121"/>
                </a:cubicBezTo>
                <a:cubicBezTo>
                  <a:pt x="55535" y="3121"/>
                  <a:pt x="55371" y="3066"/>
                  <a:pt x="55206" y="3011"/>
                </a:cubicBezTo>
                <a:cubicBezTo>
                  <a:pt x="54873" y="2878"/>
                  <a:pt x="55173" y="2645"/>
                  <a:pt x="55173" y="2478"/>
                </a:cubicBezTo>
                <a:cubicBezTo>
                  <a:pt x="55173" y="2378"/>
                  <a:pt x="55106" y="2278"/>
                  <a:pt x="55006" y="2278"/>
                </a:cubicBezTo>
                <a:cubicBezTo>
                  <a:pt x="54794" y="2230"/>
                  <a:pt x="54598" y="2183"/>
                  <a:pt x="54419" y="2183"/>
                </a:cubicBezTo>
                <a:cubicBezTo>
                  <a:pt x="54345" y="2183"/>
                  <a:pt x="54274" y="2191"/>
                  <a:pt x="54205" y="2211"/>
                </a:cubicBezTo>
                <a:cubicBezTo>
                  <a:pt x="54036" y="2279"/>
                  <a:pt x="53876" y="2308"/>
                  <a:pt x="53725" y="2308"/>
                </a:cubicBezTo>
                <a:cubicBezTo>
                  <a:pt x="53281" y="2308"/>
                  <a:pt x="52902" y="2059"/>
                  <a:pt x="52504" y="1811"/>
                </a:cubicBezTo>
                <a:cubicBezTo>
                  <a:pt x="52193" y="1624"/>
                  <a:pt x="51968" y="1204"/>
                  <a:pt x="51478" y="1204"/>
                </a:cubicBezTo>
                <a:cubicBezTo>
                  <a:pt x="51443" y="1204"/>
                  <a:pt x="51407" y="1206"/>
                  <a:pt x="51370" y="1210"/>
                </a:cubicBezTo>
                <a:cubicBezTo>
                  <a:pt x="51307" y="1227"/>
                  <a:pt x="51250" y="1236"/>
                  <a:pt x="51199" y="1236"/>
                </a:cubicBezTo>
                <a:cubicBezTo>
                  <a:pt x="50955" y="1236"/>
                  <a:pt x="50859" y="1041"/>
                  <a:pt x="50970" y="710"/>
                </a:cubicBezTo>
                <a:cubicBezTo>
                  <a:pt x="51066" y="420"/>
                  <a:pt x="51062" y="320"/>
                  <a:pt x="50970" y="320"/>
                </a:cubicBezTo>
                <a:cubicBezTo>
                  <a:pt x="50904" y="320"/>
                  <a:pt x="50791" y="373"/>
                  <a:pt x="50636" y="443"/>
                </a:cubicBezTo>
                <a:cubicBezTo>
                  <a:pt x="50436" y="510"/>
                  <a:pt x="50203" y="476"/>
                  <a:pt x="50002" y="510"/>
                </a:cubicBezTo>
                <a:cubicBezTo>
                  <a:pt x="49869" y="510"/>
                  <a:pt x="49769" y="610"/>
                  <a:pt x="49636" y="676"/>
                </a:cubicBezTo>
                <a:cubicBezTo>
                  <a:pt x="49669" y="710"/>
                  <a:pt x="49702" y="710"/>
                  <a:pt x="49769" y="777"/>
                </a:cubicBezTo>
                <a:lnTo>
                  <a:pt x="49669" y="843"/>
                </a:lnTo>
                <a:cubicBezTo>
                  <a:pt x="49669" y="810"/>
                  <a:pt x="49636" y="777"/>
                  <a:pt x="49636" y="710"/>
                </a:cubicBezTo>
                <a:cubicBezTo>
                  <a:pt x="49517" y="602"/>
                  <a:pt x="49412" y="560"/>
                  <a:pt x="49316" y="560"/>
                </a:cubicBezTo>
                <a:cubicBezTo>
                  <a:pt x="49117" y="560"/>
                  <a:pt x="48959" y="741"/>
                  <a:pt x="48802" y="877"/>
                </a:cubicBezTo>
                <a:cubicBezTo>
                  <a:pt x="48676" y="952"/>
                  <a:pt x="48626" y="1102"/>
                  <a:pt x="48497" y="1102"/>
                </a:cubicBezTo>
                <a:cubicBezTo>
                  <a:pt x="48453" y="1102"/>
                  <a:pt x="48401" y="1085"/>
                  <a:pt x="48335" y="1043"/>
                </a:cubicBezTo>
                <a:cubicBezTo>
                  <a:pt x="48247" y="978"/>
                  <a:pt x="48164" y="948"/>
                  <a:pt x="48086" y="948"/>
                </a:cubicBezTo>
                <a:cubicBezTo>
                  <a:pt x="47926" y="948"/>
                  <a:pt x="47791" y="1075"/>
                  <a:pt x="47701" y="1277"/>
                </a:cubicBezTo>
                <a:cubicBezTo>
                  <a:pt x="47638" y="1485"/>
                  <a:pt x="47498" y="1524"/>
                  <a:pt x="47336" y="1524"/>
                </a:cubicBezTo>
                <a:cubicBezTo>
                  <a:pt x="47249" y="1524"/>
                  <a:pt x="47156" y="1513"/>
                  <a:pt x="47066" y="1511"/>
                </a:cubicBezTo>
                <a:lnTo>
                  <a:pt x="47066" y="1511"/>
                </a:lnTo>
                <a:cubicBezTo>
                  <a:pt x="47066" y="1511"/>
                  <a:pt x="47067" y="1511"/>
                  <a:pt x="47067" y="1510"/>
                </a:cubicBezTo>
                <a:cubicBezTo>
                  <a:pt x="46934" y="1210"/>
                  <a:pt x="46800" y="943"/>
                  <a:pt x="46467" y="810"/>
                </a:cubicBezTo>
                <a:cubicBezTo>
                  <a:pt x="46108" y="659"/>
                  <a:pt x="45739" y="508"/>
                  <a:pt x="45377" y="508"/>
                </a:cubicBezTo>
                <a:cubicBezTo>
                  <a:pt x="45099" y="508"/>
                  <a:pt x="44826" y="597"/>
                  <a:pt x="44565" y="843"/>
                </a:cubicBezTo>
                <a:cubicBezTo>
                  <a:pt x="44499" y="877"/>
                  <a:pt x="44465" y="943"/>
                  <a:pt x="44432" y="943"/>
                </a:cubicBezTo>
                <a:cubicBezTo>
                  <a:pt x="44290" y="997"/>
                  <a:pt x="44164" y="1024"/>
                  <a:pt x="44057" y="1024"/>
                </a:cubicBezTo>
                <a:cubicBezTo>
                  <a:pt x="43762" y="1024"/>
                  <a:pt x="43607" y="817"/>
                  <a:pt x="43631" y="376"/>
                </a:cubicBezTo>
                <a:cubicBezTo>
                  <a:pt x="43631" y="109"/>
                  <a:pt x="43596" y="1"/>
                  <a:pt x="43421" y="1"/>
                </a:cubicBezTo>
                <a:close/>
              </a:path>
            </a:pathLst>
          </a:custGeom>
          <a:solidFill>
            <a:srgbClr val="E872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2"/>
          <p:cNvSpPr/>
          <p:nvPr/>
        </p:nvSpPr>
        <p:spPr>
          <a:xfrm>
            <a:off x="7600327" y="-2263451"/>
            <a:ext cx="2198044" cy="4408091"/>
          </a:xfrm>
          <a:custGeom>
            <a:avLst/>
            <a:gdLst/>
            <a:ahLst/>
            <a:cxnLst/>
            <a:rect l="l" t="t" r="r" b="b"/>
            <a:pathLst>
              <a:path w="44133" h="88507" extrusionOk="0">
                <a:moveTo>
                  <a:pt x="38028" y="1509"/>
                </a:moveTo>
                <a:cubicBezTo>
                  <a:pt x="38028" y="1542"/>
                  <a:pt x="38061" y="1542"/>
                  <a:pt x="38061" y="1542"/>
                </a:cubicBezTo>
                <a:cubicBezTo>
                  <a:pt x="38061" y="1542"/>
                  <a:pt x="38061" y="1576"/>
                  <a:pt x="38094" y="1576"/>
                </a:cubicBezTo>
                <a:lnTo>
                  <a:pt x="38028" y="1576"/>
                </a:lnTo>
                <a:lnTo>
                  <a:pt x="38028" y="1509"/>
                </a:lnTo>
                <a:close/>
                <a:moveTo>
                  <a:pt x="39095" y="5745"/>
                </a:moveTo>
                <a:cubicBezTo>
                  <a:pt x="39062" y="5745"/>
                  <a:pt x="39062" y="5812"/>
                  <a:pt x="39062" y="5812"/>
                </a:cubicBezTo>
                <a:cubicBezTo>
                  <a:pt x="39062" y="5823"/>
                  <a:pt x="39058" y="5827"/>
                  <a:pt x="39053" y="5827"/>
                </a:cubicBezTo>
                <a:cubicBezTo>
                  <a:pt x="39043" y="5827"/>
                  <a:pt x="39028" y="5812"/>
                  <a:pt x="39028" y="5812"/>
                </a:cubicBezTo>
                <a:cubicBezTo>
                  <a:pt x="39062" y="5812"/>
                  <a:pt x="39062" y="5745"/>
                  <a:pt x="39062" y="5745"/>
                </a:cubicBezTo>
                <a:close/>
                <a:moveTo>
                  <a:pt x="38862" y="8247"/>
                </a:moveTo>
                <a:lnTo>
                  <a:pt x="38828" y="8314"/>
                </a:lnTo>
                <a:lnTo>
                  <a:pt x="38762" y="8247"/>
                </a:lnTo>
                <a:close/>
                <a:moveTo>
                  <a:pt x="27920" y="20389"/>
                </a:moveTo>
                <a:cubicBezTo>
                  <a:pt x="28021" y="20423"/>
                  <a:pt x="28054" y="20489"/>
                  <a:pt x="28087" y="20523"/>
                </a:cubicBezTo>
                <a:cubicBezTo>
                  <a:pt x="28154" y="20523"/>
                  <a:pt x="28154" y="20589"/>
                  <a:pt x="28154" y="20656"/>
                </a:cubicBezTo>
                <a:cubicBezTo>
                  <a:pt x="28087" y="20656"/>
                  <a:pt x="28054" y="20589"/>
                  <a:pt x="28021" y="20556"/>
                </a:cubicBezTo>
                <a:cubicBezTo>
                  <a:pt x="27987" y="20523"/>
                  <a:pt x="27987" y="20423"/>
                  <a:pt x="27920" y="20389"/>
                </a:cubicBezTo>
                <a:close/>
                <a:moveTo>
                  <a:pt x="28154" y="20656"/>
                </a:moveTo>
                <a:lnTo>
                  <a:pt x="28154" y="20656"/>
                </a:lnTo>
                <a:cubicBezTo>
                  <a:pt x="28321" y="21023"/>
                  <a:pt x="27987" y="21090"/>
                  <a:pt x="27854" y="21257"/>
                </a:cubicBezTo>
                <a:cubicBezTo>
                  <a:pt x="27820" y="21423"/>
                  <a:pt x="27720" y="21590"/>
                  <a:pt x="27687" y="21757"/>
                </a:cubicBezTo>
                <a:cubicBezTo>
                  <a:pt x="27587" y="22691"/>
                  <a:pt x="26986" y="23358"/>
                  <a:pt x="26686" y="24192"/>
                </a:cubicBezTo>
                <a:cubicBezTo>
                  <a:pt x="26553" y="24526"/>
                  <a:pt x="26419" y="24826"/>
                  <a:pt x="26319" y="25159"/>
                </a:cubicBezTo>
                <a:cubicBezTo>
                  <a:pt x="26153" y="25626"/>
                  <a:pt x="25652" y="25893"/>
                  <a:pt x="25652" y="26460"/>
                </a:cubicBezTo>
                <a:cubicBezTo>
                  <a:pt x="25652" y="26522"/>
                  <a:pt x="25549" y="26597"/>
                  <a:pt x="25439" y="26597"/>
                </a:cubicBezTo>
                <a:cubicBezTo>
                  <a:pt x="25372" y="26597"/>
                  <a:pt x="25302" y="26570"/>
                  <a:pt x="25252" y="26494"/>
                </a:cubicBezTo>
                <a:cubicBezTo>
                  <a:pt x="25185" y="26394"/>
                  <a:pt x="25085" y="26193"/>
                  <a:pt x="25118" y="26160"/>
                </a:cubicBezTo>
                <a:cubicBezTo>
                  <a:pt x="25719" y="25560"/>
                  <a:pt x="25652" y="24692"/>
                  <a:pt x="26086" y="24025"/>
                </a:cubicBezTo>
                <a:cubicBezTo>
                  <a:pt x="26486" y="23425"/>
                  <a:pt x="26820" y="22758"/>
                  <a:pt x="27087" y="22091"/>
                </a:cubicBezTo>
                <a:cubicBezTo>
                  <a:pt x="27220" y="21757"/>
                  <a:pt x="27387" y="21757"/>
                  <a:pt x="27654" y="21757"/>
                </a:cubicBezTo>
                <a:cubicBezTo>
                  <a:pt x="27687" y="21590"/>
                  <a:pt x="27253" y="21257"/>
                  <a:pt x="27820" y="21257"/>
                </a:cubicBezTo>
                <a:cubicBezTo>
                  <a:pt x="27654" y="21090"/>
                  <a:pt x="27554" y="20923"/>
                  <a:pt x="27887" y="20823"/>
                </a:cubicBezTo>
                <a:cubicBezTo>
                  <a:pt x="27987" y="20823"/>
                  <a:pt x="28054" y="20723"/>
                  <a:pt x="28154" y="20656"/>
                </a:cubicBezTo>
                <a:close/>
                <a:moveTo>
                  <a:pt x="25085" y="27161"/>
                </a:moveTo>
                <a:cubicBezTo>
                  <a:pt x="25219" y="27394"/>
                  <a:pt x="25185" y="27594"/>
                  <a:pt x="24918" y="27728"/>
                </a:cubicBezTo>
                <a:cubicBezTo>
                  <a:pt x="24918" y="27561"/>
                  <a:pt x="24985" y="27361"/>
                  <a:pt x="24952" y="27161"/>
                </a:cubicBezTo>
                <a:close/>
                <a:moveTo>
                  <a:pt x="24918" y="27728"/>
                </a:moveTo>
                <a:lnTo>
                  <a:pt x="24918" y="27728"/>
                </a:lnTo>
                <a:cubicBezTo>
                  <a:pt x="24885" y="27828"/>
                  <a:pt x="24852" y="27928"/>
                  <a:pt x="24752" y="27961"/>
                </a:cubicBezTo>
                <a:cubicBezTo>
                  <a:pt x="24518" y="28028"/>
                  <a:pt x="24385" y="28128"/>
                  <a:pt x="24551" y="28395"/>
                </a:cubicBezTo>
                <a:cubicBezTo>
                  <a:pt x="24585" y="28495"/>
                  <a:pt x="24518" y="28629"/>
                  <a:pt x="24485" y="28695"/>
                </a:cubicBezTo>
                <a:cubicBezTo>
                  <a:pt x="24418" y="28595"/>
                  <a:pt x="24385" y="28528"/>
                  <a:pt x="24285" y="28428"/>
                </a:cubicBezTo>
                <a:cubicBezTo>
                  <a:pt x="24018" y="28195"/>
                  <a:pt x="24084" y="28028"/>
                  <a:pt x="24418" y="27928"/>
                </a:cubicBezTo>
                <a:cubicBezTo>
                  <a:pt x="24585" y="27895"/>
                  <a:pt x="24752" y="27828"/>
                  <a:pt x="24918" y="27728"/>
                </a:cubicBezTo>
                <a:close/>
                <a:moveTo>
                  <a:pt x="24485" y="28695"/>
                </a:moveTo>
                <a:lnTo>
                  <a:pt x="24485" y="28695"/>
                </a:lnTo>
                <a:cubicBezTo>
                  <a:pt x="24184" y="29396"/>
                  <a:pt x="23884" y="30063"/>
                  <a:pt x="23551" y="30797"/>
                </a:cubicBezTo>
                <a:cubicBezTo>
                  <a:pt x="23517" y="30897"/>
                  <a:pt x="23351" y="30997"/>
                  <a:pt x="23217" y="31064"/>
                </a:cubicBezTo>
                <a:cubicBezTo>
                  <a:pt x="23084" y="30897"/>
                  <a:pt x="23017" y="30730"/>
                  <a:pt x="22884" y="30563"/>
                </a:cubicBezTo>
                <a:cubicBezTo>
                  <a:pt x="22950" y="30530"/>
                  <a:pt x="23050" y="30463"/>
                  <a:pt x="23117" y="30463"/>
                </a:cubicBezTo>
                <a:cubicBezTo>
                  <a:pt x="23284" y="30463"/>
                  <a:pt x="23417" y="30396"/>
                  <a:pt x="23250" y="30230"/>
                </a:cubicBezTo>
                <a:cubicBezTo>
                  <a:pt x="23084" y="30063"/>
                  <a:pt x="23050" y="29863"/>
                  <a:pt x="23250" y="29796"/>
                </a:cubicBezTo>
                <a:cubicBezTo>
                  <a:pt x="23751" y="29596"/>
                  <a:pt x="23851" y="29162"/>
                  <a:pt x="24084" y="28829"/>
                </a:cubicBezTo>
                <a:cubicBezTo>
                  <a:pt x="24118" y="28729"/>
                  <a:pt x="24351" y="28729"/>
                  <a:pt x="24485" y="28695"/>
                </a:cubicBezTo>
                <a:close/>
                <a:moveTo>
                  <a:pt x="21182" y="33198"/>
                </a:moveTo>
                <a:lnTo>
                  <a:pt x="21182" y="33198"/>
                </a:lnTo>
                <a:cubicBezTo>
                  <a:pt x="21216" y="33198"/>
                  <a:pt x="21249" y="33232"/>
                  <a:pt x="21316" y="33232"/>
                </a:cubicBezTo>
                <a:cubicBezTo>
                  <a:pt x="21249" y="33232"/>
                  <a:pt x="21216" y="33265"/>
                  <a:pt x="21216" y="33265"/>
                </a:cubicBezTo>
                <a:cubicBezTo>
                  <a:pt x="21182" y="33232"/>
                  <a:pt x="21182" y="33232"/>
                  <a:pt x="21182" y="33198"/>
                </a:cubicBezTo>
                <a:close/>
                <a:moveTo>
                  <a:pt x="1869" y="50111"/>
                </a:moveTo>
                <a:cubicBezTo>
                  <a:pt x="1869" y="50177"/>
                  <a:pt x="1902" y="50177"/>
                  <a:pt x="1902" y="50177"/>
                </a:cubicBezTo>
                <a:lnTo>
                  <a:pt x="1869" y="50211"/>
                </a:lnTo>
                <a:cubicBezTo>
                  <a:pt x="1869" y="50177"/>
                  <a:pt x="1835" y="50177"/>
                  <a:pt x="1835" y="50177"/>
                </a:cubicBezTo>
                <a:cubicBezTo>
                  <a:pt x="1835" y="50177"/>
                  <a:pt x="1869" y="50177"/>
                  <a:pt x="1869" y="50111"/>
                </a:cubicBezTo>
                <a:close/>
                <a:moveTo>
                  <a:pt x="39028" y="53613"/>
                </a:moveTo>
                <a:lnTo>
                  <a:pt x="39095" y="53713"/>
                </a:lnTo>
                <a:lnTo>
                  <a:pt x="39028" y="53780"/>
                </a:lnTo>
                <a:lnTo>
                  <a:pt x="38928" y="53713"/>
                </a:lnTo>
                <a:cubicBezTo>
                  <a:pt x="38928" y="53680"/>
                  <a:pt x="38995" y="53680"/>
                  <a:pt x="39028" y="53613"/>
                </a:cubicBezTo>
                <a:close/>
                <a:moveTo>
                  <a:pt x="11242" y="55047"/>
                </a:moveTo>
                <a:cubicBezTo>
                  <a:pt x="11242" y="55047"/>
                  <a:pt x="11375" y="55114"/>
                  <a:pt x="11575" y="55281"/>
                </a:cubicBezTo>
                <a:cubicBezTo>
                  <a:pt x="11375" y="55381"/>
                  <a:pt x="11309" y="55448"/>
                  <a:pt x="11142" y="55448"/>
                </a:cubicBezTo>
                <a:cubicBezTo>
                  <a:pt x="11075" y="55448"/>
                  <a:pt x="11008" y="55348"/>
                  <a:pt x="11008" y="55348"/>
                </a:cubicBezTo>
                <a:cubicBezTo>
                  <a:pt x="11075" y="55214"/>
                  <a:pt x="11175" y="55114"/>
                  <a:pt x="11242" y="55047"/>
                </a:cubicBezTo>
                <a:close/>
                <a:moveTo>
                  <a:pt x="25385" y="62453"/>
                </a:moveTo>
                <a:lnTo>
                  <a:pt x="25419" y="62519"/>
                </a:lnTo>
                <a:lnTo>
                  <a:pt x="25385" y="62553"/>
                </a:lnTo>
                <a:lnTo>
                  <a:pt x="25352" y="62519"/>
                </a:lnTo>
                <a:lnTo>
                  <a:pt x="25385" y="62453"/>
                </a:lnTo>
                <a:close/>
                <a:moveTo>
                  <a:pt x="26019" y="62553"/>
                </a:moveTo>
                <a:cubicBezTo>
                  <a:pt x="26052" y="62553"/>
                  <a:pt x="26052" y="62586"/>
                  <a:pt x="26086" y="62620"/>
                </a:cubicBezTo>
                <a:cubicBezTo>
                  <a:pt x="26052" y="62620"/>
                  <a:pt x="26052" y="62686"/>
                  <a:pt x="26019" y="62686"/>
                </a:cubicBezTo>
                <a:cubicBezTo>
                  <a:pt x="25952" y="62620"/>
                  <a:pt x="25919" y="62586"/>
                  <a:pt x="25986" y="62586"/>
                </a:cubicBezTo>
                <a:lnTo>
                  <a:pt x="26019" y="62553"/>
                </a:lnTo>
                <a:close/>
                <a:moveTo>
                  <a:pt x="24485" y="63754"/>
                </a:moveTo>
                <a:cubicBezTo>
                  <a:pt x="24518" y="63787"/>
                  <a:pt x="24551" y="63787"/>
                  <a:pt x="24585" y="63854"/>
                </a:cubicBezTo>
                <a:cubicBezTo>
                  <a:pt x="24685" y="63854"/>
                  <a:pt x="24718" y="63854"/>
                  <a:pt x="24718" y="63887"/>
                </a:cubicBezTo>
                <a:cubicBezTo>
                  <a:pt x="24752" y="63920"/>
                  <a:pt x="24818" y="64021"/>
                  <a:pt x="24852" y="64054"/>
                </a:cubicBezTo>
                <a:cubicBezTo>
                  <a:pt x="24818" y="64021"/>
                  <a:pt x="24718" y="64021"/>
                  <a:pt x="24685" y="63954"/>
                </a:cubicBezTo>
                <a:cubicBezTo>
                  <a:pt x="24651" y="63920"/>
                  <a:pt x="24651" y="63887"/>
                  <a:pt x="24585" y="63854"/>
                </a:cubicBezTo>
                <a:cubicBezTo>
                  <a:pt x="24551" y="63787"/>
                  <a:pt x="24485" y="63787"/>
                  <a:pt x="24385" y="63754"/>
                </a:cubicBezTo>
                <a:close/>
                <a:moveTo>
                  <a:pt x="21082" y="63153"/>
                </a:moveTo>
                <a:cubicBezTo>
                  <a:pt x="21149" y="63187"/>
                  <a:pt x="21216" y="63253"/>
                  <a:pt x="21316" y="63320"/>
                </a:cubicBezTo>
                <a:cubicBezTo>
                  <a:pt x="21182" y="63554"/>
                  <a:pt x="21082" y="63854"/>
                  <a:pt x="20982" y="64054"/>
                </a:cubicBezTo>
                <a:cubicBezTo>
                  <a:pt x="20915" y="64187"/>
                  <a:pt x="20849" y="64254"/>
                  <a:pt x="20749" y="64354"/>
                </a:cubicBezTo>
                <a:cubicBezTo>
                  <a:pt x="20715" y="64254"/>
                  <a:pt x="20649" y="64221"/>
                  <a:pt x="20649" y="64154"/>
                </a:cubicBezTo>
                <a:cubicBezTo>
                  <a:pt x="20582" y="64021"/>
                  <a:pt x="20582" y="63854"/>
                  <a:pt x="20649" y="63754"/>
                </a:cubicBezTo>
                <a:cubicBezTo>
                  <a:pt x="20749" y="63554"/>
                  <a:pt x="20915" y="63353"/>
                  <a:pt x="21082" y="63153"/>
                </a:cubicBezTo>
                <a:close/>
                <a:moveTo>
                  <a:pt x="24351" y="64287"/>
                </a:moveTo>
                <a:cubicBezTo>
                  <a:pt x="24385" y="64354"/>
                  <a:pt x="24385" y="64354"/>
                  <a:pt x="24385" y="64387"/>
                </a:cubicBezTo>
                <a:cubicBezTo>
                  <a:pt x="24385" y="64387"/>
                  <a:pt x="24385" y="64421"/>
                  <a:pt x="24351" y="64421"/>
                </a:cubicBezTo>
                <a:lnTo>
                  <a:pt x="24318" y="64387"/>
                </a:lnTo>
                <a:cubicBezTo>
                  <a:pt x="24318" y="64354"/>
                  <a:pt x="24351" y="64354"/>
                  <a:pt x="24351" y="64287"/>
                </a:cubicBezTo>
                <a:close/>
                <a:moveTo>
                  <a:pt x="23818" y="64554"/>
                </a:moveTo>
                <a:cubicBezTo>
                  <a:pt x="23851" y="64554"/>
                  <a:pt x="23884" y="64588"/>
                  <a:pt x="23918" y="64588"/>
                </a:cubicBezTo>
                <a:lnTo>
                  <a:pt x="23918" y="64688"/>
                </a:lnTo>
                <a:cubicBezTo>
                  <a:pt x="23884" y="64688"/>
                  <a:pt x="23851" y="64688"/>
                  <a:pt x="23818" y="64621"/>
                </a:cubicBezTo>
                <a:lnTo>
                  <a:pt x="23818" y="64554"/>
                </a:lnTo>
                <a:close/>
                <a:moveTo>
                  <a:pt x="11676" y="64721"/>
                </a:moveTo>
                <a:lnTo>
                  <a:pt x="11676" y="64754"/>
                </a:lnTo>
                <a:lnTo>
                  <a:pt x="11642" y="64721"/>
                </a:lnTo>
                <a:close/>
                <a:moveTo>
                  <a:pt x="23551" y="64988"/>
                </a:moveTo>
                <a:cubicBezTo>
                  <a:pt x="23584" y="65021"/>
                  <a:pt x="23651" y="65021"/>
                  <a:pt x="23684" y="65055"/>
                </a:cubicBezTo>
                <a:lnTo>
                  <a:pt x="23684" y="65088"/>
                </a:lnTo>
                <a:cubicBezTo>
                  <a:pt x="23617" y="65088"/>
                  <a:pt x="23584" y="65088"/>
                  <a:pt x="23551" y="65055"/>
                </a:cubicBezTo>
                <a:lnTo>
                  <a:pt x="23551" y="64988"/>
                </a:lnTo>
                <a:close/>
                <a:moveTo>
                  <a:pt x="23217" y="65555"/>
                </a:moveTo>
                <a:cubicBezTo>
                  <a:pt x="23317" y="65555"/>
                  <a:pt x="23351" y="65588"/>
                  <a:pt x="23417" y="65588"/>
                </a:cubicBezTo>
                <a:cubicBezTo>
                  <a:pt x="23384" y="65688"/>
                  <a:pt x="23351" y="65755"/>
                  <a:pt x="23317" y="65788"/>
                </a:cubicBezTo>
                <a:cubicBezTo>
                  <a:pt x="23141" y="65945"/>
                  <a:pt x="22954" y="66010"/>
                  <a:pt x="22762" y="66010"/>
                </a:cubicBezTo>
                <a:cubicBezTo>
                  <a:pt x="22626" y="66010"/>
                  <a:pt x="22488" y="65977"/>
                  <a:pt x="22350" y="65922"/>
                </a:cubicBezTo>
                <a:cubicBezTo>
                  <a:pt x="22316" y="65922"/>
                  <a:pt x="22216" y="65922"/>
                  <a:pt x="22183" y="65889"/>
                </a:cubicBezTo>
                <a:lnTo>
                  <a:pt x="22216" y="65855"/>
                </a:lnTo>
                <a:cubicBezTo>
                  <a:pt x="22250" y="65889"/>
                  <a:pt x="22316" y="65889"/>
                  <a:pt x="22350" y="65922"/>
                </a:cubicBezTo>
                <a:lnTo>
                  <a:pt x="23217" y="65555"/>
                </a:lnTo>
                <a:close/>
                <a:moveTo>
                  <a:pt x="22483" y="66556"/>
                </a:moveTo>
                <a:cubicBezTo>
                  <a:pt x="22517" y="66556"/>
                  <a:pt x="22550" y="66589"/>
                  <a:pt x="22717" y="66689"/>
                </a:cubicBezTo>
                <a:cubicBezTo>
                  <a:pt x="22583" y="66722"/>
                  <a:pt x="22517" y="66756"/>
                  <a:pt x="22483" y="66756"/>
                </a:cubicBezTo>
                <a:cubicBezTo>
                  <a:pt x="22417" y="66756"/>
                  <a:pt x="22383" y="66722"/>
                  <a:pt x="22383" y="66689"/>
                </a:cubicBezTo>
                <a:cubicBezTo>
                  <a:pt x="22383" y="66622"/>
                  <a:pt x="22417" y="66556"/>
                  <a:pt x="22483" y="66556"/>
                </a:cubicBezTo>
                <a:close/>
                <a:moveTo>
                  <a:pt x="21849" y="67123"/>
                </a:moveTo>
                <a:cubicBezTo>
                  <a:pt x="21883" y="67189"/>
                  <a:pt x="21883" y="67223"/>
                  <a:pt x="21916" y="67290"/>
                </a:cubicBezTo>
                <a:cubicBezTo>
                  <a:pt x="21849" y="67356"/>
                  <a:pt x="21783" y="67390"/>
                  <a:pt x="21716" y="67390"/>
                </a:cubicBezTo>
                <a:lnTo>
                  <a:pt x="21683" y="67256"/>
                </a:lnTo>
                <a:cubicBezTo>
                  <a:pt x="21716" y="67223"/>
                  <a:pt x="21816" y="67189"/>
                  <a:pt x="21849" y="67123"/>
                </a:cubicBezTo>
                <a:close/>
                <a:moveTo>
                  <a:pt x="20801" y="67102"/>
                </a:moveTo>
                <a:cubicBezTo>
                  <a:pt x="20872" y="67102"/>
                  <a:pt x="20946" y="67134"/>
                  <a:pt x="21016" y="67189"/>
                </a:cubicBezTo>
                <a:cubicBezTo>
                  <a:pt x="21149" y="67290"/>
                  <a:pt x="21216" y="67490"/>
                  <a:pt x="21416" y="67757"/>
                </a:cubicBezTo>
                <a:cubicBezTo>
                  <a:pt x="21049" y="67690"/>
                  <a:pt x="20849" y="67690"/>
                  <a:pt x="20682" y="67590"/>
                </a:cubicBezTo>
                <a:cubicBezTo>
                  <a:pt x="20582" y="67556"/>
                  <a:pt x="20515" y="67390"/>
                  <a:pt x="20549" y="67323"/>
                </a:cubicBezTo>
                <a:cubicBezTo>
                  <a:pt x="20607" y="67167"/>
                  <a:pt x="20700" y="67102"/>
                  <a:pt x="20801" y="67102"/>
                </a:cubicBezTo>
                <a:close/>
                <a:moveTo>
                  <a:pt x="23217" y="78231"/>
                </a:moveTo>
                <a:cubicBezTo>
                  <a:pt x="23217" y="78264"/>
                  <a:pt x="23250" y="78364"/>
                  <a:pt x="23284" y="78397"/>
                </a:cubicBezTo>
                <a:cubicBezTo>
                  <a:pt x="23250" y="78431"/>
                  <a:pt x="23217" y="78531"/>
                  <a:pt x="23184" y="78564"/>
                </a:cubicBezTo>
                <a:cubicBezTo>
                  <a:pt x="23117" y="78464"/>
                  <a:pt x="23084" y="78431"/>
                  <a:pt x="23084" y="78397"/>
                </a:cubicBezTo>
                <a:cubicBezTo>
                  <a:pt x="23084" y="78364"/>
                  <a:pt x="23184" y="78297"/>
                  <a:pt x="23217" y="78231"/>
                </a:cubicBezTo>
                <a:close/>
                <a:moveTo>
                  <a:pt x="22483" y="79131"/>
                </a:moveTo>
                <a:cubicBezTo>
                  <a:pt x="22517" y="79131"/>
                  <a:pt x="22517" y="79198"/>
                  <a:pt x="22517" y="79198"/>
                </a:cubicBezTo>
                <a:cubicBezTo>
                  <a:pt x="22517" y="79198"/>
                  <a:pt x="22483" y="79231"/>
                  <a:pt x="22417" y="79231"/>
                </a:cubicBezTo>
                <a:cubicBezTo>
                  <a:pt x="22483" y="79198"/>
                  <a:pt x="22483" y="79198"/>
                  <a:pt x="22483" y="79131"/>
                </a:cubicBezTo>
                <a:close/>
                <a:moveTo>
                  <a:pt x="21082" y="82067"/>
                </a:moveTo>
                <a:cubicBezTo>
                  <a:pt x="21149" y="82067"/>
                  <a:pt x="21149" y="82100"/>
                  <a:pt x="21182" y="82133"/>
                </a:cubicBezTo>
                <a:cubicBezTo>
                  <a:pt x="21149" y="82133"/>
                  <a:pt x="21082" y="82200"/>
                  <a:pt x="21049" y="82200"/>
                </a:cubicBezTo>
                <a:cubicBezTo>
                  <a:pt x="21016" y="82200"/>
                  <a:pt x="21016" y="82167"/>
                  <a:pt x="20949" y="82100"/>
                </a:cubicBezTo>
                <a:cubicBezTo>
                  <a:pt x="21016" y="82100"/>
                  <a:pt x="21049" y="82067"/>
                  <a:pt x="21082" y="82067"/>
                </a:cubicBezTo>
                <a:close/>
                <a:moveTo>
                  <a:pt x="23684" y="83968"/>
                </a:moveTo>
                <a:lnTo>
                  <a:pt x="23717" y="84035"/>
                </a:lnTo>
                <a:lnTo>
                  <a:pt x="23684" y="84068"/>
                </a:lnTo>
                <a:lnTo>
                  <a:pt x="23684" y="83968"/>
                </a:lnTo>
                <a:close/>
                <a:moveTo>
                  <a:pt x="30813" y="1"/>
                </a:moveTo>
                <a:cubicBezTo>
                  <a:pt x="30526" y="1"/>
                  <a:pt x="30541" y="354"/>
                  <a:pt x="30356" y="508"/>
                </a:cubicBezTo>
                <a:cubicBezTo>
                  <a:pt x="30022" y="775"/>
                  <a:pt x="29922" y="1176"/>
                  <a:pt x="29855" y="1542"/>
                </a:cubicBezTo>
                <a:cubicBezTo>
                  <a:pt x="29622" y="2677"/>
                  <a:pt x="29188" y="3711"/>
                  <a:pt x="29088" y="4878"/>
                </a:cubicBezTo>
                <a:cubicBezTo>
                  <a:pt x="29021" y="5879"/>
                  <a:pt x="28721" y="6846"/>
                  <a:pt x="28554" y="7814"/>
                </a:cubicBezTo>
                <a:cubicBezTo>
                  <a:pt x="28354" y="9014"/>
                  <a:pt x="28221" y="10215"/>
                  <a:pt x="28021" y="11450"/>
                </a:cubicBezTo>
                <a:cubicBezTo>
                  <a:pt x="27887" y="12217"/>
                  <a:pt x="27720" y="13051"/>
                  <a:pt x="27554" y="13851"/>
                </a:cubicBezTo>
                <a:cubicBezTo>
                  <a:pt x="27287" y="14985"/>
                  <a:pt x="27053" y="16153"/>
                  <a:pt x="26720" y="17287"/>
                </a:cubicBezTo>
                <a:cubicBezTo>
                  <a:pt x="26453" y="18021"/>
                  <a:pt x="26119" y="18721"/>
                  <a:pt x="25852" y="19489"/>
                </a:cubicBezTo>
                <a:cubicBezTo>
                  <a:pt x="25686" y="19989"/>
                  <a:pt x="25419" y="20489"/>
                  <a:pt x="25185" y="20956"/>
                </a:cubicBezTo>
                <a:cubicBezTo>
                  <a:pt x="24918" y="21490"/>
                  <a:pt x="24585" y="22024"/>
                  <a:pt x="24285" y="22558"/>
                </a:cubicBezTo>
                <a:cubicBezTo>
                  <a:pt x="23617" y="23892"/>
                  <a:pt x="22950" y="25293"/>
                  <a:pt x="22283" y="26660"/>
                </a:cubicBezTo>
                <a:cubicBezTo>
                  <a:pt x="22016" y="27228"/>
                  <a:pt x="21683" y="27895"/>
                  <a:pt x="21349" y="28495"/>
                </a:cubicBezTo>
                <a:cubicBezTo>
                  <a:pt x="20915" y="29196"/>
                  <a:pt x="20448" y="29863"/>
                  <a:pt x="20048" y="30530"/>
                </a:cubicBezTo>
                <a:cubicBezTo>
                  <a:pt x="19581" y="31330"/>
                  <a:pt x="19181" y="32131"/>
                  <a:pt x="18614" y="32865"/>
                </a:cubicBezTo>
                <a:cubicBezTo>
                  <a:pt x="17713" y="34132"/>
                  <a:pt x="16946" y="35500"/>
                  <a:pt x="15778" y="36534"/>
                </a:cubicBezTo>
                <a:cubicBezTo>
                  <a:pt x="15245" y="37035"/>
                  <a:pt x="14711" y="37702"/>
                  <a:pt x="14044" y="38002"/>
                </a:cubicBezTo>
                <a:cubicBezTo>
                  <a:pt x="13343" y="38302"/>
                  <a:pt x="12843" y="38869"/>
                  <a:pt x="12076" y="39003"/>
                </a:cubicBezTo>
                <a:cubicBezTo>
                  <a:pt x="11776" y="39036"/>
                  <a:pt x="11509" y="39436"/>
                  <a:pt x="11209" y="39503"/>
                </a:cubicBezTo>
                <a:cubicBezTo>
                  <a:pt x="10775" y="39536"/>
                  <a:pt x="10541" y="39736"/>
                  <a:pt x="10341" y="40003"/>
                </a:cubicBezTo>
                <a:cubicBezTo>
                  <a:pt x="10041" y="40337"/>
                  <a:pt x="9707" y="40437"/>
                  <a:pt x="9341" y="40570"/>
                </a:cubicBezTo>
                <a:cubicBezTo>
                  <a:pt x="9174" y="40604"/>
                  <a:pt x="9040" y="40704"/>
                  <a:pt x="8874" y="40737"/>
                </a:cubicBezTo>
                <a:cubicBezTo>
                  <a:pt x="8169" y="40982"/>
                  <a:pt x="7634" y="41621"/>
                  <a:pt x="6828" y="41621"/>
                </a:cubicBezTo>
                <a:cubicBezTo>
                  <a:pt x="6756" y="41621"/>
                  <a:pt x="6682" y="41615"/>
                  <a:pt x="6605" y="41604"/>
                </a:cubicBezTo>
                <a:cubicBezTo>
                  <a:pt x="6539" y="41604"/>
                  <a:pt x="6405" y="41705"/>
                  <a:pt x="6338" y="41771"/>
                </a:cubicBezTo>
                <a:cubicBezTo>
                  <a:pt x="6005" y="42205"/>
                  <a:pt x="5404" y="42338"/>
                  <a:pt x="5037" y="42672"/>
                </a:cubicBezTo>
                <a:cubicBezTo>
                  <a:pt x="4404" y="43239"/>
                  <a:pt x="3837" y="43739"/>
                  <a:pt x="3069" y="44106"/>
                </a:cubicBezTo>
                <a:lnTo>
                  <a:pt x="3036" y="44173"/>
                </a:lnTo>
                <a:cubicBezTo>
                  <a:pt x="2235" y="44873"/>
                  <a:pt x="1402" y="45541"/>
                  <a:pt x="601" y="46241"/>
                </a:cubicBezTo>
                <a:cubicBezTo>
                  <a:pt x="67" y="46808"/>
                  <a:pt x="1" y="47309"/>
                  <a:pt x="334" y="48009"/>
                </a:cubicBezTo>
                <a:cubicBezTo>
                  <a:pt x="434" y="48243"/>
                  <a:pt x="534" y="48509"/>
                  <a:pt x="534" y="48743"/>
                </a:cubicBezTo>
                <a:cubicBezTo>
                  <a:pt x="568" y="49143"/>
                  <a:pt x="701" y="49310"/>
                  <a:pt x="1035" y="49410"/>
                </a:cubicBezTo>
                <a:cubicBezTo>
                  <a:pt x="1402" y="49577"/>
                  <a:pt x="1435" y="49810"/>
                  <a:pt x="1101" y="50044"/>
                </a:cubicBezTo>
                <a:cubicBezTo>
                  <a:pt x="1001" y="50144"/>
                  <a:pt x="834" y="50177"/>
                  <a:pt x="701" y="50244"/>
                </a:cubicBezTo>
                <a:cubicBezTo>
                  <a:pt x="668" y="50277"/>
                  <a:pt x="568" y="50377"/>
                  <a:pt x="568" y="50411"/>
                </a:cubicBezTo>
                <a:cubicBezTo>
                  <a:pt x="601" y="50511"/>
                  <a:pt x="701" y="50578"/>
                  <a:pt x="768" y="50644"/>
                </a:cubicBezTo>
                <a:cubicBezTo>
                  <a:pt x="1035" y="50744"/>
                  <a:pt x="1335" y="50778"/>
                  <a:pt x="1568" y="50911"/>
                </a:cubicBezTo>
                <a:cubicBezTo>
                  <a:pt x="1673" y="50974"/>
                  <a:pt x="1764" y="51128"/>
                  <a:pt x="1859" y="51128"/>
                </a:cubicBezTo>
                <a:cubicBezTo>
                  <a:pt x="1915" y="51128"/>
                  <a:pt x="1973" y="51073"/>
                  <a:pt x="2035" y="50911"/>
                </a:cubicBezTo>
                <a:lnTo>
                  <a:pt x="2269" y="51045"/>
                </a:lnTo>
                <a:cubicBezTo>
                  <a:pt x="2169" y="51478"/>
                  <a:pt x="2402" y="51478"/>
                  <a:pt x="2702" y="51512"/>
                </a:cubicBezTo>
                <a:cubicBezTo>
                  <a:pt x="3003" y="51512"/>
                  <a:pt x="3270" y="51578"/>
                  <a:pt x="3570" y="51678"/>
                </a:cubicBezTo>
                <a:cubicBezTo>
                  <a:pt x="3703" y="51712"/>
                  <a:pt x="4237" y="52479"/>
                  <a:pt x="4170" y="52546"/>
                </a:cubicBezTo>
                <a:cubicBezTo>
                  <a:pt x="3903" y="52979"/>
                  <a:pt x="4204" y="53079"/>
                  <a:pt x="4504" y="53246"/>
                </a:cubicBezTo>
                <a:cubicBezTo>
                  <a:pt x="4537" y="53179"/>
                  <a:pt x="4570" y="53146"/>
                  <a:pt x="4604" y="53079"/>
                </a:cubicBezTo>
                <a:lnTo>
                  <a:pt x="4604" y="53179"/>
                </a:lnTo>
                <a:cubicBezTo>
                  <a:pt x="4570" y="53213"/>
                  <a:pt x="4537" y="53213"/>
                  <a:pt x="4504" y="53246"/>
                </a:cubicBezTo>
                <a:cubicBezTo>
                  <a:pt x="4504" y="53847"/>
                  <a:pt x="4504" y="53813"/>
                  <a:pt x="4937" y="53880"/>
                </a:cubicBezTo>
                <a:cubicBezTo>
                  <a:pt x="5238" y="53913"/>
                  <a:pt x="5605" y="53847"/>
                  <a:pt x="5671" y="54314"/>
                </a:cubicBezTo>
                <a:cubicBezTo>
                  <a:pt x="5671" y="54380"/>
                  <a:pt x="5738" y="54414"/>
                  <a:pt x="5838" y="54447"/>
                </a:cubicBezTo>
                <a:cubicBezTo>
                  <a:pt x="6172" y="54580"/>
                  <a:pt x="6205" y="54847"/>
                  <a:pt x="6205" y="55181"/>
                </a:cubicBezTo>
                <a:cubicBezTo>
                  <a:pt x="6205" y="55381"/>
                  <a:pt x="6372" y="55781"/>
                  <a:pt x="6572" y="55881"/>
                </a:cubicBezTo>
                <a:cubicBezTo>
                  <a:pt x="7060" y="56115"/>
                  <a:pt x="7535" y="56335"/>
                  <a:pt x="8031" y="56335"/>
                </a:cubicBezTo>
                <a:cubicBezTo>
                  <a:pt x="8314" y="56335"/>
                  <a:pt x="8604" y="56263"/>
                  <a:pt x="8907" y="56082"/>
                </a:cubicBezTo>
                <a:cubicBezTo>
                  <a:pt x="9174" y="55915"/>
                  <a:pt x="9441" y="55848"/>
                  <a:pt x="9707" y="55715"/>
                </a:cubicBezTo>
                <a:cubicBezTo>
                  <a:pt x="9754" y="55692"/>
                  <a:pt x="9879" y="55653"/>
                  <a:pt x="9952" y="55653"/>
                </a:cubicBezTo>
                <a:cubicBezTo>
                  <a:pt x="9985" y="55653"/>
                  <a:pt x="10008" y="55661"/>
                  <a:pt x="10008" y="55681"/>
                </a:cubicBezTo>
                <a:cubicBezTo>
                  <a:pt x="10041" y="55781"/>
                  <a:pt x="10108" y="55948"/>
                  <a:pt x="10074" y="56048"/>
                </a:cubicBezTo>
                <a:cubicBezTo>
                  <a:pt x="10008" y="56248"/>
                  <a:pt x="9841" y="56515"/>
                  <a:pt x="9674" y="56615"/>
                </a:cubicBezTo>
                <a:cubicBezTo>
                  <a:pt x="9174" y="56949"/>
                  <a:pt x="8607" y="57282"/>
                  <a:pt x="8040" y="57549"/>
                </a:cubicBezTo>
                <a:cubicBezTo>
                  <a:pt x="7239" y="57916"/>
                  <a:pt x="6605" y="58417"/>
                  <a:pt x="6272" y="59217"/>
                </a:cubicBezTo>
                <a:cubicBezTo>
                  <a:pt x="6105" y="59584"/>
                  <a:pt x="5938" y="60018"/>
                  <a:pt x="6505" y="60285"/>
                </a:cubicBezTo>
                <a:cubicBezTo>
                  <a:pt x="6572" y="60351"/>
                  <a:pt x="6605" y="60551"/>
                  <a:pt x="6705" y="60618"/>
                </a:cubicBezTo>
                <a:cubicBezTo>
                  <a:pt x="6872" y="60885"/>
                  <a:pt x="7039" y="61118"/>
                  <a:pt x="7272" y="61252"/>
                </a:cubicBezTo>
                <a:cubicBezTo>
                  <a:pt x="7305" y="61271"/>
                  <a:pt x="7342" y="61279"/>
                  <a:pt x="7383" y="61279"/>
                </a:cubicBezTo>
                <a:cubicBezTo>
                  <a:pt x="7552" y="61279"/>
                  <a:pt x="7778" y="61139"/>
                  <a:pt x="7940" y="61085"/>
                </a:cubicBezTo>
                <a:cubicBezTo>
                  <a:pt x="8034" y="61061"/>
                  <a:pt x="8128" y="61038"/>
                  <a:pt x="8199" y="61038"/>
                </a:cubicBezTo>
                <a:cubicBezTo>
                  <a:pt x="8228" y="61038"/>
                  <a:pt x="8254" y="61042"/>
                  <a:pt x="8273" y="61052"/>
                </a:cubicBezTo>
                <a:cubicBezTo>
                  <a:pt x="8407" y="61085"/>
                  <a:pt x="8540" y="61185"/>
                  <a:pt x="8573" y="61252"/>
                </a:cubicBezTo>
                <a:cubicBezTo>
                  <a:pt x="8607" y="61285"/>
                  <a:pt x="8540" y="61452"/>
                  <a:pt x="8507" y="61552"/>
                </a:cubicBezTo>
                <a:cubicBezTo>
                  <a:pt x="8373" y="61786"/>
                  <a:pt x="8240" y="62086"/>
                  <a:pt x="8173" y="62353"/>
                </a:cubicBezTo>
                <a:cubicBezTo>
                  <a:pt x="8173" y="62386"/>
                  <a:pt x="8240" y="62586"/>
                  <a:pt x="8240" y="62586"/>
                </a:cubicBezTo>
                <a:cubicBezTo>
                  <a:pt x="8268" y="62583"/>
                  <a:pt x="8295" y="62582"/>
                  <a:pt x="8318" y="62582"/>
                </a:cubicBezTo>
                <a:cubicBezTo>
                  <a:pt x="8573" y="62582"/>
                  <a:pt x="8573" y="62740"/>
                  <a:pt x="8573" y="62953"/>
                </a:cubicBezTo>
                <a:cubicBezTo>
                  <a:pt x="8573" y="63287"/>
                  <a:pt x="8840" y="63520"/>
                  <a:pt x="9074" y="63620"/>
                </a:cubicBezTo>
                <a:lnTo>
                  <a:pt x="9074" y="63554"/>
                </a:lnTo>
                <a:cubicBezTo>
                  <a:pt x="9074" y="63420"/>
                  <a:pt x="9107" y="63253"/>
                  <a:pt x="9107" y="63120"/>
                </a:cubicBezTo>
                <a:cubicBezTo>
                  <a:pt x="9174" y="63120"/>
                  <a:pt x="9240" y="63187"/>
                  <a:pt x="9240" y="63187"/>
                </a:cubicBezTo>
                <a:cubicBezTo>
                  <a:pt x="9207" y="63353"/>
                  <a:pt x="9174" y="63487"/>
                  <a:pt x="9074" y="63654"/>
                </a:cubicBezTo>
                <a:cubicBezTo>
                  <a:pt x="9523" y="63732"/>
                  <a:pt x="9961" y="63764"/>
                  <a:pt x="10401" y="63764"/>
                </a:cubicBezTo>
                <a:cubicBezTo>
                  <a:pt x="10712" y="63764"/>
                  <a:pt x="11024" y="63748"/>
                  <a:pt x="11342" y="63720"/>
                </a:cubicBezTo>
                <a:cubicBezTo>
                  <a:pt x="11676" y="63720"/>
                  <a:pt x="11776" y="63854"/>
                  <a:pt x="11609" y="64187"/>
                </a:cubicBezTo>
                <a:cubicBezTo>
                  <a:pt x="11442" y="64554"/>
                  <a:pt x="11275" y="64888"/>
                  <a:pt x="11175" y="65255"/>
                </a:cubicBezTo>
                <a:cubicBezTo>
                  <a:pt x="11075" y="65488"/>
                  <a:pt x="11108" y="65722"/>
                  <a:pt x="11409" y="65755"/>
                </a:cubicBezTo>
                <a:cubicBezTo>
                  <a:pt x="11529" y="65803"/>
                  <a:pt x="11632" y="65991"/>
                  <a:pt x="11743" y="65991"/>
                </a:cubicBezTo>
                <a:cubicBezTo>
                  <a:pt x="11786" y="65991"/>
                  <a:pt x="11829" y="65963"/>
                  <a:pt x="11876" y="65889"/>
                </a:cubicBezTo>
                <a:cubicBezTo>
                  <a:pt x="11978" y="65728"/>
                  <a:pt x="12048" y="65664"/>
                  <a:pt x="12108" y="65664"/>
                </a:cubicBezTo>
                <a:cubicBezTo>
                  <a:pt x="12187" y="65664"/>
                  <a:pt x="12249" y="65772"/>
                  <a:pt x="12343" y="65922"/>
                </a:cubicBezTo>
                <a:cubicBezTo>
                  <a:pt x="12443" y="66089"/>
                  <a:pt x="12710" y="66155"/>
                  <a:pt x="12876" y="66255"/>
                </a:cubicBezTo>
                <a:cubicBezTo>
                  <a:pt x="13043" y="66389"/>
                  <a:pt x="13210" y="66556"/>
                  <a:pt x="13243" y="66722"/>
                </a:cubicBezTo>
                <a:cubicBezTo>
                  <a:pt x="13343" y="67056"/>
                  <a:pt x="13410" y="67356"/>
                  <a:pt x="13777" y="67423"/>
                </a:cubicBezTo>
                <a:cubicBezTo>
                  <a:pt x="14085" y="67485"/>
                  <a:pt x="14450" y="67660"/>
                  <a:pt x="14715" y="67660"/>
                </a:cubicBezTo>
                <a:cubicBezTo>
                  <a:pt x="14736" y="67660"/>
                  <a:pt x="14758" y="67659"/>
                  <a:pt x="14778" y="67656"/>
                </a:cubicBezTo>
                <a:cubicBezTo>
                  <a:pt x="15278" y="67556"/>
                  <a:pt x="15778" y="67356"/>
                  <a:pt x="16212" y="67089"/>
                </a:cubicBezTo>
                <a:cubicBezTo>
                  <a:pt x="16846" y="66756"/>
                  <a:pt x="17380" y="66255"/>
                  <a:pt x="17947" y="65855"/>
                </a:cubicBezTo>
                <a:cubicBezTo>
                  <a:pt x="18547" y="65422"/>
                  <a:pt x="19114" y="65055"/>
                  <a:pt x="19715" y="64654"/>
                </a:cubicBezTo>
                <a:cubicBezTo>
                  <a:pt x="19731" y="64621"/>
                  <a:pt x="19773" y="64604"/>
                  <a:pt x="19815" y="64604"/>
                </a:cubicBezTo>
                <a:cubicBezTo>
                  <a:pt x="19856" y="64604"/>
                  <a:pt x="19898" y="64621"/>
                  <a:pt x="19915" y="64654"/>
                </a:cubicBezTo>
                <a:cubicBezTo>
                  <a:pt x="20015" y="64688"/>
                  <a:pt x="20082" y="64821"/>
                  <a:pt x="20048" y="64888"/>
                </a:cubicBezTo>
                <a:cubicBezTo>
                  <a:pt x="19848" y="65522"/>
                  <a:pt x="19748" y="66189"/>
                  <a:pt x="19181" y="66656"/>
                </a:cubicBezTo>
                <a:cubicBezTo>
                  <a:pt x="18781" y="66923"/>
                  <a:pt x="18514" y="67256"/>
                  <a:pt x="18380" y="67723"/>
                </a:cubicBezTo>
                <a:cubicBezTo>
                  <a:pt x="18347" y="67923"/>
                  <a:pt x="18113" y="68190"/>
                  <a:pt x="17913" y="68257"/>
                </a:cubicBezTo>
                <a:cubicBezTo>
                  <a:pt x="17613" y="68390"/>
                  <a:pt x="17413" y="68524"/>
                  <a:pt x="17413" y="68824"/>
                </a:cubicBezTo>
                <a:cubicBezTo>
                  <a:pt x="17380" y="69091"/>
                  <a:pt x="17346" y="69391"/>
                  <a:pt x="17380" y="69691"/>
                </a:cubicBezTo>
                <a:cubicBezTo>
                  <a:pt x="17413" y="70058"/>
                  <a:pt x="17780" y="70325"/>
                  <a:pt x="17913" y="70592"/>
                </a:cubicBezTo>
                <a:cubicBezTo>
                  <a:pt x="18063" y="70967"/>
                  <a:pt x="18251" y="71099"/>
                  <a:pt x="18533" y="71099"/>
                </a:cubicBezTo>
                <a:cubicBezTo>
                  <a:pt x="18626" y="71099"/>
                  <a:pt x="18731" y="71084"/>
                  <a:pt x="18847" y="71059"/>
                </a:cubicBezTo>
                <a:cubicBezTo>
                  <a:pt x="19014" y="71059"/>
                  <a:pt x="19281" y="71159"/>
                  <a:pt x="19281" y="71226"/>
                </a:cubicBezTo>
                <a:cubicBezTo>
                  <a:pt x="19348" y="71526"/>
                  <a:pt x="19448" y="71726"/>
                  <a:pt x="19748" y="71859"/>
                </a:cubicBezTo>
                <a:cubicBezTo>
                  <a:pt x="19615" y="72193"/>
                  <a:pt x="20048" y="72193"/>
                  <a:pt x="20082" y="72360"/>
                </a:cubicBezTo>
                <a:cubicBezTo>
                  <a:pt x="20215" y="72593"/>
                  <a:pt x="20348" y="72727"/>
                  <a:pt x="20582" y="72827"/>
                </a:cubicBezTo>
                <a:cubicBezTo>
                  <a:pt x="20615" y="72860"/>
                  <a:pt x="20615" y="73060"/>
                  <a:pt x="20615" y="73194"/>
                </a:cubicBezTo>
                <a:lnTo>
                  <a:pt x="20682" y="73227"/>
                </a:lnTo>
                <a:cubicBezTo>
                  <a:pt x="21005" y="73357"/>
                  <a:pt x="21109" y="73862"/>
                  <a:pt x="21572" y="73862"/>
                </a:cubicBezTo>
                <a:cubicBezTo>
                  <a:pt x="21586" y="73862"/>
                  <a:pt x="21601" y="73862"/>
                  <a:pt x="21616" y="73861"/>
                </a:cubicBezTo>
                <a:cubicBezTo>
                  <a:pt x="21916" y="73861"/>
                  <a:pt x="21950" y="74061"/>
                  <a:pt x="21783" y="74361"/>
                </a:cubicBezTo>
                <a:cubicBezTo>
                  <a:pt x="21382" y="75062"/>
                  <a:pt x="21182" y="75896"/>
                  <a:pt x="20615" y="76563"/>
                </a:cubicBezTo>
                <a:cubicBezTo>
                  <a:pt x="20582" y="76596"/>
                  <a:pt x="20582" y="76596"/>
                  <a:pt x="20582" y="76663"/>
                </a:cubicBezTo>
                <a:cubicBezTo>
                  <a:pt x="20182" y="77397"/>
                  <a:pt x="19748" y="78164"/>
                  <a:pt x="19381" y="78898"/>
                </a:cubicBezTo>
                <a:cubicBezTo>
                  <a:pt x="19047" y="79532"/>
                  <a:pt x="18714" y="80165"/>
                  <a:pt x="18447" y="80766"/>
                </a:cubicBezTo>
                <a:cubicBezTo>
                  <a:pt x="18113" y="81666"/>
                  <a:pt x="18580" y="82500"/>
                  <a:pt x="19514" y="82667"/>
                </a:cubicBezTo>
                <a:cubicBezTo>
                  <a:pt x="19848" y="82734"/>
                  <a:pt x="20182" y="82734"/>
                  <a:pt x="20448" y="82767"/>
                </a:cubicBezTo>
                <a:cubicBezTo>
                  <a:pt x="20615" y="82834"/>
                  <a:pt x="20915" y="82934"/>
                  <a:pt x="20915" y="83001"/>
                </a:cubicBezTo>
                <a:cubicBezTo>
                  <a:pt x="20915" y="83134"/>
                  <a:pt x="20857" y="83176"/>
                  <a:pt x="20778" y="83176"/>
                </a:cubicBezTo>
                <a:cubicBezTo>
                  <a:pt x="20699" y="83176"/>
                  <a:pt x="20599" y="83134"/>
                  <a:pt x="20515" y="83101"/>
                </a:cubicBezTo>
                <a:cubicBezTo>
                  <a:pt x="20488" y="83092"/>
                  <a:pt x="20464" y="83088"/>
                  <a:pt x="20441" y="83088"/>
                </a:cubicBezTo>
                <a:cubicBezTo>
                  <a:pt x="20377" y="83088"/>
                  <a:pt x="20322" y="83119"/>
                  <a:pt x="20248" y="83168"/>
                </a:cubicBezTo>
                <a:cubicBezTo>
                  <a:pt x="20348" y="83201"/>
                  <a:pt x="20382" y="83334"/>
                  <a:pt x="20415" y="83334"/>
                </a:cubicBezTo>
                <a:cubicBezTo>
                  <a:pt x="20782" y="83368"/>
                  <a:pt x="21016" y="83501"/>
                  <a:pt x="20915" y="83935"/>
                </a:cubicBezTo>
                <a:cubicBezTo>
                  <a:pt x="20867" y="84176"/>
                  <a:pt x="20976" y="84278"/>
                  <a:pt x="21153" y="84278"/>
                </a:cubicBezTo>
                <a:cubicBezTo>
                  <a:pt x="21221" y="84278"/>
                  <a:pt x="21299" y="84263"/>
                  <a:pt x="21382" y="84235"/>
                </a:cubicBezTo>
                <a:cubicBezTo>
                  <a:pt x="21514" y="84202"/>
                  <a:pt x="21619" y="84183"/>
                  <a:pt x="21705" y="84183"/>
                </a:cubicBezTo>
                <a:cubicBezTo>
                  <a:pt x="21966" y="84183"/>
                  <a:pt x="22041" y="84358"/>
                  <a:pt x="22116" y="84835"/>
                </a:cubicBezTo>
                <a:cubicBezTo>
                  <a:pt x="22283" y="84769"/>
                  <a:pt x="22417" y="84769"/>
                  <a:pt x="22583" y="84769"/>
                </a:cubicBezTo>
                <a:cubicBezTo>
                  <a:pt x="22617" y="84769"/>
                  <a:pt x="22617" y="84835"/>
                  <a:pt x="22683" y="84835"/>
                </a:cubicBezTo>
                <a:cubicBezTo>
                  <a:pt x="22988" y="84957"/>
                  <a:pt x="23256" y="85117"/>
                  <a:pt x="23540" y="85117"/>
                </a:cubicBezTo>
                <a:cubicBezTo>
                  <a:pt x="23721" y="85117"/>
                  <a:pt x="23909" y="85051"/>
                  <a:pt x="24118" y="84869"/>
                </a:cubicBezTo>
                <a:cubicBezTo>
                  <a:pt x="24236" y="84764"/>
                  <a:pt x="24379" y="84711"/>
                  <a:pt x="24522" y="84711"/>
                </a:cubicBezTo>
                <a:cubicBezTo>
                  <a:pt x="24743" y="84711"/>
                  <a:pt x="24964" y="84839"/>
                  <a:pt x="25085" y="85102"/>
                </a:cubicBezTo>
                <a:cubicBezTo>
                  <a:pt x="25101" y="85099"/>
                  <a:pt x="25117" y="85098"/>
                  <a:pt x="25133" y="85098"/>
                </a:cubicBezTo>
                <a:cubicBezTo>
                  <a:pt x="25354" y="85098"/>
                  <a:pt x="25549" y="85390"/>
                  <a:pt x="25767" y="85390"/>
                </a:cubicBezTo>
                <a:cubicBezTo>
                  <a:pt x="25857" y="85390"/>
                  <a:pt x="25951" y="85341"/>
                  <a:pt x="26052" y="85202"/>
                </a:cubicBezTo>
                <a:cubicBezTo>
                  <a:pt x="26086" y="85202"/>
                  <a:pt x="26286" y="85236"/>
                  <a:pt x="26353" y="85336"/>
                </a:cubicBezTo>
                <a:cubicBezTo>
                  <a:pt x="26553" y="85569"/>
                  <a:pt x="26786" y="85769"/>
                  <a:pt x="26720" y="86170"/>
                </a:cubicBezTo>
                <a:cubicBezTo>
                  <a:pt x="26553" y="86770"/>
                  <a:pt x="26853" y="87404"/>
                  <a:pt x="27087" y="88004"/>
                </a:cubicBezTo>
                <a:cubicBezTo>
                  <a:pt x="27224" y="88303"/>
                  <a:pt x="27489" y="88507"/>
                  <a:pt x="27738" y="88507"/>
                </a:cubicBezTo>
                <a:cubicBezTo>
                  <a:pt x="27851" y="88507"/>
                  <a:pt x="27960" y="88465"/>
                  <a:pt x="28054" y="88371"/>
                </a:cubicBezTo>
                <a:cubicBezTo>
                  <a:pt x="28421" y="88004"/>
                  <a:pt x="28721" y="87571"/>
                  <a:pt x="29221" y="87404"/>
                </a:cubicBezTo>
                <a:cubicBezTo>
                  <a:pt x="29088" y="87004"/>
                  <a:pt x="29622" y="87037"/>
                  <a:pt x="29722" y="86737"/>
                </a:cubicBezTo>
                <a:cubicBezTo>
                  <a:pt x="30022" y="86003"/>
                  <a:pt x="30289" y="85202"/>
                  <a:pt x="30589" y="84435"/>
                </a:cubicBezTo>
                <a:cubicBezTo>
                  <a:pt x="30689" y="84235"/>
                  <a:pt x="30856" y="84068"/>
                  <a:pt x="30956" y="83901"/>
                </a:cubicBezTo>
                <a:cubicBezTo>
                  <a:pt x="31123" y="83701"/>
                  <a:pt x="31390" y="83534"/>
                  <a:pt x="31390" y="83368"/>
                </a:cubicBezTo>
                <a:cubicBezTo>
                  <a:pt x="31390" y="83034"/>
                  <a:pt x="31523" y="82834"/>
                  <a:pt x="31723" y="82600"/>
                </a:cubicBezTo>
                <a:cubicBezTo>
                  <a:pt x="31890" y="82500"/>
                  <a:pt x="31957" y="82267"/>
                  <a:pt x="32057" y="82067"/>
                </a:cubicBezTo>
                <a:cubicBezTo>
                  <a:pt x="32457" y="81333"/>
                  <a:pt x="32891" y="80566"/>
                  <a:pt x="33224" y="79765"/>
                </a:cubicBezTo>
                <a:cubicBezTo>
                  <a:pt x="33458" y="79265"/>
                  <a:pt x="33558" y="78731"/>
                  <a:pt x="33725" y="78197"/>
                </a:cubicBezTo>
                <a:cubicBezTo>
                  <a:pt x="33691" y="78197"/>
                  <a:pt x="33591" y="78164"/>
                  <a:pt x="33558" y="78097"/>
                </a:cubicBezTo>
                <a:lnTo>
                  <a:pt x="33558" y="78097"/>
                </a:lnTo>
                <a:cubicBezTo>
                  <a:pt x="33591" y="78097"/>
                  <a:pt x="33691" y="78164"/>
                  <a:pt x="33725" y="78197"/>
                </a:cubicBezTo>
                <a:cubicBezTo>
                  <a:pt x="33791" y="78164"/>
                  <a:pt x="33891" y="78064"/>
                  <a:pt x="33925" y="77997"/>
                </a:cubicBezTo>
                <a:cubicBezTo>
                  <a:pt x="34292" y="77163"/>
                  <a:pt x="34192" y="76263"/>
                  <a:pt x="34292" y="75395"/>
                </a:cubicBezTo>
                <a:cubicBezTo>
                  <a:pt x="34292" y="75362"/>
                  <a:pt x="34258" y="75229"/>
                  <a:pt x="34225" y="75195"/>
                </a:cubicBezTo>
                <a:cubicBezTo>
                  <a:pt x="33925" y="74928"/>
                  <a:pt x="34192" y="74862"/>
                  <a:pt x="34392" y="74828"/>
                </a:cubicBezTo>
                <a:cubicBezTo>
                  <a:pt x="34525" y="74762"/>
                  <a:pt x="34592" y="74695"/>
                  <a:pt x="34692" y="74661"/>
                </a:cubicBezTo>
                <a:cubicBezTo>
                  <a:pt x="34292" y="74395"/>
                  <a:pt x="34559" y="74028"/>
                  <a:pt x="34525" y="73694"/>
                </a:cubicBezTo>
                <a:cubicBezTo>
                  <a:pt x="34472" y="73481"/>
                  <a:pt x="34440" y="73331"/>
                  <a:pt x="34275" y="73331"/>
                </a:cubicBezTo>
                <a:cubicBezTo>
                  <a:pt x="34234" y="73331"/>
                  <a:pt x="34185" y="73341"/>
                  <a:pt x="34125" y="73361"/>
                </a:cubicBezTo>
                <a:cubicBezTo>
                  <a:pt x="34050" y="73373"/>
                  <a:pt x="33983" y="73380"/>
                  <a:pt x="33922" y="73380"/>
                </a:cubicBezTo>
                <a:cubicBezTo>
                  <a:pt x="33657" y="73380"/>
                  <a:pt x="33524" y="73253"/>
                  <a:pt x="33524" y="72927"/>
                </a:cubicBezTo>
                <a:cubicBezTo>
                  <a:pt x="33524" y="72727"/>
                  <a:pt x="33625" y="72560"/>
                  <a:pt x="33691" y="72360"/>
                </a:cubicBezTo>
                <a:cubicBezTo>
                  <a:pt x="34092" y="72226"/>
                  <a:pt x="34425" y="72093"/>
                  <a:pt x="34258" y="71559"/>
                </a:cubicBezTo>
                <a:cubicBezTo>
                  <a:pt x="34225" y="71493"/>
                  <a:pt x="34358" y="71359"/>
                  <a:pt x="34358" y="71259"/>
                </a:cubicBezTo>
                <a:cubicBezTo>
                  <a:pt x="34392" y="70825"/>
                  <a:pt x="34425" y="70325"/>
                  <a:pt x="34392" y="69825"/>
                </a:cubicBezTo>
                <a:cubicBezTo>
                  <a:pt x="34358" y="69324"/>
                  <a:pt x="34225" y="68757"/>
                  <a:pt x="34192" y="68257"/>
                </a:cubicBezTo>
                <a:cubicBezTo>
                  <a:pt x="34192" y="68157"/>
                  <a:pt x="34292" y="68023"/>
                  <a:pt x="34392" y="67890"/>
                </a:cubicBezTo>
                <a:cubicBezTo>
                  <a:pt x="34792" y="67423"/>
                  <a:pt x="35259" y="67023"/>
                  <a:pt x="35559" y="66422"/>
                </a:cubicBezTo>
                <a:cubicBezTo>
                  <a:pt x="36060" y="65355"/>
                  <a:pt x="36793" y="64354"/>
                  <a:pt x="37694" y="63520"/>
                </a:cubicBezTo>
                <a:cubicBezTo>
                  <a:pt x="37794" y="63420"/>
                  <a:pt x="37861" y="63253"/>
                  <a:pt x="37894" y="63087"/>
                </a:cubicBezTo>
                <a:cubicBezTo>
                  <a:pt x="37961" y="62920"/>
                  <a:pt x="37961" y="62753"/>
                  <a:pt x="38061" y="62653"/>
                </a:cubicBezTo>
                <a:cubicBezTo>
                  <a:pt x="38628" y="61819"/>
                  <a:pt x="38962" y="60852"/>
                  <a:pt x="39229" y="59851"/>
                </a:cubicBezTo>
                <a:cubicBezTo>
                  <a:pt x="39462" y="58917"/>
                  <a:pt x="39696" y="58016"/>
                  <a:pt x="40296" y="57249"/>
                </a:cubicBezTo>
                <a:cubicBezTo>
                  <a:pt x="40396" y="57082"/>
                  <a:pt x="40429" y="56882"/>
                  <a:pt x="40463" y="56715"/>
                </a:cubicBezTo>
                <a:lnTo>
                  <a:pt x="40463" y="56715"/>
                </a:lnTo>
                <a:cubicBezTo>
                  <a:pt x="40263" y="56815"/>
                  <a:pt x="40062" y="56882"/>
                  <a:pt x="39896" y="57016"/>
                </a:cubicBezTo>
                <a:cubicBezTo>
                  <a:pt x="39815" y="57076"/>
                  <a:pt x="39743" y="57100"/>
                  <a:pt x="39679" y="57100"/>
                </a:cubicBezTo>
                <a:cubicBezTo>
                  <a:pt x="39534" y="57100"/>
                  <a:pt x="39432" y="56975"/>
                  <a:pt x="39362" y="56882"/>
                </a:cubicBezTo>
                <a:cubicBezTo>
                  <a:pt x="39262" y="56815"/>
                  <a:pt x="39262" y="56549"/>
                  <a:pt x="39362" y="56482"/>
                </a:cubicBezTo>
                <a:cubicBezTo>
                  <a:pt x="39796" y="55881"/>
                  <a:pt x="39729" y="55214"/>
                  <a:pt x="39595" y="54547"/>
                </a:cubicBezTo>
                <a:cubicBezTo>
                  <a:pt x="39562" y="54380"/>
                  <a:pt x="39562" y="54180"/>
                  <a:pt x="39595" y="54013"/>
                </a:cubicBezTo>
                <a:cubicBezTo>
                  <a:pt x="39729" y="53179"/>
                  <a:pt x="39962" y="52345"/>
                  <a:pt x="39629" y="51478"/>
                </a:cubicBezTo>
                <a:cubicBezTo>
                  <a:pt x="39562" y="51211"/>
                  <a:pt x="39696" y="50844"/>
                  <a:pt x="39862" y="50644"/>
                </a:cubicBezTo>
                <a:cubicBezTo>
                  <a:pt x="40363" y="49977"/>
                  <a:pt x="40963" y="49377"/>
                  <a:pt x="41397" y="48643"/>
                </a:cubicBezTo>
                <a:cubicBezTo>
                  <a:pt x="41730" y="48009"/>
                  <a:pt x="42197" y="47475"/>
                  <a:pt x="42564" y="46842"/>
                </a:cubicBezTo>
                <a:cubicBezTo>
                  <a:pt x="42698" y="46641"/>
                  <a:pt x="42631" y="46308"/>
                  <a:pt x="42698" y="46008"/>
                </a:cubicBezTo>
                <a:cubicBezTo>
                  <a:pt x="42731" y="45807"/>
                  <a:pt x="42698" y="45541"/>
                  <a:pt x="42764" y="45340"/>
                </a:cubicBezTo>
                <a:cubicBezTo>
                  <a:pt x="43065" y="44573"/>
                  <a:pt x="43432" y="43839"/>
                  <a:pt x="43765" y="43072"/>
                </a:cubicBezTo>
                <a:cubicBezTo>
                  <a:pt x="43865" y="42839"/>
                  <a:pt x="44065" y="42672"/>
                  <a:pt x="43598" y="42572"/>
                </a:cubicBezTo>
                <a:cubicBezTo>
                  <a:pt x="43365" y="42538"/>
                  <a:pt x="43265" y="42305"/>
                  <a:pt x="43398" y="42005"/>
                </a:cubicBezTo>
                <a:cubicBezTo>
                  <a:pt x="43532" y="41805"/>
                  <a:pt x="43598" y="41538"/>
                  <a:pt x="43565" y="41338"/>
                </a:cubicBezTo>
                <a:cubicBezTo>
                  <a:pt x="43465" y="41071"/>
                  <a:pt x="43565" y="40971"/>
                  <a:pt x="43698" y="40737"/>
                </a:cubicBezTo>
                <a:cubicBezTo>
                  <a:pt x="43899" y="40337"/>
                  <a:pt x="44132" y="39903"/>
                  <a:pt x="43798" y="39403"/>
                </a:cubicBezTo>
                <a:cubicBezTo>
                  <a:pt x="43732" y="39303"/>
                  <a:pt x="43765" y="39036"/>
                  <a:pt x="43798" y="38869"/>
                </a:cubicBezTo>
                <a:cubicBezTo>
                  <a:pt x="44032" y="38069"/>
                  <a:pt x="43598" y="37468"/>
                  <a:pt x="43465" y="36734"/>
                </a:cubicBezTo>
                <a:cubicBezTo>
                  <a:pt x="43432" y="36634"/>
                  <a:pt x="43265" y="36501"/>
                  <a:pt x="43131" y="36401"/>
                </a:cubicBezTo>
                <a:cubicBezTo>
                  <a:pt x="42798" y="36101"/>
                  <a:pt x="42397" y="35867"/>
                  <a:pt x="42097" y="35533"/>
                </a:cubicBezTo>
                <a:cubicBezTo>
                  <a:pt x="41730" y="35133"/>
                  <a:pt x="41263" y="34900"/>
                  <a:pt x="40763" y="34700"/>
                </a:cubicBezTo>
                <a:cubicBezTo>
                  <a:pt x="40429" y="34566"/>
                  <a:pt x="40062" y="34499"/>
                  <a:pt x="39729" y="34333"/>
                </a:cubicBezTo>
                <a:cubicBezTo>
                  <a:pt x="38795" y="33899"/>
                  <a:pt x="37894" y="33832"/>
                  <a:pt x="36927" y="33832"/>
                </a:cubicBezTo>
                <a:cubicBezTo>
                  <a:pt x="36026" y="33832"/>
                  <a:pt x="35059" y="33866"/>
                  <a:pt x="34092" y="33899"/>
                </a:cubicBezTo>
                <a:cubicBezTo>
                  <a:pt x="33965" y="33912"/>
                  <a:pt x="33863" y="33920"/>
                  <a:pt x="33783" y="33920"/>
                </a:cubicBezTo>
                <a:cubicBezTo>
                  <a:pt x="33460" y="33920"/>
                  <a:pt x="33471" y="33792"/>
                  <a:pt x="33524" y="33365"/>
                </a:cubicBezTo>
                <a:lnTo>
                  <a:pt x="33458" y="33332"/>
                </a:lnTo>
                <a:cubicBezTo>
                  <a:pt x="33358" y="33399"/>
                  <a:pt x="33224" y="33432"/>
                  <a:pt x="33091" y="33499"/>
                </a:cubicBezTo>
                <a:cubicBezTo>
                  <a:pt x="33057" y="33499"/>
                  <a:pt x="33024" y="33532"/>
                  <a:pt x="32957" y="33565"/>
                </a:cubicBezTo>
                <a:cubicBezTo>
                  <a:pt x="32815" y="33673"/>
                  <a:pt x="32634" y="33741"/>
                  <a:pt x="32465" y="33741"/>
                </a:cubicBezTo>
                <a:cubicBezTo>
                  <a:pt x="32319" y="33741"/>
                  <a:pt x="32183" y="33689"/>
                  <a:pt x="32090" y="33565"/>
                </a:cubicBezTo>
                <a:cubicBezTo>
                  <a:pt x="31923" y="33365"/>
                  <a:pt x="31923" y="32932"/>
                  <a:pt x="32023" y="32698"/>
                </a:cubicBezTo>
                <a:cubicBezTo>
                  <a:pt x="32357" y="31898"/>
                  <a:pt x="32624" y="31064"/>
                  <a:pt x="33091" y="30363"/>
                </a:cubicBezTo>
                <a:cubicBezTo>
                  <a:pt x="33958" y="28929"/>
                  <a:pt x="34759" y="27494"/>
                  <a:pt x="35359" y="25927"/>
                </a:cubicBezTo>
                <a:cubicBezTo>
                  <a:pt x="35559" y="25393"/>
                  <a:pt x="35759" y="24893"/>
                  <a:pt x="36026" y="24392"/>
                </a:cubicBezTo>
                <a:cubicBezTo>
                  <a:pt x="36527" y="23492"/>
                  <a:pt x="36927" y="22491"/>
                  <a:pt x="37194" y="21423"/>
                </a:cubicBezTo>
                <a:cubicBezTo>
                  <a:pt x="37227" y="21190"/>
                  <a:pt x="37394" y="20990"/>
                  <a:pt x="37227" y="20690"/>
                </a:cubicBezTo>
                <a:cubicBezTo>
                  <a:pt x="37027" y="20256"/>
                  <a:pt x="37727" y="20389"/>
                  <a:pt x="37694" y="20056"/>
                </a:cubicBezTo>
                <a:cubicBezTo>
                  <a:pt x="37694" y="20022"/>
                  <a:pt x="37727" y="20022"/>
                  <a:pt x="37727" y="19989"/>
                </a:cubicBezTo>
                <a:cubicBezTo>
                  <a:pt x="37894" y="19355"/>
                  <a:pt x="38128" y="18721"/>
                  <a:pt x="38261" y="18088"/>
                </a:cubicBezTo>
                <a:cubicBezTo>
                  <a:pt x="38595" y="16653"/>
                  <a:pt x="38895" y="15186"/>
                  <a:pt x="39195" y="13718"/>
                </a:cubicBezTo>
                <a:cubicBezTo>
                  <a:pt x="39395" y="12717"/>
                  <a:pt x="39562" y="11716"/>
                  <a:pt x="39729" y="10716"/>
                </a:cubicBezTo>
                <a:cubicBezTo>
                  <a:pt x="39862" y="9848"/>
                  <a:pt x="39929" y="8981"/>
                  <a:pt x="40062" y="8080"/>
                </a:cubicBezTo>
                <a:cubicBezTo>
                  <a:pt x="40229" y="6913"/>
                  <a:pt x="40463" y="5812"/>
                  <a:pt x="40630" y="4645"/>
                </a:cubicBezTo>
                <a:cubicBezTo>
                  <a:pt x="40630" y="4411"/>
                  <a:pt x="40630" y="4211"/>
                  <a:pt x="40563" y="4011"/>
                </a:cubicBezTo>
                <a:cubicBezTo>
                  <a:pt x="40529" y="3877"/>
                  <a:pt x="40363" y="3744"/>
                  <a:pt x="40229" y="3744"/>
                </a:cubicBezTo>
                <a:cubicBezTo>
                  <a:pt x="40096" y="3744"/>
                  <a:pt x="39962" y="3877"/>
                  <a:pt x="39896" y="4011"/>
                </a:cubicBezTo>
                <a:cubicBezTo>
                  <a:pt x="39762" y="4144"/>
                  <a:pt x="39729" y="4311"/>
                  <a:pt x="39629" y="4478"/>
                </a:cubicBezTo>
                <a:cubicBezTo>
                  <a:pt x="39629" y="4645"/>
                  <a:pt x="39595" y="4811"/>
                  <a:pt x="39562" y="4978"/>
                </a:cubicBezTo>
                <a:cubicBezTo>
                  <a:pt x="39535" y="5005"/>
                  <a:pt x="39422" y="5097"/>
                  <a:pt x="39344" y="5097"/>
                </a:cubicBezTo>
                <a:cubicBezTo>
                  <a:pt x="39325" y="5097"/>
                  <a:pt x="39308" y="5091"/>
                  <a:pt x="39295" y="5078"/>
                </a:cubicBezTo>
                <a:cubicBezTo>
                  <a:pt x="39229" y="5045"/>
                  <a:pt x="39095" y="4912"/>
                  <a:pt x="39095" y="4845"/>
                </a:cubicBezTo>
                <a:cubicBezTo>
                  <a:pt x="39128" y="4511"/>
                  <a:pt x="39362" y="4411"/>
                  <a:pt x="39629" y="4411"/>
                </a:cubicBezTo>
                <a:cubicBezTo>
                  <a:pt x="39195" y="3978"/>
                  <a:pt x="39362" y="3210"/>
                  <a:pt x="38862" y="2810"/>
                </a:cubicBezTo>
                <a:cubicBezTo>
                  <a:pt x="38795" y="2810"/>
                  <a:pt x="38795" y="2643"/>
                  <a:pt x="38862" y="2577"/>
                </a:cubicBezTo>
                <a:cubicBezTo>
                  <a:pt x="39229" y="1876"/>
                  <a:pt x="38728" y="1542"/>
                  <a:pt x="38295" y="1176"/>
                </a:cubicBezTo>
                <a:cubicBezTo>
                  <a:pt x="38201" y="1069"/>
                  <a:pt x="38033" y="1021"/>
                  <a:pt x="37850" y="1021"/>
                </a:cubicBezTo>
                <a:cubicBezTo>
                  <a:pt x="37575" y="1021"/>
                  <a:pt x="37267" y="1129"/>
                  <a:pt x="37127" y="1309"/>
                </a:cubicBezTo>
                <a:cubicBezTo>
                  <a:pt x="36894" y="1576"/>
                  <a:pt x="36693" y="1909"/>
                  <a:pt x="36427" y="2243"/>
                </a:cubicBezTo>
                <a:cubicBezTo>
                  <a:pt x="36360" y="2343"/>
                  <a:pt x="36226" y="2510"/>
                  <a:pt x="36126" y="2510"/>
                </a:cubicBezTo>
                <a:cubicBezTo>
                  <a:pt x="35593" y="2510"/>
                  <a:pt x="35559" y="2910"/>
                  <a:pt x="35426" y="3244"/>
                </a:cubicBezTo>
                <a:cubicBezTo>
                  <a:pt x="35292" y="3577"/>
                  <a:pt x="35226" y="3911"/>
                  <a:pt x="34792" y="4044"/>
                </a:cubicBezTo>
                <a:lnTo>
                  <a:pt x="34725" y="4144"/>
                </a:lnTo>
                <a:cubicBezTo>
                  <a:pt x="34659" y="4378"/>
                  <a:pt x="34525" y="4645"/>
                  <a:pt x="34425" y="4878"/>
                </a:cubicBezTo>
                <a:cubicBezTo>
                  <a:pt x="34292" y="5212"/>
                  <a:pt x="34158" y="5579"/>
                  <a:pt x="34058" y="5912"/>
                </a:cubicBezTo>
                <a:cubicBezTo>
                  <a:pt x="34058" y="5979"/>
                  <a:pt x="33958" y="5979"/>
                  <a:pt x="33925" y="6012"/>
                </a:cubicBezTo>
                <a:cubicBezTo>
                  <a:pt x="33891" y="5979"/>
                  <a:pt x="33891" y="5912"/>
                  <a:pt x="33891" y="5879"/>
                </a:cubicBezTo>
                <a:cubicBezTo>
                  <a:pt x="33891" y="5712"/>
                  <a:pt x="33925" y="5545"/>
                  <a:pt x="33891" y="5379"/>
                </a:cubicBezTo>
                <a:cubicBezTo>
                  <a:pt x="33777" y="4945"/>
                  <a:pt x="33757" y="4793"/>
                  <a:pt x="33968" y="4793"/>
                </a:cubicBezTo>
                <a:cubicBezTo>
                  <a:pt x="34066" y="4793"/>
                  <a:pt x="34214" y="4825"/>
                  <a:pt x="34425" y="4878"/>
                </a:cubicBezTo>
                <a:cubicBezTo>
                  <a:pt x="34292" y="4745"/>
                  <a:pt x="34225" y="4545"/>
                  <a:pt x="33725" y="4511"/>
                </a:cubicBezTo>
                <a:cubicBezTo>
                  <a:pt x="33524" y="4378"/>
                  <a:pt x="33391" y="4445"/>
                  <a:pt x="33458" y="4111"/>
                </a:cubicBezTo>
                <a:cubicBezTo>
                  <a:pt x="33591" y="3511"/>
                  <a:pt x="33191" y="3110"/>
                  <a:pt x="32857" y="2677"/>
                </a:cubicBezTo>
                <a:cubicBezTo>
                  <a:pt x="32758" y="2565"/>
                  <a:pt x="32663" y="2527"/>
                  <a:pt x="32568" y="2527"/>
                </a:cubicBezTo>
                <a:cubicBezTo>
                  <a:pt x="32407" y="2527"/>
                  <a:pt x="32245" y="2635"/>
                  <a:pt x="32057" y="2677"/>
                </a:cubicBezTo>
                <a:cubicBezTo>
                  <a:pt x="32045" y="2680"/>
                  <a:pt x="32032" y="2681"/>
                  <a:pt x="32020" y="2681"/>
                </a:cubicBezTo>
                <a:cubicBezTo>
                  <a:pt x="31888" y="2681"/>
                  <a:pt x="31711" y="2537"/>
                  <a:pt x="31590" y="2476"/>
                </a:cubicBezTo>
                <a:cubicBezTo>
                  <a:pt x="31556" y="2476"/>
                  <a:pt x="31623" y="2210"/>
                  <a:pt x="31623" y="2210"/>
                </a:cubicBezTo>
                <a:cubicBezTo>
                  <a:pt x="32023" y="2176"/>
                  <a:pt x="31923" y="1976"/>
                  <a:pt x="31890" y="1776"/>
                </a:cubicBezTo>
                <a:cubicBezTo>
                  <a:pt x="31790" y="1376"/>
                  <a:pt x="31623" y="1042"/>
                  <a:pt x="31623" y="675"/>
                </a:cubicBezTo>
                <a:cubicBezTo>
                  <a:pt x="31623" y="141"/>
                  <a:pt x="31223" y="108"/>
                  <a:pt x="30889" y="8"/>
                </a:cubicBezTo>
                <a:cubicBezTo>
                  <a:pt x="30861" y="3"/>
                  <a:pt x="30836" y="1"/>
                  <a:pt x="30813" y="1"/>
                </a:cubicBezTo>
                <a:close/>
              </a:path>
            </a:pathLst>
          </a:custGeom>
          <a:solidFill>
            <a:srgbClr val="E872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712300" y="2428750"/>
            <a:ext cx="3719400" cy="93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712300" y="3416326"/>
            <a:ext cx="3719400" cy="7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834900" y="1211477"/>
            <a:ext cx="1474200" cy="7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0" name="Google Shape;20;p3"/>
          <p:cNvGrpSpPr/>
          <p:nvPr/>
        </p:nvGrpSpPr>
        <p:grpSpPr>
          <a:xfrm>
            <a:off x="-929521" y="-2008589"/>
            <a:ext cx="11694346" cy="9751893"/>
            <a:chOff x="-929521" y="-2008589"/>
            <a:chExt cx="11694346" cy="9751893"/>
          </a:xfrm>
        </p:grpSpPr>
        <p:sp>
          <p:nvSpPr>
            <p:cNvPr id="21" name="Google Shape;21;p3"/>
            <p:cNvSpPr/>
            <p:nvPr/>
          </p:nvSpPr>
          <p:spPr>
            <a:xfrm rot="8099904">
              <a:off x="7446490" y="-702797"/>
              <a:ext cx="2118792" cy="4270509"/>
            </a:xfrm>
            <a:custGeom>
              <a:avLst/>
              <a:gdLst/>
              <a:ahLst/>
              <a:cxnLst/>
              <a:rect l="l" t="t" r="r" b="b"/>
              <a:pathLst>
                <a:path w="33391" h="67299" extrusionOk="0">
                  <a:moveTo>
                    <a:pt x="27487" y="6797"/>
                  </a:moveTo>
                  <a:lnTo>
                    <a:pt x="27487" y="6897"/>
                  </a:lnTo>
                  <a:cubicBezTo>
                    <a:pt x="27473" y="6897"/>
                    <a:pt x="27455" y="6903"/>
                    <a:pt x="27435" y="6903"/>
                  </a:cubicBezTo>
                  <a:cubicBezTo>
                    <a:pt x="27405" y="6903"/>
                    <a:pt x="27373" y="6891"/>
                    <a:pt x="27353" y="6830"/>
                  </a:cubicBezTo>
                  <a:lnTo>
                    <a:pt x="27353" y="6797"/>
                  </a:lnTo>
                  <a:close/>
                  <a:moveTo>
                    <a:pt x="10473" y="1"/>
                  </a:moveTo>
                  <a:cubicBezTo>
                    <a:pt x="9466" y="1"/>
                    <a:pt x="8466" y="275"/>
                    <a:pt x="7506" y="659"/>
                  </a:cubicBezTo>
                  <a:cubicBezTo>
                    <a:pt x="7372" y="759"/>
                    <a:pt x="7272" y="826"/>
                    <a:pt x="7172" y="926"/>
                  </a:cubicBezTo>
                  <a:cubicBezTo>
                    <a:pt x="6538" y="1460"/>
                    <a:pt x="5938" y="1994"/>
                    <a:pt x="5338" y="2594"/>
                  </a:cubicBezTo>
                  <a:cubicBezTo>
                    <a:pt x="4704" y="3228"/>
                    <a:pt x="4170" y="3895"/>
                    <a:pt x="3636" y="4596"/>
                  </a:cubicBezTo>
                  <a:cubicBezTo>
                    <a:pt x="3470" y="4829"/>
                    <a:pt x="3303" y="5196"/>
                    <a:pt x="3269" y="5496"/>
                  </a:cubicBezTo>
                  <a:cubicBezTo>
                    <a:pt x="3169" y="5896"/>
                    <a:pt x="2869" y="6063"/>
                    <a:pt x="2769" y="6397"/>
                  </a:cubicBezTo>
                  <a:cubicBezTo>
                    <a:pt x="2769" y="6464"/>
                    <a:pt x="2669" y="6497"/>
                    <a:pt x="2669" y="6597"/>
                  </a:cubicBezTo>
                  <a:cubicBezTo>
                    <a:pt x="2435" y="7464"/>
                    <a:pt x="2135" y="8298"/>
                    <a:pt x="1702" y="9132"/>
                  </a:cubicBezTo>
                  <a:cubicBezTo>
                    <a:pt x="1501" y="9566"/>
                    <a:pt x="1468" y="10099"/>
                    <a:pt x="1301" y="10566"/>
                  </a:cubicBezTo>
                  <a:cubicBezTo>
                    <a:pt x="1268" y="10633"/>
                    <a:pt x="1301" y="10767"/>
                    <a:pt x="1335" y="10867"/>
                  </a:cubicBezTo>
                  <a:cubicBezTo>
                    <a:pt x="1435" y="10967"/>
                    <a:pt x="1535" y="11067"/>
                    <a:pt x="1668" y="11167"/>
                  </a:cubicBezTo>
                  <a:cubicBezTo>
                    <a:pt x="1535" y="11167"/>
                    <a:pt x="1435" y="11234"/>
                    <a:pt x="1301" y="11267"/>
                  </a:cubicBezTo>
                  <a:cubicBezTo>
                    <a:pt x="1268" y="11300"/>
                    <a:pt x="1201" y="11434"/>
                    <a:pt x="1268" y="11467"/>
                  </a:cubicBezTo>
                  <a:cubicBezTo>
                    <a:pt x="1435" y="12034"/>
                    <a:pt x="1268" y="12535"/>
                    <a:pt x="1034" y="13035"/>
                  </a:cubicBezTo>
                  <a:cubicBezTo>
                    <a:pt x="934" y="13302"/>
                    <a:pt x="768" y="13602"/>
                    <a:pt x="634" y="13902"/>
                  </a:cubicBezTo>
                  <a:cubicBezTo>
                    <a:pt x="501" y="14202"/>
                    <a:pt x="467" y="14469"/>
                    <a:pt x="701" y="14769"/>
                  </a:cubicBezTo>
                  <a:cubicBezTo>
                    <a:pt x="868" y="14936"/>
                    <a:pt x="968" y="15270"/>
                    <a:pt x="868" y="15437"/>
                  </a:cubicBezTo>
                  <a:cubicBezTo>
                    <a:pt x="701" y="15804"/>
                    <a:pt x="634" y="16204"/>
                    <a:pt x="668" y="16637"/>
                  </a:cubicBezTo>
                  <a:cubicBezTo>
                    <a:pt x="701" y="17271"/>
                    <a:pt x="201" y="17938"/>
                    <a:pt x="801" y="18572"/>
                  </a:cubicBezTo>
                  <a:cubicBezTo>
                    <a:pt x="834" y="18572"/>
                    <a:pt x="768" y="18606"/>
                    <a:pt x="768" y="18639"/>
                  </a:cubicBezTo>
                  <a:cubicBezTo>
                    <a:pt x="501" y="19306"/>
                    <a:pt x="434" y="19973"/>
                    <a:pt x="467" y="20640"/>
                  </a:cubicBezTo>
                  <a:cubicBezTo>
                    <a:pt x="501" y="21041"/>
                    <a:pt x="501" y="21408"/>
                    <a:pt x="501" y="21775"/>
                  </a:cubicBezTo>
                  <a:cubicBezTo>
                    <a:pt x="501" y="22375"/>
                    <a:pt x="601" y="22909"/>
                    <a:pt x="467" y="23442"/>
                  </a:cubicBezTo>
                  <a:cubicBezTo>
                    <a:pt x="334" y="24043"/>
                    <a:pt x="367" y="24577"/>
                    <a:pt x="367" y="25110"/>
                  </a:cubicBezTo>
                  <a:cubicBezTo>
                    <a:pt x="434" y="26311"/>
                    <a:pt x="601" y="27479"/>
                    <a:pt x="334" y="28646"/>
                  </a:cubicBezTo>
                  <a:cubicBezTo>
                    <a:pt x="668" y="29213"/>
                    <a:pt x="334" y="29747"/>
                    <a:pt x="267" y="30281"/>
                  </a:cubicBezTo>
                  <a:cubicBezTo>
                    <a:pt x="201" y="30547"/>
                    <a:pt x="334" y="30814"/>
                    <a:pt x="100" y="31048"/>
                  </a:cubicBezTo>
                  <a:cubicBezTo>
                    <a:pt x="0" y="31081"/>
                    <a:pt x="34" y="31281"/>
                    <a:pt x="100" y="31415"/>
                  </a:cubicBezTo>
                  <a:cubicBezTo>
                    <a:pt x="167" y="31748"/>
                    <a:pt x="334" y="32082"/>
                    <a:pt x="434" y="32415"/>
                  </a:cubicBezTo>
                  <a:cubicBezTo>
                    <a:pt x="501" y="32616"/>
                    <a:pt x="534" y="32882"/>
                    <a:pt x="467" y="33049"/>
                  </a:cubicBezTo>
                  <a:cubicBezTo>
                    <a:pt x="301" y="33416"/>
                    <a:pt x="367" y="33683"/>
                    <a:pt x="501" y="34017"/>
                  </a:cubicBezTo>
                  <a:cubicBezTo>
                    <a:pt x="534" y="34250"/>
                    <a:pt x="634" y="34450"/>
                    <a:pt x="634" y="34650"/>
                  </a:cubicBezTo>
                  <a:cubicBezTo>
                    <a:pt x="668" y="34984"/>
                    <a:pt x="601" y="35318"/>
                    <a:pt x="668" y="35618"/>
                  </a:cubicBezTo>
                  <a:cubicBezTo>
                    <a:pt x="701" y="35918"/>
                    <a:pt x="334" y="36252"/>
                    <a:pt x="768" y="36452"/>
                  </a:cubicBezTo>
                  <a:cubicBezTo>
                    <a:pt x="534" y="36752"/>
                    <a:pt x="968" y="36985"/>
                    <a:pt x="834" y="37319"/>
                  </a:cubicBezTo>
                  <a:cubicBezTo>
                    <a:pt x="768" y="37586"/>
                    <a:pt x="1001" y="37919"/>
                    <a:pt x="1101" y="38220"/>
                  </a:cubicBezTo>
                  <a:cubicBezTo>
                    <a:pt x="1201" y="38753"/>
                    <a:pt x="1335" y="39287"/>
                    <a:pt x="1368" y="39821"/>
                  </a:cubicBezTo>
                  <a:cubicBezTo>
                    <a:pt x="1435" y="40388"/>
                    <a:pt x="1935" y="40821"/>
                    <a:pt x="1668" y="41422"/>
                  </a:cubicBezTo>
                  <a:cubicBezTo>
                    <a:pt x="1635" y="41489"/>
                    <a:pt x="1702" y="41722"/>
                    <a:pt x="1768" y="41722"/>
                  </a:cubicBezTo>
                  <a:cubicBezTo>
                    <a:pt x="2102" y="41789"/>
                    <a:pt x="1935" y="42056"/>
                    <a:pt x="1968" y="42222"/>
                  </a:cubicBezTo>
                  <a:cubicBezTo>
                    <a:pt x="2135" y="42756"/>
                    <a:pt x="1868" y="43257"/>
                    <a:pt x="1968" y="43790"/>
                  </a:cubicBezTo>
                  <a:cubicBezTo>
                    <a:pt x="2035" y="44457"/>
                    <a:pt x="2369" y="45125"/>
                    <a:pt x="2269" y="45825"/>
                  </a:cubicBezTo>
                  <a:cubicBezTo>
                    <a:pt x="2269" y="45925"/>
                    <a:pt x="2269" y="45958"/>
                    <a:pt x="2302" y="45992"/>
                  </a:cubicBezTo>
                  <a:cubicBezTo>
                    <a:pt x="2769" y="46425"/>
                    <a:pt x="2669" y="46959"/>
                    <a:pt x="2802" y="47460"/>
                  </a:cubicBezTo>
                  <a:cubicBezTo>
                    <a:pt x="2969" y="48193"/>
                    <a:pt x="3103" y="48961"/>
                    <a:pt x="3269" y="49661"/>
                  </a:cubicBezTo>
                  <a:cubicBezTo>
                    <a:pt x="3369" y="50161"/>
                    <a:pt x="3369" y="50662"/>
                    <a:pt x="3670" y="51162"/>
                  </a:cubicBezTo>
                  <a:cubicBezTo>
                    <a:pt x="3870" y="51562"/>
                    <a:pt x="3836" y="52130"/>
                    <a:pt x="4170" y="52563"/>
                  </a:cubicBezTo>
                  <a:cubicBezTo>
                    <a:pt x="4270" y="52630"/>
                    <a:pt x="4303" y="52797"/>
                    <a:pt x="4303" y="52930"/>
                  </a:cubicBezTo>
                  <a:cubicBezTo>
                    <a:pt x="4370" y="54231"/>
                    <a:pt x="5037" y="55299"/>
                    <a:pt x="5438" y="56499"/>
                  </a:cubicBezTo>
                  <a:cubicBezTo>
                    <a:pt x="5538" y="56833"/>
                    <a:pt x="5638" y="57167"/>
                    <a:pt x="5671" y="57567"/>
                  </a:cubicBezTo>
                  <a:cubicBezTo>
                    <a:pt x="5704" y="57767"/>
                    <a:pt x="5604" y="58000"/>
                    <a:pt x="5671" y="58167"/>
                  </a:cubicBezTo>
                  <a:cubicBezTo>
                    <a:pt x="5771" y="58401"/>
                    <a:pt x="6005" y="58501"/>
                    <a:pt x="6205" y="58634"/>
                  </a:cubicBezTo>
                  <a:cubicBezTo>
                    <a:pt x="6605" y="58834"/>
                    <a:pt x="6672" y="59235"/>
                    <a:pt x="6705" y="59602"/>
                  </a:cubicBezTo>
                  <a:cubicBezTo>
                    <a:pt x="6772" y="59835"/>
                    <a:pt x="6338" y="60135"/>
                    <a:pt x="6839" y="60335"/>
                  </a:cubicBezTo>
                  <a:cubicBezTo>
                    <a:pt x="6939" y="60335"/>
                    <a:pt x="6839" y="60836"/>
                    <a:pt x="6839" y="61103"/>
                  </a:cubicBezTo>
                  <a:cubicBezTo>
                    <a:pt x="6839" y="61169"/>
                    <a:pt x="6872" y="61303"/>
                    <a:pt x="6939" y="61403"/>
                  </a:cubicBezTo>
                  <a:cubicBezTo>
                    <a:pt x="7506" y="62470"/>
                    <a:pt x="8106" y="63571"/>
                    <a:pt x="8373" y="64805"/>
                  </a:cubicBezTo>
                  <a:cubicBezTo>
                    <a:pt x="8440" y="64839"/>
                    <a:pt x="8440" y="64939"/>
                    <a:pt x="8473" y="65005"/>
                  </a:cubicBezTo>
                  <a:cubicBezTo>
                    <a:pt x="9010" y="66014"/>
                    <a:pt x="9463" y="66443"/>
                    <a:pt x="10038" y="66443"/>
                  </a:cubicBezTo>
                  <a:cubicBezTo>
                    <a:pt x="10357" y="66443"/>
                    <a:pt x="10713" y="66311"/>
                    <a:pt x="11142" y="66073"/>
                  </a:cubicBezTo>
                  <a:cubicBezTo>
                    <a:pt x="11175" y="66006"/>
                    <a:pt x="11308" y="66006"/>
                    <a:pt x="11342" y="65973"/>
                  </a:cubicBezTo>
                  <a:cubicBezTo>
                    <a:pt x="11976" y="65472"/>
                    <a:pt x="12643" y="65005"/>
                    <a:pt x="12509" y="63971"/>
                  </a:cubicBezTo>
                  <a:cubicBezTo>
                    <a:pt x="12376" y="63071"/>
                    <a:pt x="12676" y="62804"/>
                    <a:pt x="13643" y="62670"/>
                  </a:cubicBezTo>
                  <a:cubicBezTo>
                    <a:pt x="13710" y="62659"/>
                    <a:pt x="13777" y="62656"/>
                    <a:pt x="13845" y="62656"/>
                  </a:cubicBezTo>
                  <a:cubicBezTo>
                    <a:pt x="13981" y="62656"/>
                    <a:pt x="14122" y="62670"/>
                    <a:pt x="14277" y="62670"/>
                  </a:cubicBezTo>
                  <a:cubicBezTo>
                    <a:pt x="14511" y="62670"/>
                    <a:pt x="14644" y="62637"/>
                    <a:pt x="14544" y="62304"/>
                  </a:cubicBezTo>
                  <a:cubicBezTo>
                    <a:pt x="14477" y="61736"/>
                    <a:pt x="14277" y="61069"/>
                    <a:pt x="15111" y="60802"/>
                  </a:cubicBezTo>
                  <a:cubicBezTo>
                    <a:pt x="15111" y="60802"/>
                    <a:pt x="15145" y="60736"/>
                    <a:pt x="15145" y="60669"/>
                  </a:cubicBezTo>
                  <a:cubicBezTo>
                    <a:pt x="15111" y="60502"/>
                    <a:pt x="14978" y="60369"/>
                    <a:pt x="14978" y="60235"/>
                  </a:cubicBezTo>
                  <a:cubicBezTo>
                    <a:pt x="14978" y="60169"/>
                    <a:pt x="15145" y="60102"/>
                    <a:pt x="15211" y="60002"/>
                  </a:cubicBezTo>
                  <a:cubicBezTo>
                    <a:pt x="15278" y="60135"/>
                    <a:pt x="15311" y="60269"/>
                    <a:pt x="15311" y="60335"/>
                  </a:cubicBezTo>
                  <a:cubicBezTo>
                    <a:pt x="15311" y="60469"/>
                    <a:pt x="15178" y="60569"/>
                    <a:pt x="15145" y="60669"/>
                  </a:cubicBezTo>
                  <a:cubicBezTo>
                    <a:pt x="15234" y="60651"/>
                    <a:pt x="15321" y="60638"/>
                    <a:pt x="15400" y="60638"/>
                  </a:cubicBezTo>
                  <a:cubicBezTo>
                    <a:pt x="15617" y="60638"/>
                    <a:pt x="15778" y="60736"/>
                    <a:pt x="15778" y="61103"/>
                  </a:cubicBezTo>
                  <a:cubicBezTo>
                    <a:pt x="15778" y="61303"/>
                    <a:pt x="15878" y="61503"/>
                    <a:pt x="16045" y="61636"/>
                  </a:cubicBezTo>
                  <a:cubicBezTo>
                    <a:pt x="16846" y="62270"/>
                    <a:pt x="17313" y="63137"/>
                    <a:pt x="17813" y="63938"/>
                  </a:cubicBezTo>
                  <a:cubicBezTo>
                    <a:pt x="18647" y="65172"/>
                    <a:pt x="19681" y="66240"/>
                    <a:pt x="20949" y="67074"/>
                  </a:cubicBezTo>
                  <a:cubicBezTo>
                    <a:pt x="21049" y="67140"/>
                    <a:pt x="21216" y="67274"/>
                    <a:pt x="21349" y="67274"/>
                  </a:cubicBezTo>
                  <a:cubicBezTo>
                    <a:pt x="21849" y="67290"/>
                    <a:pt x="22341" y="67299"/>
                    <a:pt x="22833" y="67299"/>
                  </a:cubicBezTo>
                  <a:cubicBezTo>
                    <a:pt x="23325" y="67299"/>
                    <a:pt x="23817" y="67290"/>
                    <a:pt x="24318" y="67274"/>
                  </a:cubicBezTo>
                  <a:cubicBezTo>
                    <a:pt x="24518" y="67274"/>
                    <a:pt x="24718" y="67074"/>
                    <a:pt x="24885" y="66907"/>
                  </a:cubicBezTo>
                  <a:cubicBezTo>
                    <a:pt x="24885" y="66840"/>
                    <a:pt x="24785" y="66607"/>
                    <a:pt x="24718" y="66473"/>
                  </a:cubicBezTo>
                  <a:cubicBezTo>
                    <a:pt x="24718" y="66406"/>
                    <a:pt x="24818" y="66306"/>
                    <a:pt x="24851" y="66240"/>
                  </a:cubicBezTo>
                  <a:cubicBezTo>
                    <a:pt x="24985" y="65973"/>
                    <a:pt x="25185" y="65739"/>
                    <a:pt x="25285" y="65472"/>
                  </a:cubicBezTo>
                  <a:cubicBezTo>
                    <a:pt x="25385" y="65106"/>
                    <a:pt x="25452" y="64672"/>
                    <a:pt x="25519" y="64305"/>
                  </a:cubicBezTo>
                  <a:cubicBezTo>
                    <a:pt x="25544" y="64080"/>
                    <a:pt x="25606" y="63911"/>
                    <a:pt x="25777" y="63911"/>
                  </a:cubicBezTo>
                  <a:cubicBezTo>
                    <a:pt x="25833" y="63911"/>
                    <a:pt x="25902" y="63930"/>
                    <a:pt x="25986" y="63971"/>
                  </a:cubicBezTo>
                  <a:cubicBezTo>
                    <a:pt x="26119" y="64038"/>
                    <a:pt x="26219" y="64005"/>
                    <a:pt x="26353" y="64038"/>
                  </a:cubicBezTo>
                  <a:cubicBezTo>
                    <a:pt x="26468" y="64067"/>
                    <a:pt x="26578" y="64082"/>
                    <a:pt x="26680" y="64082"/>
                  </a:cubicBezTo>
                  <a:cubicBezTo>
                    <a:pt x="27049" y="64082"/>
                    <a:pt x="27323" y="63889"/>
                    <a:pt x="27453" y="63471"/>
                  </a:cubicBezTo>
                  <a:cubicBezTo>
                    <a:pt x="27487" y="63304"/>
                    <a:pt x="27487" y="63104"/>
                    <a:pt x="27520" y="62937"/>
                  </a:cubicBezTo>
                  <a:cubicBezTo>
                    <a:pt x="27553" y="62771"/>
                    <a:pt x="27620" y="62537"/>
                    <a:pt x="27720" y="62470"/>
                  </a:cubicBezTo>
                  <a:cubicBezTo>
                    <a:pt x="27763" y="62436"/>
                    <a:pt x="27805" y="62421"/>
                    <a:pt x="27845" y="62421"/>
                  </a:cubicBezTo>
                  <a:cubicBezTo>
                    <a:pt x="27959" y="62421"/>
                    <a:pt x="28064" y="62538"/>
                    <a:pt x="28187" y="62637"/>
                  </a:cubicBezTo>
                  <a:cubicBezTo>
                    <a:pt x="28387" y="62804"/>
                    <a:pt x="28654" y="62937"/>
                    <a:pt x="28888" y="62971"/>
                  </a:cubicBezTo>
                  <a:cubicBezTo>
                    <a:pt x="29155" y="62971"/>
                    <a:pt x="29555" y="62337"/>
                    <a:pt x="29455" y="62103"/>
                  </a:cubicBezTo>
                  <a:cubicBezTo>
                    <a:pt x="29221" y="61636"/>
                    <a:pt x="29455" y="61436"/>
                    <a:pt x="29722" y="61203"/>
                  </a:cubicBezTo>
                  <a:cubicBezTo>
                    <a:pt x="29855" y="61136"/>
                    <a:pt x="29988" y="61036"/>
                    <a:pt x="30022" y="60936"/>
                  </a:cubicBezTo>
                  <a:cubicBezTo>
                    <a:pt x="30055" y="60802"/>
                    <a:pt x="30055" y="60536"/>
                    <a:pt x="29988" y="60502"/>
                  </a:cubicBezTo>
                  <a:cubicBezTo>
                    <a:pt x="29488" y="60302"/>
                    <a:pt x="29688" y="60202"/>
                    <a:pt x="30022" y="60102"/>
                  </a:cubicBezTo>
                  <a:cubicBezTo>
                    <a:pt x="30122" y="60035"/>
                    <a:pt x="30155" y="59768"/>
                    <a:pt x="30155" y="59602"/>
                  </a:cubicBezTo>
                  <a:cubicBezTo>
                    <a:pt x="30122" y="59268"/>
                    <a:pt x="30022" y="58934"/>
                    <a:pt x="29888" y="58601"/>
                  </a:cubicBezTo>
                  <a:cubicBezTo>
                    <a:pt x="29788" y="58101"/>
                    <a:pt x="29521" y="57600"/>
                    <a:pt x="29388" y="57100"/>
                  </a:cubicBezTo>
                  <a:cubicBezTo>
                    <a:pt x="29155" y="56132"/>
                    <a:pt x="29021" y="55165"/>
                    <a:pt x="28821" y="54198"/>
                  </a:cubicBezTo>
                  <a:cubicBezTo>
                    <a:pt x="28554" y="52930"/>
                    <a:pt x="28221" y="51629"/>
                    <a:pt x="27987" y="50295"/>
                  </a:cubicBezTo>
                  <a:cubicBezTo>
                    <a:pt x="27687" y="48760"/>
                    <a:pt x="27320" y="47159"/>
                    <a:pt x="27153" y="45592"/>
                  </a:cubicBezTo>
                  <a:cubicBezTo>
                    <a:pt x="26886" y="43457"/>
                    <a:pt x="26820" y="41389"/>
                    <a:pt x="26653" y="39254"/>
                  </a:cubicBezTo>
                  <a:cubicBezTo>
                    <a:pt x="26619" y="38553"/>
                    <a:pt x="26553" y="37819"/>
                    <a:pt x="26486" y="37152"/>
                  </a:cubicBezTo>
                  <a:cubicBezTo>
                    <a:pt x="26486" y="36952"/>
                    <a:pt x="26219" y="36785"/>
                    <a:pt x="26052" y="36618"/>
                  </a:cubicBezTo>
                  <a:cubicBezTo>
                    <a:pt x="26219" y="36485"/>
                    <a:pt x="26453" y="36418"/>
                    <a:pt x="26553" y="36252"/>
                  </a:cubicBezTo>
                  <a:cubicBezTo>
                    <a:pt x="26653" y="36118"/>
                    <a:pt x="26619" y="35918"/>
                    <a:pt x="26553" y="35785"/>
                  </a:cubicBezTo>
                  <a:cubicBezTo>
                    <a:pt x="26453" y="35484"/>
                    <a:pt x="26453" y="35251"/>
                    <a:pt x="26519" y="34951"/>
                  </a:cubicBezTo>
                  <a:cubicBezTo>
                    <a:pt x="26653" y="34384"/>
                    <a:pt x="26653" y="33783"/>
                    <a:pt x="26686" y="33183"/>
                  </a:cubicBezTo>
                  <a:cubicBezTo>
                    <a:pt x="26786" y="32015"/>
                    <a:pt x="26486" y="30814"/>
                    <a:pt x="26686" y="29613"/>
                  </a:cubicBezTo>
                  <a:cubicBezTo>
                    <a:pt x="26786" y="29146"/>
                    <a:pt x="26853" y="28646"/>
                    <a:pt x="26853" y="28179"/>
                  </a:cubicBezTo>
                  <a:cubicBezTo>
                    <a:pt x="26820" y="26745"/>
                    <a:pt x="27153" y="25310"/>
                    <a:pt x="27387" y="23876"/>
                  </a:cubicBezTo>
                  <a:cubicBezTo>
                    <a:pt x="27520" y="23242"/>
                    <a:pt x="27620" y="22608"/>
                    <a:pt x="27820" y="21975"/>
                  </a:cubicBezTo>
                  <a:cubicBezTo>
                    <a:pt x="28154" y="21041"/>
                    <a:pt x="28521" y="20040"/>
                    <a:pt x="28888" y="19073"/>
                  </a:cubicBezTo>
                  <a:cubicBezTo>
                    <a:pt x="29121" y="18539"/>
                    <a:pt x="29188" y="17938"/>
                    <a:pt x="29488" y="17471"/>
                  </a:cubicBezTo>
                  <a:cubicBezTo>
                    <a:pt x="30189" y="16304"/>
                    <a:pt x="30389" y="14870"/>
                    <a:pt x="31356" y="13802"/>
                  </a:cubicBezTo>
                  <a:cubicBezTo>
                    <a:pt x="31389" y="13769"/>
                    <a:pt x="31389" y="13769"/>
                    <a:pt x="31389" y="13735"/>
                  </a:cubicBezTo>
                  <a:cubicBezTo>
                    <a:pt x="31890" y="12635"/>
                    <a:pt x="32457" y="11567"/>
                    <a:pt x="32991" y="10466"/>
                  </a:cubicBezTo>
                  <a:cubicBezTo>
                    <a:pt x="33224" y="10033"/>
                    <a:pt x="33391" y="9566"/>
                    <a:pt x="33124" y="9032"/>
                  </a:cubicBezTo>
                  <a:cubicBezTo>
                    <a:pt x="33024" y="8899"/>
                    <a:pt x="33124" y="8665"/>
                    <a:pt x="33157" y="8532"/>
                  </a:cubicBezTo>
                  <a:cubicBezTo>
                    <a:pt x="33191" y="8398"/>
                    <a:pt x="33191" y="8231"/>
                    <a:pt x="33224" y="8098"/>
                  </a:cubicBezTo>
                  <a:cubicBezTo>
                    <a:pt x="33113" y="8098"/>
                    <a:pt x="33002" y="8083"/>
                    <a:pt x="32910" y="8083"/>
                  </a:cubicBezTo>
                  <a:cubicBezTo>
                    <a:pt x="32865" y="8083"/>
                    <a:pt x="32824" y="8087"/>
                    <a:pt x="32790" y="8098"/>
                  </a:cubicBezTo>
                  <a:cubicBezTo>
                    <a:pt x="32701" y="8134"/>
                    <a:pt x="32638" y="8150"/>
                    <a:pt x="32596" y="8150"/>
                  </a:cubicBezTo>
                  <a:cubicBezTo>
                    <a:pt x="32482" y="8150"/>
                    <a:pt x="32526" y="8027"/>
                    <a:pt x="32624" y="7831"/>
                  </a:cubicBezTo>
                  <a:cubicBezTo>
                    <a:pt x="32657" y="7731"/>
                    <a:pt x="32657" y="7598"/>
                    <a:pt x="32624" y="7464"/>
                  </a:cubicBezTo>
                  <a:cubicBezTo>
                    <a:pt x="32384" y="6906"/>
                    <a:pt x="31849" y="6517"/>
                    <a:pt x="31304" y="6517"/>
                  </a:cubicBezTo>
                  <a:cubicBezTo>
                    <a:pt x="31164" y="6517"/>
                    <a:pt x="31025" y="6543"/>
                    <a:pt x="30889" y="6597"/>
                  </a:cubicBezTo>
                  <a:cubicBezTo>
                    <a:pt x="30289" y="6864"/>
                    <a:pt x="29555" y="6964"/>
                    <a:pt x="28888" y="6964"/>
                  </a:cubicBezTo>
                  <a:cubicBezTo>
                    <a:pt x="28521" y="6964"/>
                    <a:pt x="28054" y="6864"/>
                    <a:pt x="27720" y="6630"/>
                  </a:cubicBezTo>
                  <a:cubicBezTo>
                    <a:pt x="27453" y="6430"/>
                    <a:pt x="27487" y="6063"/>
                    <a:pt x="27453" y="5696"/>
                  </a:cubicBezTo>
                  <a:cubicBezTo>
                    <a:pt x="27387" y="5129"/>
                    <a:pt x="27687" y="4596"/>
                    <a:pt x="27353" y="4062"/>
                  </a:cubicBezTo>
                  <a:cubicBezTo>
                    <a:pt x="27287" y="3962"/>
                    <a:pt x="27387" y="3795"/>
                    <a:pt x="27453" y="3695"/>
                  </a:cubicBezTo>
                  <a:cubicBezTo>
                    <a:pt x="27553" y="3395"/>
                    <a:pt x="27687" y="3128"/>
                    <a:pt x="27854" y="2894"/>
                  </a:cubicBezTo>
                  <a:cubicBezTo>
                    <a:pt x="28120" y="2527"/>
                    <a:pt x="27854" y="2127"/>
                    <a:pt x="27720" y="1860"/>
                  </a:cubicBezTo>
                  <a:cubicBezTo>
                    <a:pt x="27681" y="1704"/>
                    <a:pt x="27516" y="1639"/>
                    <a:pt x="27332" y="1639"/>
                  </a:cubicBezTo>
                  <a:cubicBezTo>
                    <a:pt x="27203" y="1639"/>
                    <a:pt x="27064" y="1672"/>
                    <a:pt x="26953" y="1727"/>
                  </a:cubicBezTo>
                  <a:cubicBezTo>
                    <a:pt x="26786" y="1760"/>
                    <a:pt x="26619" y="1860"/>
                    <a:pt x="26453" y="1927"/>
                  </a:cubicBezTo>
                  <a:cubicBezTo>
                    <a:pt x="25952" y="2261"/>
                    <a:pt x="25485" y="2694"/>
                    <a:pt x="25152" y="3228"/>
                  </a:cubicBezTo>
                  <a:cubicBezTo>
                    <a:pt x="24985" y="3461"/>
                    <a:pt x="24851" y="3695"/>
                    <a:pt x="24518" y="3695"/>
                  </a:cubicBezTo>
                  <a:cubicBezTo>
                    <a:pt x="24485" y="3695"/>
                    <a:pt x="24384" y="3928"/>
                    <a:pt x="24384" y="3928"/>
                  </a:cubicBezTo>
                  <a:cubicBezTo>
                    <a:pt x="24818" y="4229"/>
                    <a:pt x="24451" y="4262"/>
                    <a:pt x="24284" y="4295"/>
                  </a:cubicBezTo>
                  <a:cubicBezTo>
                    <a:pt x="24018" y="4395"/>
                    <a:pt x="23717" y="4362"/>
                    <a:pt x="23684" y="4629"/>
                  </a:cubicBezTo>
                  <a:cubicBezTo>
                    <a:pt x="23651" y="4962"/>
                    <a:pt x="23684" y="5296"/>
                    <a:pt x="23284" y="5429"/>
                  </a:cubicBezTo>
                  <a:cubicBezTo>
                    <a:pt x="22917" y="6130"/>
                    <a:pt x="22617" y="6797"/>
                    <a:pt x="22283" y="7464"/>
                  </a:cubicBezTo>
                  <a:cubicBezTo>
                    <a:pt x="22150" y="7698"/>
                    <a:pt x="22083" y="7931"/>
                    <a:pt x="21916" y="8098"/>
                  </a:cubicBezTo>
                  <a:cubicBezTo>
                    <a:pt x="21249" y="8899"/>
                    <a:pt x="20882" y="9866"/>
                    <a:pt x="20515" y="10767"/>
                  </a:cubicBezTo>
                  <a:cubicBezTo>
                    <a:pt x="20382" y="11100"/>
                    <a:pt x="20348" y="11434"/>
                    <a:pt x="20248" y="11767"/>
                  </a:cubicBezTo>
                  <a:cubicBezTo>
                    <a:pt x="20215" y="11934"/>
                    <a:pt x="20148" y="11984"/>
                    <a:pt x="20065" y="11984"/>
                  </a:cubicBezTo>
                  <a:cubicBezTo>
                    <a:pt x="19981" y="11984"/>
                    <a:pt x="19881" y="11934"/>
                    <a:pt x="19781" y="11901"/>
                  </a:cubicBezTo>
                  <a:cubicBezTo>
                    <a:pt x="19548" y="11801"/>
                    <a:pt x="19481" y="11767"/>
                    <a:pt x="19581" y="11534"/>
                  </a:cubicBezTo>
                  <a:cubicBezTo>
                    <a:pt x="19815" y="11100"/>
                    <a:pt x="19781" y="11067"/>
                    <a:pt x="19314" y="10800"/>
                  </a:cubicBezTo>
                  <a:cubicBezTo>
                    <a:pt x="19014" y="10600"/>
                    <a:pt x="19314" y="10500"/>
                    <a:pt x="19348" y="10333"/>
                  </a:cubicBezTo>
                  <a:cubicBezTo>
                    <a:pt x="19314" y="10300"/>
                    <a:pt x="19281" y="10300"/>
                    <a:pt x="19214" y="10300"/>
                  </a:cubicBezTo>
                  <a:cubicBezTo>
                    <a:pt x="19181" y="10266"/>
                    <a:pt x="19147" y="10200"/>
                    <a:pt x="19114" y="10133"/>
                  </a:cubicBezTo>
                  <a:lnTo>
                    <a:pt x="19114" y="10133"/>
                  </a:lnTo>
                  <a:cubicBezTo>
                    <a:pt x="19147" y="10200"/>
                    <a:pt x="19214" y="10200"/>
                    <a:pt x="19281" y="10233"/>
                  </a:cubicBezTo>
                  <a:cubicBezTo>
                    <a:pt x="19314" y="10266"/>
                    <a:pt x="19314" y="10300"/>
                    <a:pt x="19348" y="10333"/>
                  </a:cubicBezTo>
                  <a:cubicBezTo>
                    <a:pt x="19548" y="10333"/>
                    <a:pt x="19681" y="10266"/>
                    <a:pt x="19614" y="9899"/>
                  </a:cubicBezTo>
                  <a:cubicBezTo>
                    <a:pt x="19314" y="9165"/>
                    <a:pt x="19114" y="8432"/>
                    <a:pt x="18680" y="7798"/>
                  </a:cubicBezTo>
                  <a:cubicBezTo>
                    <a:pt x="18113" y="6897"/>
                    <a:pt x="17446" y="6030"/>
                    <a:pt x="16379" y="5496"/>
                  </a:cubicBezTo>
                  <a:cubicBezTo>
                    <a:pt x="15978" y="5296"/>
                    <a:pt x="15612" y="5096"/>
                    <a:pt x="15211" y="4929"/>
                  </a:cubicBezTo>
                  <a:cubicBezTo>
                    <a:pt x="14678" y="4729"/>
                    <a:pt x="14444" y="4262"/>
                    <a:pt x="14444" y="3662"/>
                  </a:cubicBezTo>
                  <a:cubicBezTo>
                    <a:pt x="14444" y="3461"/>
                    <a:pt x="14444" y="3261"/>
                    <a:pt x="14344" y="3061"/>
                  </a:cubicBezTo>
                  <a:cubicBezTo>
                    <a:pt x="14044" y="2394"/>
                    <a:pt x="13777" y="1760"/>
                    <a:pt x="13143" y="1293"/>
                  </a:cubicBezTo>
                  <a:cubicBezTo>
                    <a:pt x="13010" y="1226"/>
                    <a:pt x="12876" y="1060"/>
                    <a:pt x="12843" y="926"/>
                  </a:cubicBezTo>
                  <a:cubicBezTo>
                    <a:pt x="12776" y="559"/>
                    <a:pt x="12509" y="426"/>
                    <a:pt x="12176" y="292"/>
                  </a:cubicBezTo>
                  <a:cubicBezTo>
                    <a:pt x="11610" y="88"/>
                    <a:pt x="11041" y="1"/>
                    <a:pt x="10473" y="1"/>
                  </a:cubicBezTo>
                  <a:close/>
                </a:path>
              </a:pathLst>
            </a:custGeom>
            <a:solidFill>
              <a:srgbClr val="E87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-3209632">
              <a:off x="405936" y="2751023"/>
              <a:ext cx="2198391" cy="4430820"/>
            </a:xfrm>
            <a:custGeom>
              <a:avLst/>
              <a:gdLst/>
              <a:ahLst/>
              <a:cxnLst/>
              <a:rect l="l" t="t" r="r" b="b"/>
              <a:pathLst>
                <a:path w="33391" h="67299" extrusionOk="0">
                  <a:moveTo>
                    <a:pt x="27487" y="6797"/>
                  </a:moveTo>
                  <a:lnTo>
                    <a:pt x="27487" y="6897"/>
                  </a:lnTo>
                  <a:cubicBezTo>
                    <a:pt x="27473" y="6897"/>
                    <a:pt x="27455" y="6903"/>
                    <a:pt x="27435" y="6903"/>
                  </a:cubicBezTo>
                  <a:cubicBezTo>
                    <a:pt x="27405" y="6903"/>
                    <a:pt x="27373" y="6891"/>
                    <a:pt x="27353" y="6830"/>
                  </a:cubicBezTo>
                  <a:lnTo>
                    <a:pt x="27353" y="6797"/>
                  </a:lnTo>
                  <a:close/>
                  <a:moveTo>
                    <a:pt x="10473" y="1"/>
                  </a:moveTo>
                  <a:cubicBezTo>
                    <a:pt x="9466" y="1"/>
                    <a:pt x="8466" y="275"/>
                    <a:pt x="7506" y="659"/>
                  </a:cubicBezTo>
                  <a:cubicBezTo>
                    <a:pt x="7372" y="759"/>
                    <a:pt x="7272" y="826"/>
                    <a:pt x="7172" y="926"/>
                  </a:cubicBezTo>
                  <a:cubicBezTo>
                    <a:pt x="6538" y="1460"/>
                    <a:pt x="5938" y="1994"/>
                    <a:pt x="5338" y="2594"/>
                  </a:cubicBezTo>
                  <a:cubicBezTo>
                    <a:pt x="4704" y="3228"/>
                    <a:pt x="4170" y="3895"/>
                    <a:pt x="3636" y="4596"/>
                  </a:cubicBezTo>
                  <a:cubicBezTo>
                    <a:pt x="3470" y="4829"/>
                    <a:pt x="3303" y="5196"/>
                    <a:pt x="3269" y="5496"/>
                  </a:cubicBezTo>
                  <a:cubicBezTo>
                    <a:pt x="3169" y="5896"/>
                    <a:pt x="2869" y="6063"/>
                    <a:pt x="2769" y="6397"/>
                  </a:cubicBezTo>
                  <a:cubicBezTo>
                    <a:pt x="2769" y="6464"/>
                    <a:pt x="2669" y="6497"/>
                    <a:pt x="2669" y="6597"/>
                  </a:cubicBezTo>
                  <a:cubicBezTo>
                    <a:pt x="2435" y="7464"/>
                    <a:pt x="2135" y="8298"/>
                    <a:pt x="1702" y="9132"/>
                  </a:cubicBezTo>
                  <a:cubicBezTo>
                    <a:pt x="1501" y="9566"/>
                    <a:pt x="1468" y="10099"/>
                    <a:pt x="1301" y="10566"/>
                  </a:cubicBezTo>
                  <a:cubicBezTo>
                    <a:pt x="1268" y="10633"/>
                    <a:pt x="1301" y="10767"/>
                    <a:pt x="1335" y="10867"/>
                  </a:cubicBezTo>
                  <a:cubicBezTo>
                    <a:pt x="1435" y="10967"/>
                    <a:pt x="1535" y="11067"/>
                    <a:pt x="1668" y="11167"/>
                  </a:cubicBezTo>
                  <a:cubicBezTo>
                    <a:pt x="1535" y="11167"/>
                    <a:pt x="1435" y="11234"/>
                    <a:pt x="1301" y="11267"/>
                  </a:cubicBezTo>
                  <a:cubicBezTo>
                    <a:pt x="1268" y="11300"/>
                    <a:pt x="1201" y="11434"/>
                    <a:pt x="1268" y="11467"/>
                  </a:cubicBezTo>
                  <a:cubicBezTo>
                    <a:pt x="1435" y="12034"/>
                    <a:pt x="1268" y="12535"/>
                    <a:pt x="1034" y="13035"/>
                  </a:cubicBezTo>
                  <a:cubicBezTo>
                    <a:pt x="934" y="13302"/>
                    <a:pt x="768" y="13602"/>
                    <a:pt x="634" y="13902"/>
                  </a:cubicBezTo>
                  <a:cubicBezTo>
                    <a:pt x="501" y="14202"/>
                    <a:pt x="467" y="14469"/>
                    <a:pt x="701" y="14769"/>
                  </a:cubicBezTo>
                  <a:cubicBezTo>
                    <a:pt x="868" y="14936"/>
                    <a:pt x="968" y="15270"/>
                    <a:pt x="868" y="15437"/>
                  </a:cubicBezTo>
                  <a:cubicBezTo>
                    <a:pt x="701" y="15804"/>
                    <a:pt x="634" y="16204"/>
                    <a:pt x="668" y="16637"/>
                  </a:cubicBezTo>
                  <a:cubicBezTo>
                    <a:pt x="701" y="17271"/>
                    <a:pt x="201" y="17938"/>
                    <a:pt x="801" y="18572"/>
                  </a:cubicBezTo>
                  <a:cubicBezTo>
                    <a:pt x="834" y="18572"/>
                    <a:pt x="768" y="18606"/>
                    <a:pt x="768" y="18639"/>
                  </a:cubicBezTo>
                  <a:cubicBezTo>
                    <a:pt x="501" y="19306"/>
                    <a:pt x="434" y="19973"/>
                    <a:pt x="467" y="20640"/>
                  </a:cubicBezTo>
                  <a:cubicBezTo>
                    <a:pt x="501" y="21041"/>
                    <a:pt x="501" y="21408"/>
                    <a:pt x="501" y="21775"/>
                  </a:cubicBezTo>
                  <a:cubicBezTo>
                    <a:pt x="501" y="22375"/>
                    <a:pt x="601" y="22909"/>
                    <a:pt x="467" y="23442"/>
                  </a:cubicBezTo>
                  <a:cubicBezTo>
                    <a:pt x="334" y="24043"/>
                    <a:pt x="367" y="24577"/>
                    <a:pt x="367" y="25110"/>
                  </a:cubicBezTo>
                  <a:cubicBezTo>
                    <a:pt x="434" y="26311"/>
                    <a:pt x="601" y="27479"/>
                    <a:pt x="334" y="28646"/>
                  </a:cubicBezTo>
                  <a:cubicBezTo>
                    <a:pt x="668" y="29213"/>
                    <a:pt x="334" y="29747"/>
                    <a:pt x="267" y="30281"/>
                  </a:cubicBezTo>
                  <a:cubicBezTo>
                    <a:pt x="201" y="30547"/>
                    <a:pt x="334" y="30814"/>
                    <a:pt x="100" y="31048"/>
                  </a:cubicBezTo>
                  <a:cubicBezTo>
                    <a:pt x="0" y="31081"/>
                    <a:pt x="34" y="31281"/>
                    <a:pt x="100" y="31415"/>
                  </a:cubicBezTo>
                  <a:cubicBezTo>
                    <a:pt x="167" y="31748"/>
                    <a:pt x="334" y="32082"/>
                    <a:pt x="434" y="32415"/>
                  </a:cubicBezTo>
                  <a:cubicBezTo>
                    <a:pt x="501" y="32616"/>
                    <a:pt x="534" y="32882"/>
                    <a:pt x="467" y="33049"/>
                  </a:cubicBezTo>
                  <a:cubicBezTo>
                    <a:pt x="301" y="33416"/>
                    <a:pt x="367" y="33683"/>
                    <a:pt x="501" y="34017"/>
                  </a:cubicBezTo>
                  <a:cubicBezTo>
                    <a:pt x="534" y="34250"/>
                    <a:pt x="634" y="34450"/>
                    <a:pt x="634" y="34650"/>
                  </a:cubicBezTo>
                  <a:cubicBezTo>
                    <a:pt x="668" y="34984"/>
                    <a:pt x="601" y="35318"/>
                    <a:pt x="668" y="35618"/>
                  </a:cubicBezTo>
                  <a:cubicBezTo>
                    <a:pt x="701" y="35918"/>
                    <a:pt x="334" y="36252"/>
                    <a:pt x="768" y="36452"/>
                  </a:cubicBezTo>
                  <a:cubicBezTo>
                    <a:pt x="534" y="36752"/>
                    <a:pt x="968" y="36985"/>
                    <a:pt x="834" y="37319"/>
                  </a:cubicBezTo>
                  <a:cubicBezTo>
                    <a:pt x="768" y="37586"/>
                    <a:pt x="1001" y="37919"/>
                    <a:pt x="1101" y="38220"/>
                  </a:cubicBezTo>
                  <a:cubicBezTo>
                    <a:pt x="1201" y="38753"/>
                    <a:pt x="1335" y="39287"/>
                    <a:pt x="1368" y="39821"/>
                  </a:cubicBezTo>
                  <a:cubicBezTo>
                    <a:pt x="1435" y="40388"/>
                    <a:pt x="1935" y="40821"/>
                    <a:pt x="1668" y="41422"/>
                  </a:cubicBezTo>
                  <a:cubicBezTo>
                    <a:pt x="1635" y="41489"/>
                    <a:pt x="1702" y="41722"/>
                    <a:pt x="1768" y="41722"/>
                  </a:cubicBezTo>
                  <a:cubicBezTo>
                    <a:pt x="2102" y="41789"/>
                    <a:pt x="1935" y="42056"/>
                    <a:pt x="1968" y="42222"/>
                  </a:cubicBezTo>
                  <a:cubicBezTo>
                    <a:pt x="2135" y="42756"/>
                    <a:pt x="1868" y="43257"/>
                    <a:pt x="1968" y="43790"/>
                  </a:cubicBezTo>
                  <a:cubicBezTo>
                    <a:pt x="2035" y="44457"/>
                    <a:pt x="2369" y="45125"/>
                    <a:pt x="2269" y="45825"/>
                  </a:cubicBezTo>
                  <a:cubicBezTo>
                    <a:pt x="2269" y="45925"/>
                    <a:pt x="2269" y="45958"/>
                    <a:pt x="2302" y="45992"/>
                  </a:cubicBezTo>
                  <a:cubicBezTo>
                    <a:pt x="2769" y="46425"/>
                    <a:pt x="2669" y="46959"/>
                    <a:pt x="2802" y="47460"/>
                  </a:cubicBezTo>
                  <a:cubicBezTo>
                    <a:pt x="2969" y="48193"/>
                    <a:pt x="3103" y="48961"/>
                    <a:pt x="3269" y="49661"/>
                  </a:cubicBezTo>
                  <a:cubicBezTo>
                    <a:pt x="3369" y="50161"/>
                    <a:pt x="3369" y="50662"/>
                    <a:pt x="3670" y="51162"/>
                  </a:cubicBezTo>
                  <a:cubicBezTo>
                    <a:pt x="3870" y="51562"/>
                    <a:pt x="3836" y="52130"/>
                    <a:pt x="4170" y="52563"/>
                  </a:cubicBezTo>
                  <a:cubicBezTo>
                    <a:pt x="4270" y="52630"/>
                    <a:pt x="4303" y="52797"/>
                    <a:pt x="4303" y="52930"/>
                  </a:cubicBezTo>
                  <a:cubicBezTo>
                    <a:pt x="4370" y="54231"/>
                    <a:pt x="5037" y="55299"/>
                    <a:pt x="5438" y="56499"/>
                  </a:cubicBezTo>
                  <a:cubicBezTo>
                    <a:pt x="5538" y="56833"/>
                    <a:pt x="5638" y="57167"/>
                    <a:pt x="5671" y="57567"/>
                  </a:cubicBezTo>
                  <a:cubicBezTo>
                    <a:pt x="5704" y="57767"/>
                    <a:pt x="5604" y="58000"/>
                    <a:pt x="5671" y="58167"/>
                  </a:cubicBezTo>
                  <a:cubicBezTo>
                    <a:pt x="5771" y="58401"/>
                    <a:pt x="6005" y="58501"/>
                    <a:pt x="6205" y="58634"/>
                  </a:cubicBezTo>
                  <a:cubicBezTo>
                    <a:pt x="6605" y="58834"/>
                    <a:pt x="6672" y="59235"/>
                    <a:pt x="6705" y="59602"/>
                  </a:cubicBezTo>
                  <a:cubicBezTo>
                    <a:pt x="6772" y="59835"/>
                    <a:pt x="6338" y="60135"/>
                    <a:pt x="6839" y="60335"/>
                  </a:cubicBezTo>
                  <a:cubicBezTo>
                    <a:pt x="6939" y="60335"/>
                    <a:pt x="6839" y="60836"/>
                    <a:pt x="6839" y="61103"/>
                  </a:cubicBezTo>
                  <a:cubicBezTo>
                    <a:pt x="6839" y="61169"/>
                    <a:pt x="6872" y="61303"/>
                    <a:pt x="6939" y="61403"/>
                  </a:cubicBezTo>
                  <a:cubicBezTo>
                    <a:pt x="7506" y="62470"/>
                    <a:pt x="8106" y="63571"/>
                    <a:pt x="8373" y="64805"/>
                  </a:cubicBezTo>
                  <a:cubicBezTo>
                    <a:pt x="8440" y="64839"/>
                    <a:pt x="8440" y="64939"/>
                    <a:pt x="8473" y="65005"/>
                  </a:cubicBezTo>
                  <a:cubicBezTo>
                    <a:pt x="9010" y="66014"/>
                    <a:pt x="9463" y="66443"/>
                    <a:pt x="10038" y="66443"/>
                  </a:cubicBezTo>
                  <a:cubicBezTo>
                    <a:pt x="10357" y="66443"/>
                    <a:pt x="10713" y="66311"/>
                    <a:pt x="11142" y="66073"/>
                  </a:cubicBezTo>
                  <a:cubicBezTo>
                    <a:pt x="11175" y="66006"/>
                    <a:pt x="11308" y="66006"/>
                    <a:pt x="11342" y="65973"/>
                  </a:cubicBezTo>
                  <a:cubicBezTo>
                    <a:pt x="11976" y="65472"/>
                    <a:pt x="12643" y="65005"/>
                    <a:pt x="12509" y="63971"/>
                  </a:cubicBezTo>
                  <a:cubicBezTo>
                    <a:pt x="12376" y="63071"/>
                    <a:pt x="12676" y="62804"/>
                    <a:pt x="13643" y="62670"/>
                  </a:cubicBezTo>
                  <a:cubicBezTo>
                    <a:pt x="13710" y="62659"/>
                    <a:pt x="13777" y="62656"/>
                    <a:pt x="13845" y="62656"/>
                  </a:cubicBezTo>
                  <a:cubicBezTo>
                    <a:pt x="13981" y="62656"/>
                    <a:pt x="14122" y="62670"/>
                    <a:pt x="14277" y="62670"/>
                  </a:cubicBezTo>
                  <a:cubicBezTo>
                    <a:pt x="14511" y="62670"/>
                    <a:pt x="14644" y="62637"/>
                    <a:pt x="14544" y="62304"/>
                  </a:cubicBezTo>
                  <a:cubicBezTo>
                    <a:pt x="14477" y="61736"/>
                    <a:pt x="14277" y="61069"/>
                    <a:pt x="15111" y="60802"/>
                  </a:cubicBezTo>
                  <a:cubicBezTo>
                    <a:pt x="15111" y="60802"/>
                    <a:pt x="15145" y="60736"/>
                    <a:pt x="15145" y="60669"/>
                  </a:cubicBezTo>
                  <a:cubicBezTo>
                    <a:pt x="15111" y="60502"/>
                    <a:pt x="14978" y="60369"/>
                    <a:pt x="14978" y="60235"/>
                  </a:cubicBezTo>
                  <a:cubicBezTo>
                    <a:pt x="14978" y="60169"/>
                    <a:pt x="15145" y="60102"/>
                    <a:pt x="15211" y="60002"/>
                  </a:cubicBezTo>
                  <a:cubicBezTo>
                    <a:pt x="15278" y="60135"/>
                    <a:pt x="15311" y="60269"/>
                    <a:pt x="15311" y="60335"/>
                  </a:cubicBezTo>
                  <a:cubicBezTo>
                    <a:pt x="15311" y="60469"/>
                    <a:pt x="15178" y="60569"/>
                    <a:pt x="15145" y="60669"/>
                  </a:cubicBezTo>
                  <a:cubicBezTo>
                    <a:pt x="15234" y="60651"/>
                    <a:pt x="15321" y="60638"/>
                    <a:pt x="15400" y="60638"/>
                  </a:cubicBezTo>
                  <a:cubicBezTo>
                    <a:pt x="15617" y="60638"/>
                    <a:pt x="15778" y="60736"/>
                    <a:pt x="15778" y="61103"/>
                  </a:cubicBezTo>
                  <a:cubicBezTo>
                    <a:pt x="15778" y="61303"/>
                    <a:pt x="15878" y="61503"/>
                    <a:pt x="16045" y="61636"/>
                  </a:cubicBezTo>
                  <a:cubicBezTo>
                    <a:pt x="16846" y="62270"/>
                    <a:pt x="17313" y="63137"/>
                    <a:pt x="17813" y="63938"/>
                  </a:cubicBezTo>
                  <a:cubicBezTo>
                    <a:pt x="18647" y="65172"/>
                    <a:pt x="19681" y="66240"/>
                    <a:pt x="20949" y="67074"/>
                  </a:cubicBezTo>
                  <a:cubicBezTo>
                    <a:pt x="21049" y="67140"/>
                    <a:pt x="21216" y="67274"/>
                    <a:pt x="21349" y="67274"/>
                  </a:cubicBezTo>
                  <a:cubicBezTo>
                    <a:pt x="21849" y="67290"/>
                    <a:pt x="22341" y="67299"/>
                    <a:pt x="22833" y="67299"/>
                  </a:cubicBezTo>
                  <a:cubicBezTo>
                    <a:pt x="23325" y="67299"/>
                    <a:pt x="23817" y="67290"/>
                    <a:pt x="24318" y="67274"/>
                  </a:cubicBezTo>
                  <a:cubicBezTo>
                    <a:pt x="24518" y="67274"/>
                    <a:pt x="24718" y="67074"/>
                    <a:pt x="24885" y="66907"/>
                  </a:cubicBezTo>
                  <a:cubicBezTo>
                    <a:pt x="24885" y="66840"/>
                    <a:pt x="24785" y="66607"/>
                    <a:pt x="24718" y="66473"/>
                  </a:cubicBezTo>
                  <a:cubicBezTo>
                    <a:pt x="24718" y="66406"/>
                    <a:pt x="24818" y="66306"/>
                    <a:pt x="24851" y="66240"/>
                  </a:cubicBezTo>
                  <a:cubicBezTo>
                    <a:pt x="24985" y="65973"/>
                    <a:pt x="25185" y="65739"/>
                    <a:pt x="25285" y="65472"/>
                  </a:cubicBezTo>
                  <a:cubicBezTo>
                    <a:pt x="25385" y="65106"/>
                    <a:pt x="25452" y="64672"/>
                    <a:pt x="25519" y="64305"/>
                  </a:cubicBezTo>
                  <a:cubicBezTo>
                    <a:pt x="25544" y="64080"/>
                    <a:pt x="25606" y="63911"/>
                    <a:pt x="25777" y="63911"/>
                  </a:cubicBezTo>
                  <a:cubicBezTo>
                    <a:pt x="25833" y="63911"/>
                    <a:pt x="25902" y="63930"/>
                    <a:pt x="25986" y="63971"/>
                  </a:cubicBezTo>
                  <a:cubicBezTo>
                    <a:pt x="26119" y="64038"/>
                    <a:pt x="26219" y="64005"/>
                    <a:pt x="26353" y="64038"/>
                  </a:cubicBezTo>
                  <a:cubicBezTo>
                    <a:pt x="26468" y="64067"/>
                    <a:pt x="26578" y="64082"/>
                    <a:pt x="26680" y="64082"/>
                  </a:cubicBezTo>
                  <a:cubicBezTo>
                    <a:pt x="27049" y="64082"/>
                    <a:pt x="27323" y="63889"/>
                    <a:pt x="27453" y="63471"/>
                  </a:cubicBezTo>
                  <a:cubicBezTo>
                    <a:pt x="27487" y="63304"/>
                    <a:pt x="27487" y="63104"/>
                    <a:pt x="27520" y="62937"/>
                  </a:cubicBezTo>
                  <a:cubicBezTo>
                    <a:pt x="27553" y="62771"/>
                    <a:pt x="27620" y="62537"/>
                    <a:pt x="27720" y="62470"/>
                  </a:cubicBezTo>
                  <a:cubicBezTo>
                    <a:pt x="27763" y="62436"/>
                    <a:pt x="27805" y="62421"/>
                    <a:pt x="27845" y="62421"/>
                  </a:cubicBezTo>
                  <a:cubicBezTo>
                    <a:pt x="27959" y="62421"/>
                    <a:pt x="28064" y="62538"/>
                    <a:pt x="28187" y="62637"/>
                  </a:cubicBezTo>
                  <a:cubicBezTo>
                    <a:pt x="28387" y="62804"/>
                    <a:pt x="28654" y="62937"/>
                    <a:pt x="28888" y="62971"/>
                  </a:cubicBezTo>
                  <a:cubicBezTo>
                    <a:pt x="29155" y="62971"/>
                    <a:pt x="29555" y="62337"/>
                    <a:pt x="29455" y="62103"/>
                  </a:cubicBezTo>
                  <a:cubicBezTo>
                    <a:pt x="29221" y="61636"/>
                    <a:pt x="29455" y="61436"/>
                    <a:pt x="29722" y="61203"/>
                  </a:cubicBezTo>
                  <a:cubicBezTo>
                    <a:pt x="29855" y="61136"/>
                    <a:pt x="29988" y="61036"/>
                    <a:pt x="30022" y="60936"/>
                  </a:cubicBezTo>
                  <a:cubicBezTo>
                    <a:pt x="30055" y="60802"/>
                    <a:pt x="30055" y="60536"/>
                    <a:pt x="29988" y="60502"/>
                  </a:cubicBezTo>
                  <a:cubicBezTo>
                    <a:pt x="29488" y="60302"/>
                    <a:pt x="29688" y="60202"/>
                    <a:pt x="30022" y="60102"/>
                  </a:cubicBezTo>
                  <a:cubicBezTo>
                    <a:pt x="30122" y="60035"/>
                    <a:pt x="30155" y="59768"/>
                    <a:pt x="30155" y="59602"/>
                  </a:cubicBezTo>
                  <a:cubicBezTo>
                    <a:pt x="30122" y="59268"/>
                    <a:pt x="30022" y="58934"/>
                    <a:pt x="29888" y="58601"/>
                  </a:cubicBezTo>
                  <a:cubicBezTo>
                    <a:pt x="29788" y="58101"/>
                    <a:pt x="29521" y="57600"/>
                    <a:pt x="29388" y="57100"/>
                  </a:cubicBezTo>
                  <a:cubicBezTo>
                    <a:pt x="29155" y="56132"/>
                    <a:pt x="29021" y="55165"/>
                    <a:pt x="28821" y="54198"/>
                  </a:cubicBezTo>
                  <a:cubicBezTo>
                    <a:pt x="28554" y="52930"/>
                    <a:pt x="28221" y="51629"/>
                    <a:pt x="27987" y="50295"/>
                  </a:cubicBezTo>
                  <a:cubicBezTo>
                    <a:pt x="27687" y="48760"/>
                    <a:pt x="27320" y="47159"/>
                    <a:pt x="27153" y="45592"/>
                  </a:cubicBezTo>
                  <a:cubicBezTo>
                    <a:pt x="26886" y="43457"/>
                    <a:pt x="26820" y="41389"/>
                    <a:pt x="26653" y="39254"/>
                  </a:cubicBezTo>
                  <a:cubicBezTo>
                    <a:pt x="26619" y="38553"/>
                    <a:pt x="26553" y="37819"/>
                    <a:pt x="26486" y="37152"/>
                  </a:cubicBezTo>
                  <a:cubicBezTo>
                    <a:pt x="26486" y="36952"/>
                    <a:pt x="26219" y="36785"/>
                    <a:pt x="26052" y="36618"/>
                  </a:cubicBezTo>
                  <a:cubicBezTo>
                    <a:pt x="26219" y="36485"/>
                    <a:pt x="26453" y="36418"/>
                    <a:pt x="26553" y="36252"/>
                  </a:cubicBezTo>
                  <a:cubicBezTo>
                    <a:pt x="26653" y="36118"/>
                    <a:pt x="26619" y="35918"/>
                    <a:pt x="26553" y="35785"/>
                  </a:cubicBezTo>
                  <a:cubicBezTo>
                    <a:pt x="26453" y="35484"/>
                    <a:pt x="26453" y="35251"/>
                    <a:pt x="26519" y="34951"/>
                  </a:cubicBezTo>
                  <a:cubicBezTo>
                    <a:pt x="26653" y="34384"/>
                    <a:pt x="26653" y="33783"/>
                    <a:pt x="26686" y="33183"/>
                  </a:cubicBezTo>
                  <a:cubicBezTo>
                    <a:pt x="26786" y="32015"/>
                    <a:pt x="26486" y="30814"/>
                    <a:pt x="26686" y="29613"/>
                  </a:cubicBezTo>
                  <a:cubicBezTo>
                    <a:pt x="26786" y="29146"/>
                    <a:pt x="26853" y="28646"/>
                    <a:pt x="26853" y="28179"/>
                  </a:cubicBezTo>
                  <a:cubicBezTo>
                    <a:pt x="26820" y="26745"/>
                    <a:pt x="27153" y="25310"/>
                    <a:pt x="27387" y="23876"/>
                  </a:cubicBezTo>
                  <a:cubicBezTo>
                    <a:pt x="27520" y="23242"/>
                    <a:pt x="27620" y="22608"/>
                    <a:pt x="27820" y="21975"/>
                  </a:cubicBezTo>
                  <a:cubicBezTo>
                    <a:pt x="28154" y="21041"/>
                    <a:pt x="28521" y="20040"/>
                    <a:pt x="28888" y="19073"/>
                  </a:cubicBezTo>
                  <a:cubicBezTo>
                    <a:pt x="29121" y="18539"/>
                    <a:pt x="29188" y="17938"/>
                    <a:pt x="29488" y="17471"/>
                  </a:cubicBezTo>
                  <a:cubicBezTo>
                    <a:pt x="30189" y="16304"/>
                    <a:pt x="30389" y="14870"/>
                    <a:pt x="31356" y="13802"/>
                  </a:cubicBezTo>
                  <a:cubicBezTo>
                    <a:pt x="31389" y="13769"/>
                    <a:pt x="31389" y="13769"/>
                    <a:pt x="31389" y="13735"/>
                  </a:cubicBezTo>
                  <a:cubicBezTo>
                    <a:pt x="31890" y="12635"/>
                    <a:pt x="32457" y="11567"/>
                    <a:pt x="32991" y="10466"/>
                  </a:cubicBezTo>
                  <a:cubicBezTo>
                    <a:pt x="33224" y="10033"/>
                    <a:pt x="33391" y="9566"/>
                    <a:pt x="33124" y="9032"/>
                  </a:cubicBezTo>
                  <a:cubicBezTo>
                    <a:pt x="33024" y="8899"/>
                    <a:pt x="33124" y="8665"/>
                    <a:pt x="33157" y="8532"/>
                  </a:cubicBezTo>
                  <a:cubicBezTo>
                    <a:pt x="33191" y="8398"/>
                    <a:pt x="33191" y="8231"/>
                    <a:pt x="33224" y="8098"/>
                  </a:cubicBezTo>
                  <a:cubicBezTo>
                    <a:pt x="33113" y="8098"/>
                    <a:pt x="33002" y="8083"/>
                    <a:pt x="32910" y="8083"/>
                  </a:cubicBezTo>
                  <a:cubicBezTo>
                    <a:pt x="32865" y="8083"/>
                    <a:pt x="32824" y="8087"/>
                    <a:pt x="32790" y="8098"/>
                  </a:cubicBezTo>
                  <a:cubicBezTo>
                    <a:pt x="32701" y="8134"/>
                    <a:pt x="32638" y="8150"/>
                    <a:pt x="32596" y="8150"/>
                  </a:cubicBezTo>
                  <a:cubicBezTo>
                    <a:pt x="32482" y="8150"/>
                    <a:pt x="32526" y="8027"/>
                    <a:pt x="32624" y="7831"/>
                  </a:cubicBezTo>
                  <a:cubicBezTo>
                    <a:pt x="32657" y="7731"/>
                    <a:pt x="32657" y="7598"/>
                    <a:pt x="32624" y="7464"/>
                  </a:cubicBezTo>
                  <a:cubicBezTo>
                    <a:pt x="32384" y="6906"/>
                    <a:pt x="31849" y="6517"/>
                    <a:pt x="31304" y="6517"/>
                  </a:cubicBezTo>
                  <a:cubicBezTo>
                    <a:pt x="31164" y="6517"/>
                    <a:pt x="31025" y="6543"/>
                    <a:pt x="30889" y="6597"/>
                  </a:cubicBezTo>
                  <a:cubicBezTo>
                    <a:pt x="30289" y="6864"/>
                    <a:pt x="29555" y="6964"/>
                    <a:pt x="28888" y="6964"/>
                  </a:cubicBezTo>
                  <a:cubicBezTo>
                    <a:pt x="28521" y="6964"/>
                    <a:pt x="28054" y="6864"/>
                    <a:pt x="27720" y="6630"/>
                  </a:cubicBezTo>
                  <a:cubicBezTo>
                    <a:pt x="27453" y="6430"/>
                    <a:pt x="27487" y="6063"/>
                    <a:pt x="27453" y="5696"/>
                  </a:cubicBezTo>
                  <a:cubicBezTo>
                    <a:pt x="27387" y="5129"/>
                    <a:pt x="27687" y="4596"/>
                    <a:pt x="27353" y="4062"/>
                  </a:cubicBezTo>
                  <a:cubicBezTo>
                    <a:pt x="27287" y="3962"/>
                    <a:pt x="27387" y="3795"/>
                    <a:pt x="27453" y="3695"/>
                  </a:cubicBezTo>
                  <a:cubicBezTo>
                    <a:pt x="27553" y="3395"/>
                    <a:pt x="27687" y="3128"/>
                    <a:pt x="27854" y="2894"/>
                  </a:cubicBezTo>
                  <a:cubicBezTo>
                    <a:pt x="28120" y="2527"/>
                    <a:pt x="27854" y="2127"/>
                    <a:pt x="27720" y="1860"/>
                  </a:cubicBezTo>
                  <a:cubicBezTo>
                    <a:pt x="27681" y="1704"/>
                    <a:pt x="27516" y="1639"/>
                    <a:pt x="27332" y="1639"/>
                  </a:cubicBezTo>
                  <a:cubicBezTo>
                    <a:pt x="27203" y="1639"/>
                    <a:pt x="27064" y="1672"/>
                    <a:pt x="26953" y="1727"/>
                  </a:cubicBezTo>
                  <a:cubicBezTo>
                    <a:pt x="26786" y="1760"/>
                    <a:pt x="26619" y="1860"/>
                    <a:pt x="26453" y="1927"/>
                  </a:cubicBezTo>
                  <a:cubicBezTo>
                    <a:pt x="25952" y="2261"/>
                    <a:pt x="25485" y="2694"/>
                    <a:pt x="25152" y="3228"/>
                  </a:cubicBezTo>
                  <a:cubicBezTo>
                    <a:pt x="24985" y="3461"/>
                    <a:pt x="24851" y="3695"/>
                    <a:pt x="24518" y="3695"/>
                  </a:cubicBezTo>
                  <a:cubicBezTo>
                    <a:pt x="24485" y="3695"/>
                    <a:pt x="24384" y="3928"/>
                    <a:pt x="24384" y="3928"/>
                  </a:cubicBezTo>
                  <a:cubicBezTo>
                    <a:pt x="24818" y="4229"/>
                    <a:pt x="24451" y="4262"/>
                    <a:pt x="24284" y="4295"/>
                  </a:cubicBezTo>
                  <a:cubicBezTo>
                    <a:pt x="24018" y="4395"/>
                    <a:pt x="23717" y="4362"/>
                    <a:pt x="23684" y="4629"/>
                  </a:cubicBezTo>
                  <a:cubicBezTo>
                    <a:pt x="23651" y="4962"/>
                    <a:pt x="23684" y="5296"/>
                    <a:pt x="23284" y="5429"/>
                  </a:cubicBezTo>
                  <a:cubicBezTo>
                    <a:pt x="22917" y="6130"/>
                    <a:pt x="22617" y="6797"/>
                    <a:pt x="22283" y="7464"/>
                  </a:cubicBezTo>
                  <a:cubicBezTo>
                    <a:pt x="22150" y="7698"/>
                    <a:pt x="22083" y="7931"/>
                    <a:pt x="21916" y="8098"/>
                  </a:cubicBezTo>
                  <a:cubicBezTo>
                    <a:pt x="21249" y="8899"/>
                    <a:pt x="20882" y="9866"/>
                    <a:pt x="20515" y="10767"/>
                  </a:cubicBezTo>
                  <a:cubicBezTo>
                    <a:pt x="20382" y="11100"/>
                    <a:pt x="20348" y="11434"/>
                    <a:pt x="20248" y="11767"/>
                  </a:cubicBezTo>
                  <a:cubicBezTo>
                    <a:pt x="20215" y="11934"/>
                    <a:pt x="20148" y="11984"/>
                    <a:pt x="20065" y="11984"/>
                  </a:cubicBezTo>
                  <a:cubicBezTo>
                    <a:pt x="19981" y="11984"/>
                    <a:pt x="19881" y="11934"/>
                    <a:pt x="19781" y="11901"/>
                  </a:cubicBezTo>
                  <a:cubicBezTo>
                    <a:pt x="19548" y="11801"/>
                    <a:pt x="19481" y="11767"/>
                    <a:pt x="19581" y="11534"/>
                  </a:cubicBezTo>
                  <a:cubicBezTo>
                    <a:pt x="19815" y="11100"/>
                    <a:pt x="19781" y="11067"/>
                    <a:pt x="19314" y="10800"/>
                  </a:cubicBezTo>
                  <a:cubicBezTo>
                    <a:pt x="19014" y="10600"/>
                    <a:pt x="19314" y="10500"/>
                    <a:pt x="19348" y="10333"/>
                  </a:cubicBezTo>
                  <a:cubicBezTo>
                    <a:pt x="19314" y="10300"/>
                    <a:pt x="19281" y="10300"/>
                    <a:pt x="19214" y="10300"/>
                  </a:cubicBezTo>
                  <a:cubicBezTo>
                    <a:pt x="19181" y="10266"/>
                    <a:pt x="19147" y="10200"/>
                    <a:pt x="19114" y="10133"/>
                  </a:cubicBezTo>
                  <a:lnTo>
                    <a:pt x="19114" y="10133"/>
                  </a:lnTo>
                  <a:cubicBezTo>
                    <a:pt x="19147" y="10200"/>
                    <a:pt x="19214" y="10200"/>
                    <a:pt x="19281" y="10233"/>
                  </a:cubicBezTo>
                  <a:cubicBezTo>
                    <a:pt x="19314" y="10266"/>
                    <a:pt x="19314" y="10300"/>
                    <a:pt x="19348" y="10333"/>
                  </a:cubicBezTo>
                  <a:cubicBezTo>
                    <a:pt x="19548" y="10333"/>
                    <a:pt x="19681" y="10266"/>
                    <a:pt x="19614" y="9899"/>
                  </a:cubicBezTo>
                  <a:cubicBezTo>
                    <a:pt x="19314" y="9165"/>
                    <a:pt x="19114" y="8432"/>
                    <a:pt x="18680" y="7798"/>
                  </a:cubicBezTo>
                  <a:cubicBezTo>
                    <a:pt x="18113" y="6897"/>
                    <a:pt x="17446" y="6030"/>
                    <a:pt x="16379" y="5496"/>
                  </a:cubicBezTo>
                  <a:cubicBezTo>
                    <a:pt x="15978" y="5296"/>
                    <a:pt x="15612" y="5096"/>
                    <a:pt x="15211" y="4929"/>
                  </a:cubicBezTo>
                  <a:cubicBezTo>
                    <a:pt x="14678" y="4729"/>
                    <a:pt x="14444" y="4262"/>
                    <a:pt x="14444" y="3662"/>
                  </a:cubicBezTo>
                  <a:cubicBezTo>
                    <a:pt x="14444" y="3461"/>
                    <a:pt x="14444" y="3261"/>
                    <a:pt x="14344" y="3061"/>
                  </a:cubicBezTo>
                  <a:cubicBezTo>
                    <a:pt x="14044" y="2394"/>
                    <a:pt x="13777" y="1760"/>
                    <a:pt x="13143" y="1293"/>
                  </a:cubicBezTo>
                  <a:cubicBezTo>
                    <a:pt x="13010" y="1226"/>
                    <a:pt x="12876" y="1060"/>
                    <a:pt x="12843" y="926"/>
                  </a:cubicBezTo>
                  <a:cubicBezTo>
                    <a:pt x="12776" y="559"/>
                    <a:pt x="12509" y="426"/>
                    <a:pt x="12176" y="292"/>
                  </a:cubicBezTo>
                  <a:cubicBezTo>
                    <a:pt x="11610" y="88"/>
                    <a:pt x="11041" y="1"/>
                    <a:pt x="10473" y="1"/>
                  </a:cubicBezTo>
                  <a:close/>
                </a:path>
              </a:pathLst>
            </a:custGeom>
            <a:solidFill>
              <a:srgbClr val="E87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7018919">
              <a:off x="5523146" y="3695354"/>
              <a:ext cx="2118812" cy="4270354"/>
            </a:xfrm>
            <a:custGeom>
              <a:avLst/>
              <a:gdLst/>
              <a:ahLst/>
              <a:cxnLst/>
              <a:rect l="l" t="t" r="r" b="b"/>
              <a:pathLst>
                <a:path w="33391" h="67299" extrusionOk="0">
                  <a:moveTo>
                    <a:pt x="27487" y="6797"/>
                  </a:moveTo>
                  <a:lnTo>
                    <a:pt x="27487" y="6897"/>
                  </a:lnTo>
                  <a:cubicBezTo>
                    <a:pt x="27473" y="6897"/>
                    <a:pt x="27455" y="6903"/>
                    <a:pt x="27435" y="6903"/>
                  </a:cubicBezTo>
                  <a:cubicBezTo>
                    <a:pt x="27405" y="6903"/>
                    <a:pt x="27373" y="6891"/>
                    <a:pt x="27353" y="6830"/>
                  </a:cubicBezTo>
                  <a:lnTo>
                    <a:pt x="27353" y="6797"/>
                  </a:lnTo>
                  <a:close/>
                  <a:moveTo>
                    <a:pt x="10473" y="1"/>
                  </a:moveTo>
                  <a:cubicBezTo>
                    <a:pt x="9466" y="1"/>
                    <a:pt x="8466" y="275"/>
                    <a:pt x="7506" y="659"/>
                  </a:cubicBezTo>
                  <a:cubicBezTo>
                    <a:pt x="7372" y="759"/>
                    <a:pt x="7272" y="826"/>
                    <a:pt x="7172" y="926"/>
                  </a:cubicBezTo>
                  <a:cubicBezTo>
                    <a:pt x="6538" y="1460"/>
                    <a:pt x="5938" y="1994"/>
                    <a:pt x="5338" y="2594"/>
                  </a:cubicBezTo>
                  <a:cubicBezTo>
                    <a:pt x="4704" y="3228"/>
                    <a:pt x="4170" y="3895"/>
                    <a:pt x="3636" y="4596"/>
                  </a:cubicBezTo>
                  <a:cubicBezTo>
                    <a:pt x="3470" y="4829"/>
                    <a:pt x="3303" y="5196"/>
                    <a:pt x="3269" y="5496"/>
                  </a:cubicBezTo>
                  <a:cubicBezTo>
                    <a:pt x="3169" y="5896"/>
                    <a:pt x="2869" y="6063"/>
                    <a:pt x="2769" y="6397"/>
                  </a:cubicBezTo>
                  <a:cubicBezTo>
                    <a:pt x="2769" y="6464"/>
                    <a:pt x="2669" y="6497"/>
                    <a:pt x="2669" y="6597"/>
                  </a:cubicBezTo>
                  <a:cubicBezTo>
                    <a:pt x="2435" y="7464"/>
                    <a:pt x="2135" y="8298"/>
                    <a:pt x="1702" y="9132"/>
                  </a:cubicBezTo>
                  <a:cubicBezTo>
                    <a:pt x="1501" y="9566"/>
                    <a:pt x="1468" y="10099"/>
                    <a:pt x="1301" y="10566"/>
                  </a:cubicBezTo>
                  <a:cubicBezTo>
                    <a:pt x="1268" y="10633"/>
                    <a:pt x="1301" y="10767"/>
                    <a:pt x="1335" y="10867"/>
                  </a:cubicBezTo>
                  <a:cubicBezTo>
                    <a:pt x="1435" y="10967"/>
                    <a:pt x="1535" y="11067"/>
                    <a:pt x="1668" y="11167"/>
                  </a:cubicBezTo>
                  <a:cubicBezTo>
                    <a:pt x="1535" y="11167"/>
                    <a:pt x="1435" y="11234"/>
                    <a:pt x="1301" y="11267"/>
                  </a:cubicBezTo>
                  <a:cubicBezTo>
                    <a:pt x="1268" y="11300"/>
                    <a:pt x="1201" y="11434"/>
                    <a:pt x="1268" y="11467"/>
                  </a:cubicBezTo>
                  <a:cubicBezTo>
                    <a:pt x="1435" y="12034"/>
                    <a:pt x="1268" y="12535"/>
                    <a:pt x="1034" y="13035"/>
                  </a:cubicBezTo>
                  <a:cubicBezTo>
                    <a:pt x="934" y="13302"/>
                    <a:pt x="768" y="13602"/>
                    <a:pt x="634" y="13902"/>
                  </a:cubicBezTo>
                  <a:cubicBezTo>
                    <a:pt x="501" y="14202"/>
                    <a:pt x="467" y="14469"/>
                    <a:pt x="701" y="14769"/>
                  </a:cubicBezTo>
                  <a:cubicBezTo>
                    <a:pt x="868" y="14936"/>
                    <a:pt x="968" y="15270"/>
                    <a:pt x="868" y="15437"/>
                  </a:cubicBezTo>
                  <a:cubicBezTo>
                    <a:pt x="701" y="15804"/>
                    <a:pt x="634" y="16204"/>
                    <a:pt x="668" y="16637"/>
                  </a:cubicBezTo>
                  <a:cubicBezTo>
                    <a:pt x="701" y="17271"/>
                    <a:pt x="201" y="17938"/>
                    <a:pt x="801" y="18572"/>
                  </a:cubicBezTo>
                  <a:cubicBezTo>
                    <a:pt x="834" y="18572"/>
                    <a:pt x="768" y="18606"/>
                    <a:pt x="768" y="18639"/>
                  </a:cubicBezTo>
                  <a:cubicBezTo>
                    <a:pt x="501" y="19306"/>
                    <a:pt x="434" y="19973"/>
                    <a:pt x="467" y="20640"/>
                  </a:cubicBezTo>
                  <a:cubicBezTo>
                    <a:pt x="501" y="21041"/>
                    <a:pt x="501" y="21408"/>
                    <a:pt x="501" y="21775"/>
                  </a:cubicBezTo>
                  <a:cubicBezTo>
                    <a:pt x="501" y="22375"/>
                    <a:pt x="601" y="22909"/>
                    <a:pt x="467" y="23442"/>
                  </a:cubicBezTo>
                  <a:cubicBezTo>
                    <a:pt x="334" y="24043"/>
                    <a:pt x="367" y="24577"/>
                    <a:pt x="367" y="25110"/>
                  </a:cubicBezTo>
                  <a:cubicBezTo>
                    <a:pt x="434" y="26311"/>
                    <a:pt x="601" y="27479"/>
                    <a:pt x="334" y="28646"/>
                  </a:cubicBezTo>
                  <a:cubicBezTo>
                    <a:pt x="668" y="29213"/>
                    <a:pt x="334" y="29747"/>
                    <a:pt x="267" y="30281"/>
                  </a:cubicBezTo>
                  <a:cubicBezTo>
                    <a:pt x="201" y="30547"/>
                    <a:pt x="334" y="30814"/>
                    <a:pt x="100" y="31048"/>
                  </a:cubicBezTo>
                  <a:cubicBezTo>
                    <a:pt x="0" y="31081"/>
                    <a:pt x="34" y="31281"/>
                    <a:pt x="100" y="31415"/>
                  </a:cubicBezTo>
                  <a:cubicBezTo>
                    <a:pt x="167" y="31748"/>
                    <a:pt x="334" y="32082"/>
                    <a:pt x="434" y="32415"/>
                  </a:cubicBezTo>
                  <a:cubicBezTo>
                    <a:pt x="501" y="32616"/>
                    <a:pt x="534" y="32882"/>
                    <a:pt x="467" y="33049"/>
                  </a:cubicBezTo>
                  <a:cubicBezTo>
                    <a:pt x="301" y="33416"/>
                    <a:pt x="367" y="33683"/>
                    <a:pt x="501" y="34017"/>
                  </a:cubicBezTo>
                  <a:cubicBezTo>
                    <a:pt x="534" y="34250"/>
                    <a:pt x="634" y="34450"/>
                    <a:pt x="634" y="34650"/>
                  </a:cubicBezTo>
                  <a:cubicBezTo>
                    <a:pt x="668" y="34984"/>
                    <a:pt x="601" y="35318"/>
                    <a:pt x="668" y="35618"/>
                  </a:cubicBezTo>
                  <a:cubicBezTo>
                    <a:pt x="701" y="35918"/>
                    <a:pt x="334" y="36252"/>
                    <a:pt x="768" y="36452"/>
                  </a:cubicBezTo>
                  <a:cubicBezTo>
                    <a:pt x="534" y="36752"/>
                    <a:pt x="968" y="36985"/>
                    <a:pt x="834" y="37319"/>
                  </a:cubicBezTo>
                  <a:cubicBezTo>
                    <a:pt x="768" y="37586"/>
                    <a:pt x="1001" y="37919"/>
                    <a:pt x="1101" y="38220"/>
                  </a:cubicBezTo>
                  <a:cubicBezTo>
                    <a:pt x="1201" y="38753"/>
                    <a:pt x="1335" y="39287"/>
                    <a:pt x="1368" y="39821"/>
                  </a:cubicBezTo>
                  <a:cubicBezTo>
                    <a:pt x="1435" y="40388"/>
                    <a:pt x="1935" y="40821"/>
                    <a:pt x="1668" y="41422"/>
                  </a:cubicBezTo>
                  <a:cubicBezTo>
                    <a:pt x="1635" y="41489"/>
                    <a:pt x="1702" y="41722"/>
                    <a:pt x="1768" y="41722"/>
                  </a:cubicBezTo>
                  <a:cubicBezTo>
                    <a:pt x="2102" y="41789"/>
                    <a:pt x="1935" y="42056"/>
                    <a:pt x="1968" y="42222"/>
                  </a:cubicBezTo>
                  <a:cubicBezTo>
                    <a:pt x="2135" y="42756"/>
                    <a:pt x="1868" y="43257"/>
                    <a:pt x="1968" y="43790"/>
                  </a:cubicBezTo>
                  <a:cubicBezTo>
                    <a:pt x="2035" y="44457"/>
                    <a:pt x="2369" y="45125"/>
                    <a:pt x="2269" y="45825"/>
                  </a:cubicBezTo>
                  <a:cubicBezTo>
                    <a:pt x="2269" y="45925"/>
                    <a:pt x="2269" y="45958"/>
                    <a:pt x="2302" y="45992"/>
                  </a:cubicBezTo>
                  <a:cubicBezTo>
                    <a:pt x="2769" y="46425"/>
                    <a:pt x="2669" y="46959"/>
                    <a:pt x="2802" y="47460"/>
                  </a:cubicBezTo>
                  <a:cubicBezTo>
                    <a:pt x="2969" y="48193"/>
                    <a:pt x="3103" y="48961"/>
                    <a:pt x="3269" y="49661"/>
                  </a:cubicBezTo>
                  <a:cubicBezTo>
                    <a:pt x="3369" y="50161"/>
                    <a:pt x="3369" y="50662"/>
                    <a:pt x="3670" y="51162"/>
                  </a:cubicBezTo>
                  <a:cubicBezTo>
                    <a:pt x="3870" y="51562"/>
                    <a:pt x="3836" y="52130"/>
                    <a:pt x="4170" y="52563"/>
                  </a:cubicBezTo>
                  <a:cubicBezTo>
                    <a:pt x="4270" y="52630"/>
                    <a:pt x="4303" y="52797"/>
                    <a:pt x="4303" y="52930"/>
                  </a:cubicBezTo>
                  <a:cubicBezTo>
                    <a:pt x="4370" y="54231"/>
                    <a:pt x="5037" y="55299"/>
                    <a:pt x="5438" y="56499"/>
                  </a:cubicBezTo>
                  <a:cubicBezTo>
                    <a:pt x="5538" y="56833"/>
                    <a:pt x="5638" y="57167"/>
                    <a:pt x="5671" y="57567"/>
                  </a:cubicBezTo>
                  <a:cubicBezTo>
                    <a:pt x="5704" y="57767"/>
                    <a:pt x="5604" y="58000"/>
                    <a:pt x="5671" y="58167"/>
                  </a:cubicBezTo>
                  <a:cubicBezTo>
                    <a:pt x="5771" y="58401"/>
                    <a:pt x="6005" y="58501"/>
                    <a:pt x="6205" y="58634"/>
                  </a:cubicBezTo>
                  <a:cubicBezTo>
                    <a:pt x="6605" y="58834"/>
                    <a:pt x="6672" y="59235"/>
                    <a:pt x="6705" y="59602"/>
                  </a:cubicBezTo>
                  <a:cubicBezTo>
                    <a:pt x="6772" y="59835"/>
                    <a:pt x="6338" y="60135"/>
                    <a:pt x="6839" y="60335"/>
                  </a:cubicBezTo>
                  <a:cubicBezTo>
                    <a:pt x="6939" y="60335"/>
                    <a:pt x="6839" y="60836"/>
                    <a:pt x="6839" y="61103"/>
                  </a:cubicBezTo>
                  <a:cubicBezTo>
                    <a:pt x="6839" y="61169"/>
                    <a:pt x="6872" y="61303"/>
                    <a:pt x="6939" y="61403"/>
                  </a:cubicBezTo>
                  <a:cubicBezTo>
                    <a:pt x="7506" y="62470"/>
                    <a:pt x="8106" y="63571"/>
                    <a:pt x="8373" y="64805"/>
                  </a:cubicBezTo>
                  <a:cubicBezTo>
                    <a:pt x="8440" y="64839"/>
                    <a:pt x="8440" y="64939"/>
                    <a:pt x="8473" y="65005"/>
                  </a:cubicBezTo>
                  <a:cubicBezTo>
                    <a:pt x="9010" y="66014"/>
                    <a:pt x="9463" y="66443"/>
                    <a:pt x="10038" y="66443"/>
                  </a:cubicBezTo>
                  <a:cubicBezTo>
                    <a:pt x="10357" y="66443"/>
                    <a:pt x="10713" y="66311"/>
                    <a:pt x="11142" y="66073"/>
                  </a:cubicBezTo>
                  <a:cubicBezTo>
                    <a:pt x="11175" y="66006"/>
                    <a:pt x="11308" y="66006"/>
                    <a:pt x="11342" y="65973"/>
                  </a:cubicBezTo>
                  <a:cubicBezTo>
                    <a:pt x="11976" y="65472"/>
                    <a:pt x="12643" y="65005"/>
                    <a:pt x="12509" y="63971"/>
                  </a:cubicBezTo>
                  <a:cubicBezTo>
                    <a:pt x="12376" y="63071"/>
                    <a:pt x="12676" y="62804"/>
                    <a:pt x="13643" y="62670"/>
                  </a:cubicBezTo>
                  <a:cubicBezTo>
                    <a:pt x="13710" y="62659"/>
                    <a:pt x="13777" y="62656"/>
                    <a:pt x="13845" y="62656"/>
                  </a:cubicBezTo>
                  <a:cubicBezTo>
                    <a:pt x="13981" y="62656"/>
                    <a:pt x="14122" y="62670"/>
                    <a:pt x="14277" y="62670"/>
                  </a:cubicBezTo>
                  <a:cubicBezTo>
                    <a:pt x="14511" y="62670"/>
                    <a:pt x="14644" y="62637"/>
                    <a:pt x="14544" y="62304"/>
                  </a:cubicBezTo>
                  <a:cubicBezTo>
                    <a:pt x="14477" y="61736"/>
                    <a:pt x="14277" y="61069"/>
                    <a:pt x="15111" y="60802"/>
                  </a:cubicBezTo>
                  <a:cubicBezTo>
                    <a:pt x="15111" y="60802"/>
                    <a:pt x="15145" y="60736"/>
                    <a:pt x="15145" y="60669"/>
                  </a:cubicBezTo>
                  <a:cubicBezTo>
                    <a:pt x="15111" y="60502"/>
                    <a:pt x="14978" y="60369"/>
                    <a:pt x="14978" y="60235"/>
                  </a:cubicBezTo>
                  <a:cubicBezTo>
                    <a:pt x="14978" y="60169"/>
                    <a:pt x="15145" y="60102"/>
                    <a:pt x="15211" y="60002"/>
                  </a:cubicBezTo>
                  <a:cubicBezTo>
                    <a:pt x="15278" y="60135"/>
                    <a:pt x="15311" y="60269"/>
                    <a:pt x="15311" y="60335"/>
                  </a:cubicBezTo>
                  <a:cubicBezTo>
                    <a:pt x="15311" y="60469"/>
                    <a:pt x="15178" y="60569"/>
                    <a:pt x="15145" y="60669"/>
                  </a:cubicBezTo>
                  <a:cubicBezTo>
                    <a:pt x="15234" y="60651"/>
                    <a:pt x="15321" y="60638"/>
                    <a:pt x="15400" y="60638"/>
                  </a:cubicBezTo>
                  <a:cubicBezTo>
                    <a:pt x="15617" y="60638"/>
                    <a:pt x="15778" y="60736"/>
                    <a:pt x="15778" y="61103"/>
                  </a:cubicBezTo>
                  <a:cubicBezTo>
                    <a:pt x="15778" y="61303"/>
                    <a:pt x="15878" y="61503"/>
                    <a:pt x="16045" y="61636"/>
                  </a:cubicBezTo>
                  <a:cubicBezTo>
                    <a:pt x="16846" y="62270"/>
                    <a:pt x="17313" y="63137"/>
                    <a:pt x="17813" y="63938"/>
                  </a:cubicBezTo>
                  <a:cubicBezTo>
                    <a:pt x="18647" y="65172"/>
                    <a:pt x="19681" y="66240"/>
                    <a:pt x="20949" y="67074"/>
                  </a:cubicBezTo>
                  <a:cubicBezTo>
                    <a:pt x="21049" y="67140"/>
                    <a:pt x="21216" y="67274"/>
                    <a:pt x="21349" y="67274"/>
                  </a:cubicBezTo>
                  <a:cubicBezTo>
                    <a:pt x="21849" y="67290"/>
                    <a:pt x="22341" y="67299"/>
                    <a:pt x="22833" y="67299"/>
                  </a:cubicBezTo>
                  <a:cubicBezTo>
                    <a:pt x="23325" y="67299"/>
                    <a:pt x="23817" y="67290"/>
                    <a:pt x="24318" y="67274"/>
                  </a:cubicBezTo>
                  <a:cubicBezTo>
                    <a:pt x="24518" y="67274"/>
                    <a:pt x="24718" y="67074"/>
                    <a:pt x="24885" y="66907"/>
                  </a:cubicBezTo>
                  <a:cubicBezTo>
                    <a:pt x="24885" y="66840"/>
                    <a:pt x="24785" y="66607"/>
                    <a:pt x="24718" y="66473"/>
                  </a:cubicBezTo>
                  <a:cubicBezTo>
                    <a:pt x="24718" y="66406"/>
                    <a:pt x="24818" y="66306"/>
                    <a:pt x="24851" y="66240"/>
                  </a:cubicBezTo>
                  <a:cubicBezTo>
                    <a:pt x="24985" y="65973"/>
                    <a:pt x="25185" y="65739"/>
                    <a:pt x="25285" y="65472"/>
                  </a:cubicBezTo>
                  <a:cubicBezTo>
                    <a:pt x="25385" y="65106"/>
                    <a:pt x="25452" y="64672"/>
                    <a:pt x="25519" y="64305"/>
                  </a:cubicBezTo>
                  <a:cubicBezTo>
                    <a:pt x="25544" y="64080"/>
                    <a:pt x="25606" y="63911"/>
                    <a:pt x="25777" y="63911"/>
                  </a:cubicBezTo>
                  <a:cubicBezTo>
                    <a:pt x="25833" y="63911"/>
                    <a:pt x="25902" y="63930"/>
                    <a:pt x="25986" y="63971"/>
                  </a:cubicBezTo>
                  <a:cubicBezTo>
                    <a:pt x="26119" y="64038"/>
                    <a:pt x="26219" y="64005"/>
                    <a:pt x="26353" y="64038"/>
                  </a:cubicBezTo>
                  <a:cubicBezTo>
                    <a:pt x="26468" y="64067"/>
                    <a:pt x="26578" y="64082"/>
                    <a:pt x="26680" y="64082"/>
                  </a:cubicBezTo>
                  <a:cubicBezTo>
                    <a:pt x="27049" y="64082"/>
                    <a:pt x="27323" y="63889"/>
                    <a:pt x="27453" y="63471"/>
                  </a:cubicBezTo>
                  <a:cubicBezTo>
                    <a:pt x="27487" y="63304"/>
                    <a:pt x="27487" y="63104"/>
                    <a:pt x="27520" y="62937"/>
                  </a:cubicBezTo>
                  <a:cubicBezTo>
                    <a:pt x="27553" y="62771"/>
                    <a:pt x="27620" y="62537"/>
                    <a:pt x="27720" y="62470"/>
                  </a:cubicBezTo>
                  <a:cubicBezTo>
                    <a:pt x="27763" y="62436"/>
                    <a:pt x="27805" y="62421"/>
                    <a:pt x="27845" y="62421"/>
                  </a:cubicBezTo>
                  <a:cubicBezTo>
                    <a:pt x="27959" y="62421"/>
                    <a:pt x="28064" y="62538"/>
                    <a:pt x="28187" y="62637"/>
                  </a:cubicBezTo>
                  <a:cubicBezTo>
                    <a:pt x="28387" y="62804"/>
                    <a:pt x="28654" y="62937"/>
                    <a:pt x="28888" y="62971"/>
                  </a:cubicBezTo>
                  <a:cubicBezTo>
                    <a:pt x="29155" y="62971"/>
                    <a:pt x="29555" y="62337"/>
                    <a:pt x="29455" y="62103"/>
                  </a:cubicBezTo>
                  <a:cubicBezTo>
                    <a:pt x="29221" y="61636"/>
                    <a:pt x="29455" y="61436"/>
                    <a:pt x="29722" y="61203"/>
                  </a:cubicBezTo>
                  <a:cubicBezTo>
                    <a:pt x="29855" y="61136"/>
                    <a:pt x="29988" y="61036"/>
                    <a:pt x="30022" y="60936"/>
                  </a:cubicBezTo>
                  <a:cubicBezTo>
                    <a:pt x="30055" y="60802"/>
                    <a:pt x="30055" y="60536"/>
                    <a:pt x="29988" y="60502"/>
                  </a:cubicBezTo>
                  <a:cubicBezTo>
                    <a:pt x="29488" y="60302"/>
                    <a:pt x="29688" y="60202"/>
                    <a:pt x="30022" y="60102"/>
                  </a:cubicBezTo>
                  <a:cubicBezTo>
                    <a:pt x="30122" y="60035"/>
                    <a:pt x="30155" y="59768"/>
                    <a:pt x="30155" y="59602"/>
                  </a:cubicBezTo>
                  <a:cubicBezTo>
                    <a:pt x="30122" y="59268"/>
                    <a:pt x="30022" y="58934"/>
                    <a:pt x="29888" y="58601"/>
                  </a:cubicBezTo>
                  <a:cubicBezTo>
                    <a:pt x="29788" y="58101"/>
                    <a:pt x="29521" y="57600"/>
                    <a:pt x="29388" y="57100"/>
                  </a:cubicBezTo>
                  <a:cubicBezTo>
                    <a:pt x="29155" y="56132"/>
                    <a:pt x="29021" y="55165"/>
                    <a:pt x="28821" y="54198"/>
                  </a:cubicBezTo>
                  <a:cubicBezTo>
                    <a:pt x="28554" y="52930"/>
                    <a:pt x="28221" y="51629"/>
                    <a:pt x="27987" y="50295"/>
                  </a:cubicBezTo>
                  <a:cubicBezTo>
                    <a:pt x="27687" y="48760"/>
                    <a:pt x="27320" y="47159"/>
                    <a:pt x="27153" y="45592"/>
                  </a:cubicBezTo>
                  <a:cubicBezTo>
                    <a:pt x="26886" y="43457"/>
                    <a:pt x="26820" y="41389"/>
                    <a:pt x="26653" y="39254"/>
                  </a:cubicBezTo>
                  <a:cubicBezTo>
                    <a:pt x="26619" y="38553"/>
                    <a:pt x="26553" y="37819"/>
                    <a:pt x="26486" y="37152"/>
                  </a:cubicBezTo>
                  <a:cubicBezTo>
                    <a:pt x="26486" y="36952"/>
                    <a:pt x="26219" y="36785"/>
                    <a:pt x="26052" y="36618"/>
                  </a:cubicBezTo>
                  <a:cubicBezTo>
                    <a:pt x="26219" y="36485"/>
                    <a:pt x="26453" y="36418"/>
                    <a:pt x="26553" y="36252"/>
                  </a:cubicBezTo>
                  <a:cubicBezTo>
                    <a:pt x="26653" y="36118"/>
                    <a:pt x="26619" y="35918"/>
                    <a:pt x="26553" y="35785"/>
                  </a:cubicBezTo>
                  <a:cubicBezTo>
                    <a:pt x="26453" y="35484"/>
                    <a:pt x="26453" y="35251"/>
                    <a:pt x="26519" y="34951"/>
                  </a:cubicBezTo>
                  <a:cubicBezTo>
                    <a:pt x="26653" y="34384"/>
                    <a:pt x="26653" y="33783"/>
                    <a:pt x="26686" y="33183"/>
                  </a:cubicBezTo>
                  <a:cubicBezTo>
                    <a:pt x="26786" y="32015"/>
                    <a:pt x="26486" y="30814"/>
                    <a:pt x="26686" y="29613"/>
                  </a:cubicBezTo>
                  <a:cubicBezTo>
                    <a:pt x="26786" y="29146"/>
                    <a:pt x="26853" y="28646"/>
                    <a:pt x="26853" y="28179"/>
                  </a:cubicBezTo>
                  <a:cubicBezTo>
                    <a:pt x="26820" y="26745"/>
                    <a:pt x="27153" y="25310"/>
                    <a:pt x="27387" y="23876"/>
                  </a:cubicBezTo>
                  <a:cubicBezTo>
                    <a:pt x="27520" y="23242"/>
                    <a:pt x="27620" y="22608"/>
                    <a:pt x="27820" y="21975"/>
                  </a:cubicBezTo>
                  <a:cubicBezTo>
                    <a:pt x="28154" y="21041"/>
                    <a:pt x="28521" y="20040"/>
                    <a:pt x="28888" y="19073"/>
                  </a:cubicBezTo>
                  <a:cubicBezTo>
                    <a:pt x="29121" y="18539"/>
                    <a:pt x="29188" y="17938"/>
                    <a:pt x="29488" y="17471"/>
                  </a:cubicBezTo>
                  <a:cubicBezTo>
                    <a:pt x="30189" y="16304"/>
                    <a:pt x="30389" y="14870"/>
                    <a:pt x="31356" y="13802"/>
                  </a:cubicBezTo>
                  <a:cubicBezTo>
                    <a:pt x="31389" y="13769"/>
                    <a:pt x="31389" y="13769"/>
                    <a:pt x="31389" y="13735"/>
                  </a:cubicBezTo>
                  <a:cubicBezTo>
                    <a:pt x="31890" y="12635"/>
                    <a:pt x="32457" y="11567"/>
                    <a:pt x="32991" y="10466"/>
                  </a:cubicBezTo>
                  <a:cubicBezTo>
                    <a:pt x="33224" y="10033"/>
                    <a:pt x="33391" y="9566"/>
                    <a:pt x="33124" y="9032"/>
                  </a:cubicBezTo>
                  <a:cubicBezTo>
                    <a:pt x="33024" y="8899"/>
                    <a:pt x="33124" y="8665"/>
                    <a:pt x="33157" y="8532"/>
                  </a:cubicBezTo>
                  <a:cubicBezTo>
                    <a:pt x="33191" y="8398"/>
                    <a:pt x="33191" y="8231"/>
                    <a:pt x="33224" y="8098"/>
                  </a:cubicBezTo>
                  <a:cubicBezTo>
                    <a:pt x="33113" y="8098"/>
                    <a:pt x="33002" y="8083"/>
                    <a:pt x="32910" y="8083"/>
                  </a:cubicBezTo>
                  <a:cubicBezTo>
                    <a:pt x="32865" y="8083"/>
                    <a:pt x="32824" y="8087"/>
                    <a:pt x="32790" y="8098"/>
                  </a:cubicBezTo>
                  <a:cubicBezTo>
                    <a:pt x="32701" y="8134"/>
                    <a:pt x="32638" y="8150"/>
                    <a:pt x="32596" y="8150"/>
                  </a:cubicBezTo>
                  <a:cubicBezTo>
                    <a:pt x="32482" y="8150"/>
                    <a:pt x="32526" y="8027"/>
                    <a:pt x="32624" y="7831"/>
                  </a:cubicBezTo>
                  <a:cubicBezTo>
                    <a:pt x="32657" y="7731"/>
                    <a:pt x="32657" y="7598"/>
                    <a:pt x="32624" y="7464"/>
                  </a:cubicBezTo>
                  <a:cubicBezTo>
                    <a:pt x="32384" y="6906"/>
                    <a:pt x="31849" y="6517"/>
                    <a:pt x="31304" y="6517"/>
                  </a:cubicBezTo>
                  <a:cubicBezTo>
                    <a:pt x="31164" y="6517"/>
                    <a:pt x="31025" y="6543"/>
                    <a:pt x="30889" y="6597"/>
                  </a:cubicBezTo>
                  <a:cubicBezTo>
                    <a:pt x="30289" y="6864"/>
                    <a:pt x="29555" y="6964"/>
                    <a:pt x="28888" y="6964"/>
                  </a:cubicBezTo>
                  <a:cubicBezTo>
                    <a:pt x="28521" y="6964"/>
                    <a:pt x="28054" y="6864"/>
                    <a:pt x="27720" y="6630"/>
                  </a:cubicBezTo>
                  <a:cubicBezTo>
                    <a:pt x="27453" y="6430"/>
                    <a:pt x="27487" y="6063"/>
                    <a:pt x="27453" y="5696"/>
                  </a:cubicBezTo>
                  <a:cubicBezTo>
                    <a:pt x="27387" y="5129"/>
                    <a:pt x="27687" y="4596"/>
                    <a:pt x="27353" y="4062"/>
                  </a:cubicBezTo>
                  <a:cubicBezTo>
                    <a:pt x="27287" y="3962"/>
                    <a:pt x="27387" y="3795"/>
                    <a:pt x="27453" y="3695"/>
                  </a:cubicBezTo>
                  <a:cubicBezTo>
                    <a:pt x="27553" y="3395"/>
                    <a:pt x="27687" y="3128"/>
                    <a:pt x="27854" y="2894"/>
                  </a:cubicBezTo>
                  <a:cubicBezTo>
                    <a:pt x="28120" y="2527"/>
                    <a:pt x="27854" y="2127"/>
                    <a:pt x="27720" y="1860"/>
                  </a:cubicBezTo>
                  <a:cubicBezTo>
                    <a:pt x="27681" y="1704"/>
                    <a:pt x="27516" y="1639"/>
                    <a:pt x="27332" y="1639"/>
                  </a:cubicBezTo>
                  <a:cubicBezTo>
                    <a:pt x="27203" y="1639"/>
                    <a:pt x="27064" y="1672"/>
                    <a:pt x="26953" y="1727"/>
                  </a:cubicBezTo>
                  <a:cubicBezTo>
                    <a:pt x="26786" y="1760"/>
                    <a:pt x="26619" y="1860"/>
                    <a:pt x="26453" y="1927"/>
                  </a:cubicBezTo>
                  <a:cubicBezTo>
                    <a:pt x="25952" y="2261"/>
                    <a:pt x="25485" y="2694"/>
                    <a:pt x="25152" y="3228"/>
                  </a:cubicBezTo>
                  <a:cubicBezTo>
                    <a:pt x="24985" y="3461"/>
                    <a:pt x="24851" y="3695"/>
                    <a:pt x="24518" y="3695"/>
                  </a:cubicBezTo>
                  <a:cubicBezTo>
                    <a:pt x="24485" y="3695"/>
                    <a:pt x="24384" y="3928"/>
                    <a:pt x="24384" y="3928"/>
                  </a:cubicBezTo>
                  <a:cubicBezTo>
                    <a:pt x="24818" y="4229"/>
                    <a:pt x="24451" y="4262"/>
                    <a:pt x="24284" y="4295"/>
                  </a:cubicBezTo>
                  <a:cubicBezTo>
                    <a:pt x="24018" y="4395"/>
                    <a:pt x="23717" y="4362"/>
                    <a:pt x="23684" y="4629"/>
                  </a:cubicBezTo>
                  <a:cubicBezTo>
                    <a:pt x="23651" y="4962"/>
                    <a:pt x="23684" y="5296"/>
                    <a:pt x="23284" y="5429"/>
                  </a:cubicBezTo>
                  <a:cubicBezTo>
                    <a:pt x="22917" y="6130"/>
                    <a:pt x="22617" y="6797"/>
                    <a:pt x="22283" y="7464"/>
                  </a:cubicBezTo>
                  <a:cubicBezTo>
                    <a:pt x="22150" y="7698"/>
                    <a:pt x="22083" y="7931"/>
                    <a:pt x="21916" y="8098"/>
                  </a:cubicBezTo>
                  <a:cubicBezTo>
                    <a:pt x="21249" y="8899"/>
                    <a:pt x="20882" y="9866"/>
                    <a:pt x="20515" y="10767"/>
                  </a:cubicBezTo>
                  <a:cubicBezTo>
                    <a:pt x="20382" y="11100"/>
                    <a:pt x="20348" y="11434"/>
                    <a:pt x="20248" y="11767"/>
                  </a:cubicBezTo>
                  <a:cubicBezTo>
                    <a:pt x="20215" y="11934"/>
                    <a:pt x="20148" y="11984"/>
                    <a:pt x="20065" y="11984"/>
                  </a:cubicBezTo>
                  <a:cubicBezTo>
                    <a:pt x="19981" y="11984"/>
                    <a:pt x="19881" y="11934"/>
                    <a:pt x="19781" y="11901"/>
                  </a:cubicBezTo>
                  <a:cubicBezTo>
                    <a:pt x="19548" y="11801"/>
                    <a:pt x="19481" y="11767"/>
                    <a:pt x="19581" y="11534"/>
                  </a:cubicBezTo>
                  <a:cubicBezTo>
                    <a:pt x="19815" y="11100"/>
                    <a:pt x="19781" y="11067"/>
                    <a:pt x="19314" y="10800"/>
                  </a:cubicBezTo>
                  <a:cubicBezTo>
                    <a:pt x="19014" y="10600"/>
                    <a:pt x="19314" y="10500"/>
                    <a:pt x="19348" y="10333"/>
                  </a:cubicBezTo>
                  <a:cubicBezTo>
                    <a:pt x="19314" y="10300"/>
                    <a:pt x="19281" y="10300"/>
                    <a:pt x="19214" y="10300"/>
                  </a:cubicBezTo>
                  <a:cubicBezTo>
                    <a:pt x="19181" y="10266"/>
                    <a:pt x="19147" y="10200"/>
                    <a:pt x="19114" y="10133"/>
                  </a:cubicBezTo>
                  <a:lnTo>
                    <a:pt x="19114" y="10133"/>
                  </a:lnTo>
                  <a:cubicBezTo>
                    <a:pt x="19147" y="10200"/>
                    <a:pt x="19214" y="10200"/>
                    <a:pt x="19281" y="10233"/>
                  </a:cubicBezTo>
                  <a:cubicBezTo>
                    <a:pt x="19314" y="10266"/>
                    <a:pt x="19314" y="10300"/>
                    <a:pt x="19348" y="10333"/>
                  </a:cubicBezTo>
                  <a:cubicBezTo>
                    <a:pt x="19548" y="10333"/>
                    <a:pt x="19681" y="10266"/>
                    <a:pt x="19614" y="9899"/>
                  </a:cubicBezTo>
                  <a:cubicBezTo>
                    <a:pt x="19314" y="9165"/>
                    <a:pt x="19114" y="8432"/>
                    <a:pt x="18680" y="7798"/>
                  </a:cubicBezTo>
                  <a:cubicBezTo>
                    <a:pt x="18113" y="6897"/>
                    <a:pt x="17446" y="6030"/>
                    <a:pt x="16379" y="5496"/>
                  </a:cubicBezTo>
                  <a:cubicBezTo>
                    <a:pt x="15978" y="5296"/>
                    <a:pt x="15612" y="5096"/>
                    <a:pt x="15211" y="4929"/>
                  </a:cubicBezTo>
                  <a:cubicBezTo>
                    <a:pt x="14678" y="4729"/>
                    <a:pt x="14444" y="4262"/>
                    <a:pt x="14444" y="3662"/>
                  </a:cubicBezTo>
                  <a:cubicBezTo>
                    <a:pt x="14444" y="3461"/>
                    <a:pt x="14444" y="3261"/>
                    <a:pt x="14344" y="3061"/>
                  </a:cubicBezTo>
                  <a:cubicBezTo>
                    <a:pt x="14044" y="2394"/>
                    <a:pt x="13777" y="1760"/>
                    <a:pt x="13143" y="1293"/>
                  </a:cubicBezTo>
                  <a:cubicBezTo>
                    <a:pt x="13010" y="1226"/>
                    <a:pt x="12876" y="1060"/>
                    <a:pt x="12843" y="926"/>
                  </a:cubicBezTo>
                  <a:cubicBezTo>
                    <a:pt x="12776" y="559"/>
                    <a:pt x="12509" y="426"/>
                    <a:pt x="12176" y="292"/>
                  </a:cubicBezTo>
                  <a:cubicBezTo>
                    <a:pt x="11610" y="88"/>
                    <a:pt x="11041" y="1"/>
                    <a:pt x="10473" y="1"/>
                  </a:cubicBezTo>
                  <a:close/>
                </a:path>
              </a:pathLst>
            </a:custGeom>
            <a:solidFill>
              <a:srgbClr val="E87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6542247" flipH="1">
              <a:off x="1482940" y="-2445876"/>
              <a:ext cx="2118760" cy="4270539"/>
            </a:xfrm>
            <a:custGeom>
              <a:avLst/>
              <a:gdLst/>
              <a:ahLst/>
              <a:cxnLst/>
              <a:rect l="l" t="t" r="r" b="b"/>
              <a:pathLst>
                <a:path w="33391" h="67299" extrusionOk="0">
                  <a:moveTo>
                    <a:pt x="27487" y="6797"/>
                  </a:moveTo>
                  <a:lnTo>
                    <a:pt x="27487" y="6897"/>
                  </a:lnTo>
                  <a:cubicBezTo>
                    <a:pt x="27473" y="6897"/>
                    <a:pt x="27455" y="6903"/>
                    <a:pt x="27435" y="6903"/>
                  </a:cubicBezTo>
                  <a:cubicBezTo>
                    <a:pt x="27405" y="6903"/>
                    <a:pt x="27373" y="6891"/>
                    <a:pt x="27353" y="6830"/>
                  </a:cubicBezTo>
                  <a:lnTo>
                    <a:pt x="27353" y="6797"/>
                  </a:lnTo>
                  <a:close/>
                  <a:moveTo>
                    <a:pt x="10473" y="1"/>
                  </a:moveTo>
                  <a:cubicBezTo>
                    <a:pt x="9466" y="1"/>
                    <a:pt x="8466" y="275"/>
                    <a:pt x="7506" y="659"/>
                  </a:cubicBezTo>
                  <a:cubicBezTo>
                    <a:pt x="7372" y="759"/>
                    <a:pt x="7272" y="826"/>
                    <a:pt x="7172" y="926"/>
                  </a:cubicBezTo>
                  <a:cubicBezTo>
                    <a:pt x="6538" y="1460"/>
                    <a:pt x="5938" y="1994"/>
                    <a:pt x="5338" y="2594"/>
                  </a:cubicBezTo>
                  <a:cubicBezTo>
                    <a:pt x="4704" y="3228"/>
                    <a:pt x="4170" y="3895"/>
                    <a:pt x="3636" y="4596"/>
                  </a:cubicBezTo>
                  <a:cubicBezTo>
                    <a:pt x="3470" y="4829"/>
                    <a:pt x="3303" y="5196"/>
                    <a:pt x="3269" y="5496"/>
                  </a:cubicBezTo>
                  <a:cubicBezTo>
                    <a:pt x="3169" y="5896"/>
                    <a:pt x="2869" y="6063"/>
                    <a:pt x="2769" y="6397"/>
                  </a:cubicBezTo>
                  <a:cubicBezTo>
                    <a:pt x="2769" y="6464"/>
                    <a:pt x="2669" y="6497"/>
                    <a:pt x="2669" y="6597"/>
                  </a:cubicBezTo>
                  <a:cubicBezTo>
                    <a:pt x="2435" y="7464"/>
                    <a:pt x="2135" y="8298"/>
                    <a:pt x="1702" y="9132"/>
                  </a:cubicBezTo>
                  <a:cubicBezTo>
                    <a:pt x="1501" y="9566"/>
                    <a:pt x="1468" y="10099"/>
                    <a:pt x="1301" y="10566"/>
                  </a:cubicBezTo>
                  <a:cubicBezTo>
                    <a:pt x="1268" y="10633"/>
                    <a:pt x="1301" y="10767"/>
                    <a:pt x="1335" y="10867"/>
                  </a:cubicBezTo>
                  <a:cubicBezTo>
                    <a:pt x="1435" y="10967"/>
                    <a:pt x="1535" y="11067"/>
                    <a:pt x="1668" y="11167"/>
                  </a:cubicBezTo>
                  <a:cubicBezTo>
                    <a:pt x="1535" y="11167"/>
                    <a:pt x="1435" y="11234"/>
                    <a:pt x="1301" y="11267"/>
                  </a:cubicBezTo>
                  <a:cubicBezTo>
                    <a:pt x="1268" y="11300"/>
                    <a:pt x="1201" y="11434"/>
                    <a:pt x="1268" y="11467"/>
                  </a:cubicBezTo>
                  <a:cubicBezTo>
                    <a:pt x="1435" y="12034"/>
                    <a:pt x="1268" y="12535"/>
                    <a:pt x="1034" y="13035"/>
                  </a:cubicBezTo>
                  <a:cubicBezTo>
                    <a:pt x="934" y="13302"/>
                    <a:pt x="768" y="13602"/>
                    <a:pt x="634" y="13902"/>
                  </a:cubicBezTo>
                  <a:cubicBezTo>
                    <a:pt x="501" y="14202"/>
                    <a:pt x="467" y="14469"/>
                    <a:pt x="701" y="14769"/>
                  </a:cubicBezTo>
                  <a:cubicBezTo>
                    <a:pt x="868" y="14936"/>
                    <a:pt x="968" y="15270"/>
                    <a:pt x="868" y="15437"/>
                  </a:cubicBezTo>
                  <a:cubicBezTo>
                    <a:pt x="701" y="15804"/>
                    <a:pt x="634" y="16204"/>
                    <a:pt x="668" y="16637"/>
                  </a:cubicBezTo>
                  <a:cubicBezTo>
                    <a:pt x="701" y="17271"/>
                    <a:pt x="201" y="17938"/>
                    <a:pt x="801" y="18572"/>
                  </a:cubicBezTo>
                  <a:cubicBezTo>
                    <a:pt x="834" y="18572"/>
                    <a:pt x="768" y="18606"/>
                    <a:pt x="768" y="18639"/>
                  </a:cubicBezTo>
                  <a:cubicBezTo>
                    <a:pt x="501" y="19306"/>
                    <a:pt x="434" y="19973"/>
                    <a:pt x="467" y="20640"/>
                  </a:cubicBezTo>
                  <a:cubicBezTo>
                    <a:pt x="501" y="21041"/>
                    <a:pt x="501" y="21408"/>
                    <a:pt x="501" y="21775"/>
                  </a:cubicBezTo>
                  <a:cubicBezTo>
                    <a:pt x="501" y="22375"/>
                    <a:pt x="601" y="22909"/>
                    <a:pt x="467" y="23442"/>
                  </a:cubicBezTo>
                  <a:cubicBezTo>
                    <a:pt x="334" y="24043"/>
                    <a:pt x="367" y="24577"/>
                    <a:pt x="367" y="25110"/>
                  </a:cubicBezTo>
                  <a:cubicBezTo>
                    <a:pt x="434" y="26311"/>
                    <a:pt x="601" y="27479"/>
                    <a:pt x="334" y="28646"/>
                  </a:cubicBezTo>
                  <a:cubicBezTo>
                    <a:pt x="668" y="29213"/>
                    <a:pt x="334" y="29747"/>
                    <a:pt x="267" y="30281"/>
                  </a:cubicBezTo>
                  <a:cubicBezTo>
                    <a:pt x="201" y="30547"/>
                    <a:pt x="334" y="30814"/>
                    <a:pt x="100" y="31048"/>
                  </a:cubicBezTo>
                  <a:cubicBezTo>
                    <a:pt x="0" y="31081"/>
                    <a:pt x="34" y="31281"/>
                    <a:pt x="100" y="31415"/>
                  </a:cubicBezTo>
                  <a:cubicBezTo>
                    <a:pt x="167" y="31748"/>
                    <a:pt x="334" y="32082"/>
                    <a:pt x="434" y="32415"/>
                  </a:cubicBezTo>
                  <a:cubicBezTo>
                    <a:pt x="501" y="32616"/>
                    <a:pt x="534" y="32882"/>
                    <a:pt x="467" y="33049"/>
                  </a:cubicBezTo>
                  <a:cubicBezTo>
                    <a:pt x="301" y="33416"/>
                    <a:pt x="367" y="33683"/>
                    <a:pt x="501" y="34017"/>
                  </a:cubicBezTo>
                  <a:cubicBezTo>
                    <a:pt x="534" y="34250"/>
                    <a:pt x="634" y="34450"/>
                    <a:pt x="634" y="34650"/>
                  </a:cubicBezTo>
                  <a:cubicBezTo>
                    <a:pt x="668" y="34984"/>
                    <a:pt x="601" y="35318"/>
                    <a:pt x="668" y="35618"/>
                  </a:cubicBezTo>
                  <a:cubicBezTo>
                    <a:pt x="701" y="35918"/>
                    <a:pt x="334" y="36252"/>
                    <a:pt x="768" y="36452"/>
                  </a:cubicBezTo>
                  <a:cubicBezTo>
                    <a:pt x="534" y="36752"/>
                    <a:pt x="968" y="36985"/>
                    <a:pt x="834" y="37319"/>
                  </a:cubicBezTo>
                  <a:cubicBezTo>
                    <a:pt x="768" y="37586"/>
                    <a:pt x="1001" y="37919"/>
                    <a:pt x="1101" y="38220"/>
                  </a:cubicBezTo>
                  <a:cubicBezTo>
                    <a:pt x="1201" y="38753"/>
                    <a:pt x="1335" y="39287"/>
                    <a:pt x="1368" y="39821"/>
                  </a:cubicBezTo>
                  <a:cubicBezTo>
                    <a:pt x="1435" y="40388"/>
                    <a:pt x="1935" y="40821"/>
                    <a:pt x="1668" y="41422"/>
                  </a:cubicBezTo>
                  <a:cubicBezTo>
                    <a:pt x="1635" y="41489"/>
                    <a:pt x="1702" y="41722"/>
                    <a:pt x="1768" y="41722"/>
                  </a:cubicBezTo>
                  <a:cubicBezTo>
                    <a:pt x="2102" y="41789"/>
                    <a:pt x="1935" y="42056"/>
                    <a:pt x="1968" y="42222"/>
                  </a:cubicBezTo>
                  <a:cubicBezTo>
                    <a:pt x="2135" y="42756"/>
                    <a:pt x="1868" y="43257"/>
                    <a:pt x="1968" y="43790"/>
                  </a:cubicBezTo>
                  <a:cubicBezTo>
                    <a:pt x="2035" y="44457"/>
                    <a:pt x="2369" y="45125"/>
                    <a:pt x="2269" y="45825"/>
                  </a:cubicBezTo>
                  <a:cubicBezTo>
                    <a:pt x="2269" y="45925"/>
                    <a:pt x="2269" y="45958"/>
                    <a:pt x="2302" y="45992"/>
                  </a:cubicBezTo>
                  <a:cubicBezTo>
                    <a:pt x="2769" y="46425"/>
                    <a:pt x="2669" y="46959"/>
                    <a:pt x="2802" y="47460"/>
                  </a:cubicBezTo>
                  <a:cubicBezTo>
                    <a:pt x="2969" y="48193"/>
                    <a:pt x="3103" y="48961"/>
                    <a:pt x="3269" y="49661"/>
                  </a:cubicBezTo>
                  <a:cubicBezTo>
                    <a:pt x="3369" y="50161"/>
                    <a:pt x="3369" y="50662"/>
                    <a:pt x="3670" y="51162"/>
                  </a:cubicBezTo>
                  <a:cubicBezTo>
                    <a:pt x="3870" y="51562"/>
                    <a:pt x="3836" y="52130"/>
                    <a:pt x="4170" y="52563"/>
                  </a:cubicBezTo>
                  <a:cubicBezTo>
                    <a:pt x="4270" y="52630"/>
                    <a:pt x="4303" y="52797"/>
                    <a:pt x="4303" y="52930"/>
                  </a:cubicBezTo>
                  <a:cubicBezTo>
                    <a:pt x="4370" y="54231"/>
                    <a:pt x="5037" y="55299"/>
                    <a:pt x="5438" y="56499"/>
                  </a:cubicBezTo>
                  <a:cubicBezTo>
                    <a:pt x="5538" y="56833"/>
                    <a:pt x="5638" y="57167"/>
                    <a:pt x="5671" y="57567"/>
                  </a:cubicBezTo>
                  <a:cubicBezTo>
                    <a:pt x="5704" y="57767"/>
                    <a:pt x="5604" y="58000"/>
                    <a:pt x="5671" y="58167"/>
                  </a:cubicBezTo>
                  <a:cubicBezTo>
                    <a:pt x="5771" y="58401"/>
                    <a:pt x="6005" y="58501"/>
                    <a:pt x="6205" y="58634"/>
                  </a:cubicBezTo>
                  <a:cubicBezTo>
                    <a:pt x="6605" y="58834"/>
                    <a:pt x="6672" y="59235"/>
                    <a:pt x="6705" y="59602"/>
                  </a:cubicBezTo>
                  <a:cubicBezTo>
                    <a:pt x="6772" y="59835"/>
                    <a:pt x="6338" y="60135"/>
                    <a:pt x="6839" y="60335"/>
                  </a:cubicBezTo>
                  <a:cubicBezTo>
                    <a:pt x="6939" y="60335"/>
                    <a:pt x="6839" y="60836"/>
                    <a:pt x="6839" y="61103"/>
                  </a:cubicBezTo>
                  <a:cubicBezTo>
                    <a:pt x="6839" y="61169"/>
                    <a:pt x="6872" y="61303"/>
                    <a:pt x="6939" y="61403"/>
                  </a:cubicBezTo>
                  <a:cubicBezTo>
                    <a:pt x="7506" y="62470"/>
                    <a:pt x="8106" y="63571"/>
                    <a:pt x="8373" y="64805"/>
                  </a:cubicBezTo>
                  <a:cubicBezTo>
                    <a:pt x="8440" y="64839"/>
                    <a:pt x="8440" y="64939"/>
                    <a:pt x="8473" y="65005"/>
                  </a:cubicBezTo>
                  <a:cubicBezTo>
                    <a:pt x="9010" y="66014"/>
                    <a:pt x="9463" y="66443"/>
                    <a:pt x="10038" y="66443"/>
                  </a:cubicBezTo>
                  <a:cubicBezTo>
                    <a:pt x="10357" y="66443"/>
                    <a:pt x="10713" y="66311"/>
                    <a:pt x="11142" y="66073"/>
                  </a:cubicBezTo>
                  <a:cubicBezTo>
                    <a:pt x="11175" y="66006"/>
                    <a:pt x="11308" y="66006"/>
                    <a:pt x="11342" y="65973"/>
                  </a:cubicBezTo>
                  <a:cubicBezTo>
                    <a:pt x="11976" y="65472"/>
                    <a:pt x="12643" y="65005"/>
                    <a:pt x="12509" y="63971"/>
                  </a:cubicBezTo>
                  <a:cubicBezTo>
                    <a:pt x="12376" y="63071"/>
                    <a:pt x="12676" y="62804"/>
                    <a:pt x="13643" y="62670"/>
                  </a:cubicBezTo>
                  <a:cubicBezTo>
                    <a:pt x="13710" y="62659"/>
                    <a:pt x="13777" y="62656"/>
                    <a:pt x="13845" y="62656"/>
                  </a:cubicBezTo>
                  <a:cubicBezTo>
                    <a:pt x="13981" y="62656"/>
                    <a:pt x="14122" y="62670"/>
                    <a:pt x="14277" y="62670"/>
                  </a:cubicBezTo>
                  <a:cubicBezTo>
                    <a:pt x="14511" y="62670"/>
                    <a:pt x="14644" y="62637"/>
                    <a:pt x="14544" y="62304"/>
                  </a:cubicBezTo>
                  <a:cubicBezTo>
                    <a:pt x="14477" y="61736"/>
                    <a:pt x="14277" y="61069"/>
                    <a:pt x="15111" y="60802"/>
                  </a:cubicBezTo>
                  <a:cubicBezTo>
                    <a:pt x="15111" y="60802"/>
                    <a:pt x="15145" y="60736"/>
                    <a:pt x="15145" y="60669"/>
                  </a:cubicBezTo>
                  <a:cubicBezTo>
                    <a:pt x="15111" y="60502"/>
                    <a:pt x="14978" y="60369"/>
                    <a:pt x="14978" y="60235"/>
                  </a:cubicBezTo>
                  <a:cubicBezTo>
                    <a:pt x="14978" y="60169"/>
                    <a:pt x="15145" y="60102"/>
                    <a:pt x="15211" y="60002"/>
                  </a:cubicBezTo>
                  <a:cubicBezTo>
                    <a:pt x="15278" y="60135"/>
                    <a:pt x="15311" y="60269"/>
                    <a:pt x="15311" y="60335"/>
                  </a:cubicBezTo>
                  <a:cubicBezTo>
                    <a:pt x="15311" y="60469"/>
                    <a:pt x="15178" y="60569"/>
                    <a:pt x="15145" y="60669"/>
                  </a:cubicBezTo>
                  <a:cubicBezTo>
                    <a:pt x="15234" y="60651"/>
                    <a:pt x="15321" y="60638"/>
                    <a:pt x="15400" y="60638"/>
                  </a:cubicBezTo>
                  <a:cubicBezTo>
                    <a:pt x="15617" y="60638"/>
                    <a:pt x="15778" y="60736"/>
                    <a:pt x="15778" y="61103"/>
                  </a:cubicBezTo>
                  <a:cubicBezTo>
                    <a:pt x="15778" y="61303"/>
                    <a:pt x="15878" y="61503"/>
                    <a:pt x="16045" y="61636"/>
                  </a:cubicBezTo>
                  <a:cubicBezTo>
                    <a:pt x="16846" y="62270"/>
                    <a:pt x="17313" y="63137"/>
                    <a:pt x="17813" y="63938"/>
                  </a:cubicBezTo>
                  <a:cubicBezTo>
                    <a:pt x="18647" y="65172"/>
                    <a:pt x="19681" y="66240"/>
                    <a:pt x="20949" y="67074"/>
                  </a:cubicBezTo>
                  <a:cubicBezTo>
                    <a:pt x="21049" y="67140"/>
                    <a:pt x="21216" y="67274"/>
                    <a:pt x="21349" y="67274"/>
                  </a:cubicBezTo>
                  <a:cubicBezTo>
                    <a:pt x="21849" y="67290"/>
                    <a:pt x="22341" y="67299"/>
                    <a:pt x="22833" y="67299"/>
                  </a:cubicBezTo>
                  <a:cubicBezTo>
                    <a:pt x="23325" y="67299"/>
                    <a:pt x="23817" y="67290"/>
                    <a:pt x="24318" y="67274"/>
                  </a:cubicBezTo>
                  <a:cubicBezTo>
                    <a:pt x="24518" y="67274"/>
                    <a:pt x="24718" y="67074"/>
                    <a:pt x="24885" y="66907"/>
                  </a:cubicBezTo>
                  <a:cubicBezTo>
                    <a:pt x="24885" y="66840"/>
                    <a:pt x="24785" y="66607"/>
                    <a:pt x="24718" y="66473"/>
                  </a:cubicBezTo>
                  <a:cubicBezTo>
                    <a:pt x="24718" y="66406"/>
                    <a:pt x="24818" y="66306"/>
                    <a:pt x="24851" y="66240"/>
                  </a:cubicBezTo>
                  <a:cubicBezTo>
                    <a:pt x="24985" y="65973"/>
                    <a:pt x="25185" y="65739"/>
                    <a:pt x="25285" y="65472"/>
                  </a:cubicBezTo>
                  <a:cubicBezTo>
                    <a:pt x="25385" y="65106"/>
                    <a:pt x="25452" y="64672"/>
                    <a:pt x="25519" y="64305"/>
                  </a:cubicBezTo>
                  <a:cubicBezTo>
                    <a:pt x="25544" y="64080"/>
                    <a:pt x="25606" y="63911"/>
                    <a:pt x="25777" y="63911"/>
                  </a:cubicBezTo>
                  <a:cubicBezTo>
                    <a:pt x="25833" y="63911"/>
                    <a:pt x="25902" y="63930"/>
                    <a:pt x="25986" y="63971"/>
                  </a:cubicBezTo>
                  <a:cubicBezTo>
                    <a:pt x="26119" y="64038"/>
                    <a:pt x="26219" y="64005"/>
                    <a:pt x="26353" y="64038"/>
                  </a:cubicBezTo>
                  <a:cubicBezTo>
                    <a:pt x="26468" y="64067"/>
                    <a:pt x="26578" y="64082"/>
                    <a:pt x="26680" y="64082"/>
                  </a:cubicBezTo>
                  <a:cubicBezTo>
                    <a:pt x="27049" y="64082"/>
                    <a:pt x="27323" y="63889"/>
                    <a:pt x="27453" y="63471"/>
                  </a:cubicBezTo>
                  <a:cubicBezTo>
                    <a:pt x="27487" y="63304"/>
                    <a:pt x="27487" y="63104"/>
                    <a:pt x="27520" y="62937"/>
                  </a:cubicBezTo>
                  <a:cubicBezTo>
                    <a:pt x="27553" y="62771"/>
                    <a:pt x="27620" y="62537"/>
                    <a:pt x="27720" y="62470"/>
                  </a:cubicBezTo>
                  <a:cubicBezTo>
                    <a:pt x="27763" y="62436"/>
                    <a:pt x="27805" y="62421"/>
                    <a:pt x="27845" y="62421"/>
                  </a:cubicBezTo>
                  <a:cubicBezTo>
                    <a:pt x="27959" y="62421"/>
                    <a:pt x="28064" y="62538"/>
                    <a:pt x="28187" y="62637"/>
                  </a:cubicBezTo>
                  <a:cubicBezTo>
                    <a:pt x="28387" y="62804"/>
                    <a:pt x="28654" y="62937"/>
                    <a:pt x="28888" y="62971"/>
                  </a:cubicBezTo>
                  <a:cubicBezTo>
                    <a:pt x="29155" y="62971"/>
                    <a:pt x="29555" y="62337"/>
                    <a:pt x="29455" y="62103"/>
                  </a:cubicBezTo>
                  <a:cubicBezTo>
                    <a:pt x="29221" y="61636"/>
                    <a:pt x="29455" y="61436"/>
                    <a:pt x="29722" y="61203"/>
                  </a:cubicBezTo>
                  <a:cubicBezTo>
                    <a:pt x="29855" y="61136"/>
                    <a:pt x="29988" y="61036"/>
                    <a:pt x="30022" y="60936"/>
                  </a:cubicBezTo>
                  <a:cubicBezTo>
                    <a:pt x="30055" y="60802"/>
                    <a:pt x="30055" y="60536"/>
                    <a:pt x="29988" y="60502"/>
                  </a:cubicBezTo>
                  <a:cubicBezTo>
                    <a:pt x="29488" y="60302"/>
                    <a:pt x="29688" y="60202"/>
                    <a:pt x="30022" y="60102"/>
                  </a:cubicBezTo>
                  <a:cubicBezTo>
                    <a:pt x="30122" y="60035"/>
                    <a:pt x="30155" y="59768"/>
                    <a:pt x="30155" y="59602"/>
                  </a:cubicBezTo>
                  <a:cubicBezTo>
                    <a:pt x="30122" y="59268"/>
                    <a:pt x="30022" y="58934"/>
                    <a:pt x="29888" y="58601"/>
                  </a:cubicBezTo>
                  <a:cubicBezTo>
                    <a:pt x="29788" y="58101"/>
                    <a:pt x="29521" y="57600"/>
                    <a:pt x="29388" y="57100"/>
                  </a:cubicBezTo>
                  <a:cubicBezTo>
                    <a:pt x="29155" y="56132"/>
                    <a:pt x="29021" y="55165"/>
                    <a:pt x="28821" y="54198"/>
                  </a:cubicBezTo>
                  <a:cubicBezTo>
                    <a:pt x="28554" y="52930"/>
                    <a:pt x="28221" y="51629"/>
                    <a:pt x="27987" y="50295"/>
                  </a:cubicBezTo>
                  <a:cubicBezTo>
                    <a:pt x="27687" y="48760"/>
                    <a:pt x="27320" y="47159"/>
                    <a:pt x="27153" y="45592"/>
                  </a:cubicBezTo>
                  <a:cubicBezTo>
                    <a:pt x="26886" y="43457"/>
                    <a:pt x="26820" y="41389"/>
                    <a:pt x="26653" y="39254"/>
                  </a:cubicBezTo>
                  <a:cubicBezTo>
                    <a:pt x="26619" y="38553"/>
                    <a:pt x="26553" y="37819"/>
                    <a:pt x="26486" y="37152"/>
                  </a:cubicBezTo>
                  <a:cubicBezTo>
                    <a:pt x="26486" y="36952"/>
                    <a:pt x="26219" y="36785"/>
                    <a:pt x="26052" y="36618"/>
                  </a:cubicBezTo>
                  <a:cubicBezTo>
                    <a:pt x="26219" y="36485"/>
                    <a:pt x="26453" y="36418"/>
                    <a:pt x="26553" y="36252"/>
                  </a:cubicBezTo>
                  <a:cubicBezTo>
                    <a:pt x="26653" y="36118"/>
                    <a:pt x="26619" y="35918"/>
                    <a:pt x="26553" y="35785"/>
                  </a:cubicBezTo>
                  <a:cubicBezTo>
                    <a:pt x="26453" y="35484"/>
                    <a:pt x="26453" y="35251"/>
                    <a:pt x="26519" y="34951"/>
                  </a:cubicBezTo>
                  <a:cubicBezTo>
                    <a:pt x="26653" y="34384"/>
                    <a:pt x="26653" y="33783"/>
                    <a:pt x="26686" y="33183"/>
                  </a:cubicBezTo>
                  <a:cubicBezTo>
                    <a:pt x="26786" y="32015"/>
                    <a:pt x="26486" y="30814"/>
                    <a:pt x="26686" y="29613"/>
                  </a:cubicBezTo>
                  <a:cubicBezTo>
                    <a:pt x="26786" y="29146"/>
                    <a:pt x="26853" y="28646"/>
                    <a:pt x="26853" y="28179"/>
                  </a:cubicBezTo>
                  <a:cubicBezTo>
                    <a:pt x="26820" y="26745"/>
                    <a:pt x="27153" y="25310"/>
                    <a:pt x="27387" y="23876"/>
                  </a:cubicBezTo>
                  <a:cubicBezTo>
                    <a:pt x="27520" y="23242"/>
                    <a:pt x="27620" y="22608"/>
                    <a:pt x="27820" y="21975"/>
                  </a:cubicBezTo>
                  <a:cubicBezTo>
                    <a:pt x="28154" y="21041"/>
                    <a:pt x="28521" y="20040"/>
                    <a:pt x="28888" y="19073"/>
                  </a:cubicBezTo>
                  <a:cubicBezTo>
                    <a:pt x="29121" y="18539"/>
                    <a:pt x="29188" y="17938"/>
                    <a:pt x="29488" y="17471"/>
                  </a:cubicBezTo>
                  <a:cubicBezTo>
                    <a:pt x="30189" y="16304"/>
                    <a:pt x="30389" y="14870"/>
                    <a:pt x="31356" y="13802"/>
                  </a:cubicBezTo>
                  <a:cubicBezTo>
                    <a:pt x="31389" y="13769"/>
                    <a:pt x="31389" y="13769"/>
                    <a:pt x="31389" y="13735"/>
                  </a:cubicBezTo>
                  <a:cubicBezTo>
                    <a:pt x="31890" y="12635"/>
                    <a:pt x="32457" y="11567"/>
                    <a:pt x="32991" y="10466"/>
                  </a:cubicBezTo>
                  <a:cubicBezTo>
                    <a:pt x="33224" y="10033"/>
                    <a:pt x="33391" y="9566"/>
                    <a:pt x="33124" y="9032"/>
                  </a:cubicBezTo>
                  <a:cubicBezTo>
                    <a:pt x="33024" y="8899"/>
                    <a:pt x="33124" y="8665"/>
                    <a:pt x="33157" y="8532"/>
                  </a:cubicBezTo>
                  <a:cubicBezTo>
                    <a:pt x="33191" y="8398"/>
                    <a:pt x="33191" y="8231"/>
                    <a:pt x="33224" y="8098"/>
                  </a:cubicBezTo>
                  <a:cubicBezTo>
                    <a:pt x="33113" y="8098"/>
                    <a:pt x="33002" y="8083"/>
                    <a:pt x="32910" y="8083"/>
                  </a:cubicBezTo>
                  <a:cubicBezTo>
                    <a:pt x="32865" y="8083"/>
                    <a:pt x="32824" y="8087"/>
                    <a:pt x="32790" y="8098"/>
                  </a:cubicBezTo>
                  <a:cubicBezTo>
                    <a:pt x="32701" y="8134"/>
                    <a:pt x="32638" y="8150"/>
                    <a:pt x="32596" y="8150"/>
                  </a:cubicBezTo>
                  <a:cubicBezTo>
                    <a:pt x="32482" y="8150"/>
                    <a:pt x="32526" y="8027"/>
                    <a:pt x="32624" y="7831"/>
                  </a:cubicBezTo>
                  <a:cubicBezTo>
                    <a:pt x="32657" y="7731"/>
                    <a:pt x="32657" y="7598"/>
                    <a:pt x="32624" y="7464"/>
                  </a:cubicBezTo>
                  <a:cubicBezTo>
                    <a:pt x="32384" y="6906"/>
                    <a:pt x="31849" y="6517"/>
                    <a:pt x="31304" y="6517"/>
                  </a:cubicBezTo>
                  <a:cubicBezTo>
                    <a:pt x="31164" y="6517"/>
                    <a:pt x="31025" y="6543"/>
                    <a:pt x="30889" y="6597"/>
                  </a:cubicBezTo>
                  <a:cubicBezTo>
                    <a:pt x="30289" y="6864"/>
                    <a:pt x="29555" y="6964"/>
                    <a:pt x="28888" y="6964"/>
                  </a:cubicBezTo>
                  <a:cubicBezTo>
                    <a:pt x="28521" y="6964"/>
                    <a:pt x="28054" y="6864"/>
                    <a:pt x="27720" y="6630"/>
                  </a:cubicBezTo>
                  <a:cubicBezTo>
                    <a:pt x="27453" y="6430"/>
                    <a:pt x="27487" y="6063"/>
                    <a:pt x="27453" y="5696"/>
                  </a:cubicBezTo>
                  <a:cubicBezTo>
                    <a:pt x="27387" y="5129"/>
                    <a:pt x="27687" y="4596"/>
                    <a:pt x="27353" y="4062"/>
                  </a:cubicBezTo>
                  <a:cubicBezTo>
                    <a:pt x="27287" y="3962"/>
                    <a:pt x="27387" y="3795"/>
                    <a:pt x="27453" y="3695"/>
                  </a:cubicBezTo>
                  <a:cubicBezTo>
                    <a:pt x="27553" y="3395"/>
                    <a:pt x="27687" y="3128"/>
                    <a:pt x="27854" y="2894"/>
                  </a:cubicBezTo>
                  <a:cubicBezTo>
                    <a:pt x="28120" y="2527"/>
                    <a:pt x="27854" y="2127"/>
                    <a:pt x="27720" y="1860"/>
                  </a:cubicBezTo>
                  <a:cubicBezTo>
                    <a:pt x="27681" y="1704"/>
                    <a:pt x="27516" y="1639"/>
                    <a:pt x="27332" y="1639"/>
                  </a:cubicBezTo>
                  <a:cubicBezTo>
                    <a:pt x="27203" y="1639"/>
                    <a:pt x="27064" y="1672"/>
                    <a:pt x="26953" y="1727"/>
                  </a:cubicBezTo>
                  <a:cubicBezTo>
                    <a:pt x="26786" y="1760"/>
                    <a:pt x="26619" y="1860"/>
                    <a:pt x="26453" y="1927"/>
                  </a:cubicBezTo>
                  <a:cubicBezTo>
                    <a:pt x="25952" y="2261"/>
                    <a:pt x="25485" y="2694"/>
                    <a:pt x="25152" y="3228"/>
                  </a:cubicBezTo>
                  <a:cubicBezTo>
                    <a:pt x="24985" y="3461"/>
                    <a:pt x="24851" y="3695"/>
                    <a:pt x="24518" y="3695"/>
                  </a:cubicBezTo>
                  <a:cubicBezTo>
                    <a:pt x="24485" y="3695"/>
                    <a:pt x="24384" y="3928"/>
                    <a:pt x="24384" y="3928"/>
                  </a:cubicBezTo>
                  <a:cubicBezTo>
                    <a:pt x="24818" y="4229"/>
                    <a:pt x="24451" y="4262"/>
                    <a:pt x="24284" y="4295"/>
                  </a:cubicBezTo>
                  <a:cubicBezTo>
                    <a:pt x="24018" y="4395"/>
                    <a:pt x="23717" y="4362"/>
                    <a:pt x="23684" y="4629"/>
                  </a:cubicBezTo>
                  <a:cubicBezTo>
                    <a:pt x="23651" y="4962"/>
                    <a:pt x="23684" y="5296"/>
                    <a:pt x="23284" y="5429"/>
                  </a:cubicBezTo>
                  <a:cubicBezTo>
                    <a:pt x="22917" y="6130"/>
                    <a:pt x="22617" y="6797"/>
                    <a:pt x="22283" y="7464"/>
                  </a:cubicBezTo>
                  <a:cubicBezTo>
                    <a:pt x="22150" y="7698"/>
                    <a:pt x="22083" y="7931"/>
                    <a:pt x="21916" y="8098"/>
                  </a:cubicBezTo>
                  <a:cubicBezTo>
                    <a:pt x="21249" y="8899"/>
                    <a:pt x="20882" y="9866"/>
                    <a:pt x="20515" y="10767"/>
                  </a:cubicBezTo>
                  <a:cubicBezTo>
                    <a:pt x="20382" y="11100"/>
                    <a:pt x="20348" y="11434"/>
                    <a:pt x="20248" y="11767"/>
                  </a:cubicBezTo>
                  <a:cubicBezTo>
                    <a:pt x="20215" y="11934"/>
                    <a:pt x="20148" y="11984"/>
                    <a:pt x="20065" y="11984"/>
                  </a:cubicBezTo>
                  <a:cubicBezTo>
                    <a:pt x="19981" y="11984"/>
                    <a:pt x="19881" y="11934"/>
                    <a:pt x="19781" y="11901"/>
                  </a:cubicBezTo>
                  <a:cubicBezTo>
                    <a:pt x="19548" y="11801"/>
                    <a:pt x="19481" y="11767"/>
                    <a:pt x="19581" y="11534"/>
                  </a:cubicBezTo>
                  <a:cubicBezTo>
                    <a:pt x="19815" y="11100"/>
                    <a:pt x="19781" y="11067"/>
                    <a:pt x="19314" y="10800"/>
                  </a:cubicBezTo>
                  <a:cubicBezTo>
                    <a:pt x="19014" y="10600"/>
                    <a:pt x="19314" y="10500"/>
                    <a:pt x="19348" y="10333"/>
                  </a:cubicBezTo>
                  <a:cubicBezTo>
                    <a:pt x="19314" y="10300"/>
                    <a:pt x="19281" y="10300"/>
                    <a:pt x="19214" y="10300"/>
                  </a:cubicBezTo>
                  <a:cubicBezTo>
                    <a:pt x="19181" y="10266"/>
                    <a:pt x="19147" y="10200"/>
                    <a:pt x="19114" y="10133"/>
                  </a:cubicBezTo>
                  <a:lnTo>
                    <a:pt x="19114" y="10133"/>
                  </a:lnTo>
                  <a:cubicBezTo>
                    <a:pt x="19147" y="10200"/>
                    <a:pt x="19214" y="10200"/>
                    <a:pt x="19281" y="10233"/>
                  </a:cubicBezTo>
                  <a:cubicBezTo>
                    <a:pt x="19314" y="10266"/>
                    <a:pt x="19314" y="10300"/>
                    <a:pt x="19348" y="10333"/>
                  </a:cubicBezTo>
                  <a:cubicBezTo>
                    <a:pt x="19548" y="10333"/>
                    <a:pt x="19681" y="10266"/>
                    <a:pt x="19614" y="9899"/>
                  </a:cubicBezTo>
                  <a:cubicBezTo>
                    <a:pt x="19314" y="9165"/>
                    <a:pt x="19114" y="8432"/>
                    <a:pt x="18680" y="7798"/>
                  </a:cubicBezTo>
                  <a:cubicBezTo>
                    <a:pt x="18113" y="6897"/>
                    <a:pt x="17446" y="6030"/>
                    <a:pt x="16379" y="5496"/>
                  </a:cubicBezTo>
                  <a:cubicBezTo>
                    <a:pt x="15978" y="5296"/>
                    <a:pt x="15612" y="5096"/>
                    <a:pt x="15211" y="4929"/>
                  </a:cubicBezTo>
                  <a:cubicBezTo>
                    <a:pt x="14678" y="4729"/>
                    <a:pt x="14444" y="4262"/>
                    <a:pt x="14444" y="3662"/>
                  </a:cubicBezTo>
                  <a:cubicBezTo>
                    <a:pt x="14444" y="3461"/>
                    <a:pt x="14444" y="3261"/>
                    <a:pt x="14344" y="3061"/>
                  </a:cubicBezTo>
                  <a:cubicBezTo>
                    <a:pt x="14044" y="2394"/>
                    <a:pt x="13777" y="1760"/>
                    <a:pt x="13143" y="1293"/>
                  </a:cubicBezTo>
                  <a:cubicBezTo>
                    <a:pt x="13010" y="1226"/>
                    <a:pt x="12876" y="1060"/>
                    <a:pt x="12843" y="926"/>
                  </a:cubicBezTo>
                  <a:cubicBezTo>
                    <a:pt x="12776" y="559"/>
                    <a:pt x="12509" y="426"/>
                    <a:pt x="12176" y="292"/>
                  </a:cubicBezTo>
                  <a:cubicBezTo>
                    <a:pt x="11610" y="88"/>
                    <a:pt x="11041" y="1"/>
                    <a:pt x="10473" y="1"/>
                  </a:cubicBezTo>
                  <a:close/>
                </a:path>
              </a:pathLst>
            </a:custGeom>
            <a:solidFill>
              <a:srgbClr val="E87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19000" y="1647071"/>
            <a:ext cx="33825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819000" y="2133610"/>
            <a:ext cx="3382500" cy="7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2"/>
          </p:nvPr>
        </p:nvSpPr>
        <p:spPr>
          <a:xfrm>
            <a:off x="818992" y="3123071"/>
            <a:ext cx="33825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818999" y="3609610"/>
            <a:ext cx="3382500" cy="7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4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6428199" y="2263175"/>
            <a:ext cx="6665364" cy="5920697"/>
          </a:xfrm>
          <a:custGeom>
            <a:avLst/>
            <a:gdLst/>
            <a:ahLst/>
            <a:cxnLst/>
            <a:rect l="l" t="t" r="r" b="b"/>
            <a:pathLst>
              <a:path w="181531" h="161250" extrusionOk="0">
                <a:moveTo>
                  <a:pt x="107644" y="2969"/>
                </a:moveTo>
                <a:cubicBezTo>
                  <a:pt x="108212" y="2969"/>
                  <a:pt x="108845" y="2969"/>
                  <a:pt x="109679" y="3002"/>
                </a:cubicBezTo>
                <a:cubicBezTo>
                  <a:pt x="109175" y="3507"/>
                  <a:pt x="108916" y="3774"/>
                  <a:pt x="108656" y="3774"/>
                </a:cubicBezTo>
                <a:cubicBezTo>
                  <a:pt x="108399" y="3774"/>
                  <a:pt x="108141" y="3515"/>
                  <a:pt x="107644" y="2969"/>
                </a:cubicBezTo>
                <a:close/>
                <a:moveTo>
                  <a:pt x="118319" y="5604"/>
                </a:moveTo>
                <a:lnTo>
                  <a:pt x="118319" y="5604"/>
                </a:lnTo>
                <a:cubicBezTo>
                  <a:pt x="119019" y="5671"/>
                  <a:pt x="119420" y="5738"/>
                  <a:pt x="119987" y="5771"/>
                </a:cubicBezTo>
                <a:cubicBezTo>
                  <a:pt x="119753" y="6338"/>
                  <a:pt x="119553" y="6839"/>
                  <a:pt x="119386" y="7339"/>
                </a:cubicBezTo>
                <a:cubicBezTo>
                  <a:pt x="119186" y="7339"/>
                  <a:pt x="119019" y="7406"/>
                  <a:pt x="118819" y="7406"/>
                </a:cubicBezTo>
                <a:cubicBezTo>
                  <a:pt x="118652" y="6839"/>
                  <a:pt x="118519" y="6305"/>
                  <a:pt x="118319" y="5604"/>
                </a:cubicBezTo>
                <a:close/>
                <a:moveTo>
                  <a:pt x="136532" y="14844"/>
                </a:moveTo>
                <a:lnTo>
                  <a:pt x="136532" y="14844"/>
                </a:lnTo>
                <a:cubicBezTo>
                  <a:pt x="137766" y="15144"/>
                  <a:pt x="138567" y="15311"/>
                  <a:pt x="139534" y="15511"/>
                </a:cubicBezTo>
                <a:cubicBezTo>
                  <a:pt x="138933" y="16712"/>
                  <a:pt x="138433" y="17713"/>
                  <a:pt x="137899" y="18714"/>
                </a:cubicBezTo>
                <a:lnTo>
                  <a:pt x="137199" y="18714"/>
                </a:lnTo>
                <a:cubicBezTo>
                  <a:pt x="136999" y="17613"/>
                  <a:pt x="136832" y="16445"/>
                  <a:pt x="136532" y="14844"/>
                </a:cubicBezTo>
                <a:close/>
                <a:moveTo>
                  <a:pt x="155363" y="32438"/>
                </a:moveTo>
                <a:cubicBezTo>
                  <a:pt x="155538" y="32438"/>
                  <a:pt x="155658" y="32456"/>
                  <a:pt x="155712" y="32524"/>
                </a:cubicBezTo>
                <a:cubicBezTo>
                  <a:pt x="157547" y="35492"/>
                  <a:pt x="161483" y="36293"/>
                  <a:pt x="162884" y="39695"/>
                </a:cubicBezTo>
                <a:cubicBezTo>
                  <a:pt x="162455" y="39816"/>
                  <a:pt x="162045" y="39878"/>
                  <a:pt x="161649" y="39878"/>
                </a:cubicBezTo>
                <a:cubicBezTo>
                  <a:pt x="160626" y="39878"/>
                  <a:pt x="159695" y="39469"/>
                  <a:pt x="158781" y="38628"/>
                </a:cubicBezTo>
                <a:cubicBezTo>
                  <a:pt x="157780" y="37694"/>
                  <a:pt x="156513" y="37127"/>
                  <a:pt x="155012" y="36193"/>
                </a:cubicBezTo>
                <a:cubicBezTo>
                  <a:pt x="154778" y="35192"/>
                  <a:pt x="154545" y="33925"/>
                  <a:pt x="154278" y="32457"/>
                </a:cubicBezTo>
                <a:lnTo>
                  <a:pt x="154278" y="32457"/>
                </a:lnTo>
                <a:cubicBezTo>
                  <a:pt x="154370" y="32461"/>
                  <a:pt x="154459" y="32462"/>
                  <a:pt x="154544" y="32462"/>
                </a:cubicBezTo>
                <a:cubicBezTo>
                  <a:pt x="154880" y="32462"/>
                  <a:pt x="155159" y="32438"/>
                  <a:pt x="155363" y="32438"/>
                </a:cubicBezTo>
                <a:close/>
                <a:moveTo>
                  <a:pt x="165853" y="47167"/>
                </a:moveTo>
                <a:cubicBezTo>
                  <a:pt x="166086" y="47701"/>
                  <a:pt x="166353" y="48201"/>
                  <a:pt x="166553" y="48735"/>
                </a:cubicBezTo>
                <a:cubicBezTo>
                  <a:pt x="166353" y="48835"/>
                  <a:pt x="166120" y="48902"/>
                  <a:pt x="165919" y="49035"/>
                </a:cubicBezTo>
                <a:cubicBezTo>
                  <a:pt x="165653" y="48502"/>
                  <a:pt x="165452" y="48001"/>
                  <a:pt x="165219" y="47468"/>
                </a:cubicBezTo>
                <a:cubicBezTo>
                  <a:pt x="165419" y="47368"/>
                  <a:pt x="165619" y="47267"/>
                  <a:pt x="165853" y="47167"/>
                </a:cubicBezTo>
                <a:close/>
                <a:moveTo>
                  <a:pt x="15512" y="115583"/>
                </a:moveTo>
                <a:cubicBezTo>
                  <a:pt x="15779" y="116117"/>
                  <a:pt x="15979" y="116617"/>
                  <a:pt x="16246" y="117184"/>
                </a:cubicBezTo>
                <a:cubicBezTo>
                  <a:pt x="15979" y="117251"/>
                  <a:pt x="15779" y="117384"/>
                  <a:pt x="15579" y="117451"/>
                </a:cubicBezTo>
                <a:cubicBezTo>
                  <a:pt x="15312" y="116917"/>
                  <a:pt x="15045" y="116417"/>
                  <a:pt x="14845" y="115883"/>
                </a:cubicBezTo>
                <a:cubicBezTo>
                  <a:pt x="15045" y="115783"/>
                  <a:pt x="15312" y="115683"/>
                  <a:pt x="15512" y="115583"/>
                </a:cubicBezTo>
                <a:close/>
                <a:moveTo>
                  <a:pt x="61974" y="154974"/>
                </a:moveTo>
                <a:cubicBezTo>
                  <a:pt x="62470" y="154974"/>
                  <a:pt x="62869" y="155488"/>
                  <a:pt x="63713" y="156612"/>
                </a:cubicBezTo>
                <a:cubicBezTo>
                  <a:pt x="62646" y="156479"/>
                  <a:pt x="61512" y="156379"/>
                  <a:pt x="60010" y="156145"/>
                </a:cubicBezTo>
                <a:cubicBezTo>
                  <a:pt x="61005" y="155388"/>
                  <a:pt x="61528" y="154974"/>
                  <a:pt x="61974" y="154974"/>
                </a:cubicBezTo>
                <a:close/>
                <a:moveTo>
                  <a:pt x="86196" y="0"/>
                </a:moveTo>
                <a:cubicBezTo>
                  <a:pt x="85629" y="1435"/>
                  <a:pt x="85195" y="2435"/>
                  <a:pt x="84728" y="3503"/>
                </a:cubicBezTo>
                <a:cubicBezTo>
                  <a:pt x="84061" y="3503"/>
                  <a:pt x="83461" y="3536"/>
                  <a:pt x="82960" y="3536"/>
                </a:cubicBezTo>
                <a:cubicBezTo>
                  <a:pt x="82560" y="4003"/>
                  <a:pt x="82293" y="4470"/>
                  <a:pt x="81993" y="4904"/>
                </a:cubicBezTo>
                <a:lnTo>
                  <a:pt x="80625" y="4770"/>
                </a:lnTo>
                <a:cubicBezTo>
                  <a:pt x="77723" y="4504"/>
                  <a:pt x="74821" y="4270"/>
                  <a:pt x="72619" y="4103"/>
                </a:cubicBezTo>
                <a:cubicBezTo>
                  <a:pt x="70985" y="5671"/>
                  <a:pt x="70018" y="7306"/>
                  <a:pt x="68550" y="7939"/>
                </a:cubicBezTo>
                <a:cubicBezTo>
                  <a:pt x="67361" y="8459"/>
                  <a:pt x="65915" y="8685"/>
                  <a:pt x="64499" y="8685"/>
                </a:cubicBezTo>
                <a:cubicBezTo>
                  <a:pt x="64007" y="8685"/>
                  <a:pt x="63519" y="8658"/>
                  <a:pt x="63046" y="8606"/>
                </a:cubicBezTo>
                <a:cubicBezTo>
                  <a:pt x="62742" y="8567"/>
                  <a:pt x="62459" y="8546"/>
                  <a:pt x="62194" y="8546"/>
                </a:cubicBezTo>
                <a:cubicBezTo>
                  <a:pt x="60683" y="8546"/>
                  <a:pt x="59778" y="9214"/>
                  <a:pt x="59210" y="10775"/>
                </a:cubicBezTo>
                <a:cubicBezTo>
                  <a:pt x="58676" y="12342"/>
                  <a:pt x="57609" y="13443"/>
                  <a:pt x="55974" y="13677"/>
                </a:cubicBezTo>
                <a:cubicBezTo>
                  <a:pt x="54340" y="13944"/>
                  <a:pt x="52839" y="14411"/>
                  <a:pt x="51504" y="15111"/>
                </a:cubicBezTo>
                <a:cubicBezTo>
                  <a:pt x="51137" y="14978"/>
                  <a:pt x="50704" y="14911"/>
                  <a:pt x="50203" y="14844"/>
                </a:cubicBezTo>
                <a:cubicBezTo>
                  <a:pt x="50103" y="15311"/>
                  <a:pt x="50037" y="15678"/>
                  <a:pt x="50003" y="16078"/>
                </a:cubicBezTo>
                <a:cubicBezTo>
                  <a:pt x="49203" y="16612"/>
                  <a:pt x="48502" y="17279"/>
                  <a:pt x="47802" y="18013"/>
                </a:cubicBezTo>
                <a:cubicBezTo>
                  <a:pt x="47368" y="18480"/>
                  <a:pt x="46668" y="18814"/>
                  <a:pt x="46034" y="18981"/>
                </a:cubicBezTo>
                <a:cubicBezTo>
                  <a:pt x="36460" y="21416"/>
                  <a:pt x="27854" y="25685"/>
                  <a:pt x="20449" y="32090"/>
                </a:cubicBezTo>
                <a:cubicBezTo>
                  <a:pt x="19248" y="31923"/>
                  <a:pt x="18114" y="31756"/>
                  <a:pt x="17013" y="31590"/>
                </a:cubicBezTo>
                <a:cubicBezTo>
                  <a:pt x="16413" y="33324"/>
                  <a:pt x="15012" y="34525"/>
                  <a:pt x="16413" y="36326"/>
                </a:cubicBezTo>
                <a:cubicBezTo>
                  <a:pt x="16780" y="36827"/>
                  <a:pt x="16446" y="38495"/>
                  <a:pt x="15846" y="38928"/>
                </a:cubicBezTo>
                <a:cubicBezTo>
                  <a:pt x="14078" y="40296"/>
                  <a:pt x="14912" y="41730"/>
                  <a:pt x="15579" y="43498"/>
                </a:cubicBezTo>
                <a:cubicBezTo>
                  <a:pt x="14578" y="43365"/>
                  <a:pt x="13944" y="43265"/>
                  <a:pt x="13644" y="43198"/>
                </a:cubicBezTo>
                <a:cubicBezTo>
                  <a:pt x="11676" y="45199"/>
                  <a:pt x="10642" y="47468"/>
                  <a:pt x="10575" y="50069"/>
                </a:cubicBezTo>
                <a:cubicBezTo>
                  <a:pt x="10508" y="51704"/>
                  <a:pt x="9675" y="52705"/>
                  <a:pt x="8407" y="52972"/>
                </a:cubicBezTo>
                <a:cubicBezTo>
                  <a:pt x="7440" y="55540"/>
                  <a:pt x="10008" y="54906"/>
                  <a:pt x="10675" y="55807"/>
                </a:cubicBezTo>
                <a:cubicBezTo>
                  <a:pt x="8407" y="58509"/>
                  <a:pt x="9241" y="61711"/>
                  <a:pt x="8440" y="64547"/>
                </a:cubicBezTo>
                <a:cubicBezTo>
                  <a:pt x="7573" y="65047"/>
                  <a:pt x="6672" y="65547"/>
                  <a:pt x="6072" y="65914"/>
                </a:cubicBezTo>
                <a:cubicBezTo>
                  <a:pt x="5638" y="68583"/>
                  <a:pt x="5605" y="70984"/>
                  <a:pt x="4904" y="73186"/>
                </a:cubicBezTo>
                <a:cubicBezTo>
                  <a:pt x="2936" y="79224"/>
                  <a:pt x="2770" y="85495"/>
                  <a:pt x="2469" y="91733"/>
                </a:cubicBezTo>
                <a:cubicBezTo>
                  <a:pt x="2169" y="97604"/>
                  <a:pt x="1235" y="96536"/>
                  <a:pt x="7006" y="99338"/>
                </a:cubicBezTo>
                <a:cubicBezTo>
                  <a:pt x="7222" y="99400"/>
                  <a:pt x="7380" y="99575"/>
                  <a:pt x="7324" y="99575"/>
                </a:cubicBezTo>
                <a:cubicBezTo>
                  <a:pt x="7320" y="99575"/>
                  <a:pt x="7314" y="99574"/>
                  <a:pt x="7306" y="99572"/>
                </a:cubicBezTo>
                <a:lnTo>
                  <a:pt x="7306" y="99572"/>
                </a:lnTo>
                <a:cubicBezTo>
                  <a:pt x="7606" y="102674"/>
                  <a:pt x="7840" y="105543"/>
                  <a:pt x="8107" y="108511"/>
                </a:cubicBezTo>
                <a:cubicBezTo>
                  <a:pt x="7406" y="108445"/>
                  <a:pt x="6739" y="108411"/>
                  <a:pt x="5939" y="108378"/>
                </a:cubicBezTo>
                <a:lnTo>
                  <a:pt x="5939" y="108378"/>
                </a:lnTo>
                <a:cubicBezTo>
                  <a:pt x="6339" y="110713"/>
                  <a:pt x="10175" y="109946"/>
                  <a:pt x="9675" y="112781"/>
                </a:cubicBezTo>
                <a:cubicBezTo>
                  <a:pt x="9333" y="113170"/>
                  <a:pt x="9019" y="113314"/>
                  <a:pt x="8728" y="113314"/>
                </a:cubicBezTo>
                <a:cubicBezTo>
                  <a:pt x="7917" y="113314"/>
                  <a:pt x="7277" y="112201"/>
                  <a:pt x="6671" y="112201"/>
                </a:cubicBezTo>
                <a:cubicBezTo>
                  <a:pt x="6582" y="112201"/>
                  <a:pt x="6494" y="112225"/>
                  <a:pt x="6406" y="112281"/>
                </a:cubicBezTo>
                <a:cubicBezTo>
                  <a:pt x="5672" y="112745"/>
                  <a:pt x="5028" y="113300"/>
                  <a:pt x="4211" y="113300"/>
                </a:cubicBezTo>
                <a:cubicBezTo>
                  <a:pt x="3913" y="113300"/>
                  <a:pt x="3593" y="113226"/>
                  <a:pt x="3237" y="113048"/>
                </a:cubicBezTo>
                <a:lnTo>
                  <a:pt x="3237" y="113048"/>
                </a:lnTo>
                <a:cubicBezTo>
                  <a:pt x="3270" y="113415"/>
                  <a:pt x="3337" y="113748"/>
                  <a:pt x="3403" y="114049"/>
                </a:cubicBezTo>
                <a:cubicBezTo>
                  <a:pt x="3270" y="114015"/>
                  <a:pt x="3137" y="114015"/>
                  <a:pt x="2970" y="113949"/>
                </a:cubicBezTo>
                <a:cubicBezTo>
                  <a:pt x="2916" y="113945"/>
                  <a:pt x="2863" y="113943"/>
                  <a:pt x="2809" y="113943"/>
                </a:cubicBezTo>
                <a:cubicBezTo>
                  <a:pt x="1492" y="113943"/>
                  <a:pt x="165" y="115103"/>
                  <a:pt x="101" y="116417"/>
                </a:cubicBezTo>
                <a:cubicBezTo>
                  <a:pt x="1" y="117685"/>
                  <a:pt x="1002" y="118885"/>
                  <a:pt x="2236" y="118919"/>
                </a:cubicBezTo>
                <a:cubicBezTo>
                  <a:pt x="2292" y="118924"/>
                  <a:pt x="2348" y="118926"/>
                  <a:pt x="2405" y="118926"/>
                </a:cubicBezTo>
                <a:cubicBezTo>
                  <a:pt x="3454" y="118926"/>
                  <a:pt x="4526" y="118062"/>
                  <a:pt x="4938" y="117017"/>
                </a:cubicBezTo>
                <a:cubicBezTo>
                  <a:pt x="5572" y="117251"/>
                  <a:pt x="6439" y="117384"/>
                  <a:pt x="7807" y="117584"/>
                </a:cubicBezTo>
                <a:cubicBezTo>
                  <a:pt x="10075" y="117951"/>
                  <a:pt x="12510" y="118285"/>
                  <a:pt x="14144" y="120553"/>
                </a:cubicBezTo>
                <a:cubicBezTo>
                  <a:pt x="15312" y="122188"/>
                  <a:pt x="16980" y="123455"/>
                  <a:pt x="18414" y="124890"/>
                </a:cubicBezTo>
                <a:cubicBezTo>
                  <a:pt x="17914" y="124956"/>
                  <a:pt x="17447" y="125057"/>
                  <a:pt x="16746" y="125123"/>
                </a:cubicBezTo>
                <a:cubicBezTo>
                  <a:pt x="17680" y="127358"/>
                  <a:pt x="18481" y="129260"/>
                  <a:pt x="19315" y="131194"/>
                </a:cubicBezTo>
                <a:cubicBezTo>
                  <a:pt x="19982" y="131861"/>
                  <a:pt x="20449" y="132562"/>
                  <a:pt x="21683" y="132729"/>
                </a:cubicBezTo>
                <a:cubicBezTo>
                  <a:pt x="23418" y="132962"/>
                  <a:pt x="25519" y="133062"/>
                  <a:pt x="26520" y="135230"/>
                </a:cubicBezTo>
                <a:cubicBezTo>
                  <a:pt x="25986" y="136365"/>
                  <a:pt x="25419" y="137532"/>
                  <a:pt x="24819" y="138633"/>
                </a:cubicBezTo>
                <a:cubicBezTo>
                  <a:pt x="24420" y="139431"/>
                  <a:pt x="23945" y="139796"/>
                  <a:pt x="23382" y="139796"/>
                </a:cubicBezTo>
                <a:cubicBezTo>
                  <a:pt x="22957" y="139796"/>
                  <a:pt x="22481" y="139588"/>
                  <a:pt x="21950" y="139200"/>
                </a:cubicBezTo>
                <a:cubicBezTo>
                  <a:pt x="20816" y="138366"/>
                  <a:pt x="19582" y="137699"/>
                  <a:pt x="18281" y="136932"/>
                </a:cubicBezTo>
                <a:lnTo>
                  <a:pt x="18281" y="136932"/>
                </a:lnTo>
                <a:cubicBezTo>
                  <a:pt x="17413" y="138966"/>
                  <a:pt x="18814" y="139433"/>
                  <a:pt x="19582" y="140201"/>
                </a:cubicBezTo>
                <a:cubicBezTo>
                  <a:pt x="20416" y="140968"/>
                  <a:pt x="21350" y="141635"/>
                  <a:pt x="22183" y="142302"/>
                </a:cubicBezTo>
                <a:cubicBezTo>
                  <a:pt x="21283" y="147873"/>
                  <a:pt x="22517" y="149674"/>
                  <a:pt x="27787" y="150608"/>
                </a:cubicBezTo>
                <a:cubicBezTo>
                  <a:pt x="28288" y="150708"/>
                  <a:pt x="28988" y="151042"/>
                  <a:pt x="29155" y="151442"/>
                </a:cubicBezTo>
                <a:cubicBezTo>
                  <a:pt x="30233" y="154288"/>
                  <a:pt x="32549" y="155143"/>
                  <a:pt x="35015" y="155143"/>
                </a:cubicBezTo>
                <a:cubicBezTo>
                  <a:pt x="35295" y="155143"/>
                  <a:pt x="35577" y="155132"/>
                  <a:pt x="35860" y="155111"/>
                </a:cubicBezTo>
                <a:cubicBezTo>
                  <a:pt x="35956" y="155104"/>
                  <a:pt x="36053" y="155100"/>
                  <a:pt x="36150" y="155100"/>
                </a:cubicBezTo>
                <a:cubicBezTo>
                  <a:pt x="37253" y="155100"/>
                  <a:pt x="38410" y="155552"/>
                  <a:pt x="39523" y="155552"/>
                </a:cubicBezTo>
                <a:cubicBezTo>
                  <a:pt x="40453" y="155552"/>
                  <a:pt x="41353" y="155237"/>
                  <a:pt x="42164" y="154077"/>
                </a:cubicBezTo>
                <a:cubicBezTo>
                  <a:pt x="43132" y="156012"/>
                  <a:pt x="45200" y="154911"/>
                  <a:pt x="45867" y="155545"/>
                </a:cubicBezTo>
                <a:cubicBezTo>
                  <a:pt x="46254" y="155919"/>
                  <a:pt x="46588" y="156063"/>
                  <a:pt x="46886" y="156063"/>
                </a:cubicBezTo>
                <a:cubicBezTo>
                  <a:pt x="47862" y="156063"/>
                  <a:pt x="48462" y="154532"/>
                  <a:pt x="49337" y="154532"/>
                </a:cubicBezTo>
                <a:cubicBezTo>
                  <a:pt x="49578" y="154532"/>
                  <a:pt x="49840" y="154648"/>
                  <a:pt x="50137" y="154945"/>
                </a:cubicBezTo>
                <a:cubicBezTo>
                  <a:pt x="49803" y="155645"/>
                  <a:pt x="49436" y="156446"/>
                  <a:pt x="49036" y="157213"/>
                </a:cubicBezTo>
                <a:cubicBezTo>
                  <a:pt x="49837" y="157213"/>
                  <a:pt x="50304" y="156946"/>
                  <a:pt x="50704" y="156612"/>
                </a:cubicBezTo>
                <a:cubicBezTo>
                  <a:pt x="51535" y="155936"/>
                  <a:pt x="52265" y="155439"/>
                  <a:pt x="53109" y="155439"/>
                </a:cubicBezTo>
                <a:cubicBezTo>
                  <a:pt x="53722" y="155439"/>
                  <a:pt x="54393" y="155700"/>
                  <a:pt x="55207" y="156346"/>
                </a:cubicBezTo>
                <a:cubicBezTo>
                  <a:pt x="56397" y="157271"/>
                  <a:pt x="57775" y="157501"/>
                  <a:pt x="59212" y="157501"/>
                </a:cubicBezTo>
                <a:cubicBezTo>
                  <a:pt x="60625" y="157501"/>
                  <a:pt x="62095" y="157279"/>
                  <a:pt x="63498" y="157279"/>
                </a:cubicBezTo>
                <a:cubicBezTo>
                  <a:pt x="63547" y="157279"/>
                  <a:pt x="63597" y="157279"/>
                  <a:pt x="63646" y="157280"/>
                </a:cubicBezTo>
                <a:cubicBezTo>
                  <a:pt x="63780" y="157280"/>
                  <a:pt x="63847" y="156913"/>
                  <a:pt x="63980" y="156713"/>
                </a:cubicBezTo>
                <a:lnTo>
                  <a:pt x="63947" y="156713"/>
                </a:lnTo>
                <a:cubicBezTo>
                  <a:pt x="64180" y="156045"/>
                  <a:pt x="64480" y="155378"/>
                  <a:pt x="64781" y="154678"/>
                </a:cubicBezTo>
                <a:lnTo>
                  <a:pt x="65314" y="154678"/>
                </a:lnTo>
                <a:cubicBezTo>
                  <a:pt x="65448" y="154945"/>
                  <a:pt x="65681" y="155345"/>
                  <a:pt x="65948" y="155378"/>
                </a:cubicBezTo>
                <a:cubicBezTo>
                  <a:pt x="65957" y="155380"/>
                  <a:pt x="65965" y="155380"/>
                  <a:pt x="65974" y="155380"/>
                </a:cubicBezTo>
                <a:cubicBezTo>
                  <a:pt x="66174" y="155380"/>
                  <a:pt x="66458" y="155037"/>
                  <a:pt x="66682" y="154878"/>
                </a:cubicBezTo>
                <a:lnTo>
                  <a:pt x="66482" y="154678"/>
                </a:lnTo>
                <a:lnTo>
                  <a:pt x="68883" y="154678"/>
                </a:lnTo>
                <a:cubicBezTo>
                  <a:pt x="70117" y="154706"/>
                  <a:pt x="70455" y="156688"/>
                  <a:pt x="71758" y="156688"/>
                </a:cubicBezTo>
                <a:cubicBezTo>
                  <a:pt x="72006" y="156688"/>
                  <a:pt x="72289" y="156616"/>
                  <a:pt x="72619" y="156446"/>
                </a:cubicBezTo>
                <a:cubicBezTo>
                  <a:pt x="72353" y="155745"/>
                  <a:pt x="72152" y="155111"/>
                  <a:pt x="71886" y="154511"/>
                </a:cubicBezTo>
                <a:cubicBezTo>
                  <a:pt x="73020" y="154244"/>
                  <a:pt x="73820" y="154077"/>
                  <a:pt x="74387" y="154044"/>
                </a:cubicBezTo>
                <a:lnTo>
                  <a:pt x="74387" y="154044"/>
                </a:lnTo>
                <a:cubicBezTo>
                  <a:pt x="74321" y="154177"/>
                  <a:pt x="74321" y="154277"/>
                  <a:pt x="74321" y="154377"/>
                </a:cubicBezTo>
                <a:cubicBezTo>
                  <a:pt x="74387" y="154611"/>
                  <a:pt x="74788" y="154778"/>
                  <a:pt x="75021" y="155011"/>
                </a:cubicBezTo>
                <a:cubicBezTo>
                  <a:pt x="75221" y="154744"/>
                  <a:pt x="75622" y="154511"/>
                  <a:pt x="75555" y="154244"/>
                </a:cubicBezTo>
                <a:lnTo>
                  <a:pt x="75555" y="154244"/>
                </a:lnTo>
                <a:cubicBezTo>
                  <a:pt x="76155" y="154611"/>
                  <a:pt x="76522" y="155412"/>
                  <a:pt x="77223" y="156879"/>
                </a:cubicBezTo>
                <a:cubicBezTo>
                  <a:pt x="79858" y="157280"/>
                  <a:pt x="82360" y="157680"/>
                  <a:pt x="84895" y="158047"/>
                </a:cubicBezTo>
                <a:cubicBezTo>
                  <a:pt x="84895" y="158781"/>
                  <a:pt x="84962" y="159515"/>
                  <a:pt x="85128" y="160115"/>
                </a:cubicBezTo>
                <a:cubicBezTo>
                  <a:pt x="86196" y="159915"/>
                  <a:pt x="87330" y="159781"/>
                  <a:pt x="88464" y="159781"/>
                </a:cubicBezTo>
                <a:cubicBezTo>
                  <a:pt x="90799" y="159781"/>
                  <a:pt x="92967" y="160248"/>
                  <a:pt x="94969" y="161082"/>
                </a:cubicBezTo>
                <a:cubicBezTo>
                  <a:pt x="95569" y="161082"/>
                  <a:pt x="96203" y="161182"/>
                  <a:pt x="96803" y="161249"/>
                </a:cubicBezTo>
                <a:cubicBezTo>
                  <a:pt x="96837" y="161182"/>
                  <a:pt x="96837" y="161116"/>
                  <a:pt x="96870" y="161049"/>
                </a:cubicBezTo>
                <a:cubicBezTo>
                  <a:pt x="96370" y="160782"/>
                  <a:pt x="95969" y="160549"/>
                  <a:pt x="95536" y="160449"/>
                </a:cubicBezTo>
                <a:cubicBezTo>
                  <a:pt x="94735" y="160282"/>
                  <a:pt x="93801" y="160082"/>
                  <a:pt x="93701" y="159348"/>
                </a:cubicBezTo>
                <a:lnTo>
                  <a:pt x="93701" y="159348"/>
                </a:lnTo>
                <a:cubicBezTo>
                  <a:pt x="96136" y="159548"/>
                  <a:pt x="98571" y="159748"/>
                  <a:pt x="101006" y="159915"/>
                </a:cubicBezTo>
                <a:cubicBezTo>
                  <a:pt x="103875" y="160182"/>
                  <a:pt x="106811" y="160415"/>
                  <a:pt x="109012" y="160582"/>
                </a:cubicBezTo>
                <a:cubicBezTo>
                  <a:pt x="110647" y="159014"/>
                  <a:pt x="111581" y="157380"/>
                  <a:pt x="113048" y="156746"/>
                </a:cubicBezTo>
                <a:cubicBezTo>
                  <a:pt x="114262" y="156226"/>
                  <a:pt x="115696" y="156000"/>
                  <a:pt x="117105" y="156000"/>
                </a:cubicBezTo>
                <a:cubicBezTo>
                  <a:pt x="117594" y="156000"/>
                  <a:pt x="118080" y="156027"/>
                  <a:pt x="118552" y="156079"/>
                </a:cubicBezTo>
                <a:cubicBezTo>
                  <a:pt x="118856" y="156119"/>
                  <a:pt x="119139" y="156139"/>
                  <a:pt x="119404" y="156139"/>
                </a:cubicBezTo>
                <a:cubicBezTo>
                  <a:pt x="120915" y="156139"/>
                  <a:pt x="121821" y="155472"/>
                  <a:pt x="122388" y="153910"/>
                </a:cubicBezTo>
                <a:cubicBezTo>
                  <a:pt x="122922" y="152343"/>
                  <a:pt x="124023" y="151242"/>
                  <a:pt x="125657" y="151008"/>
                </a:cubicBezTo>
                <a:cubicBezTo>
                  <a:pt x="127258" y="150742"/>
                  <a:pt x="128760" y="150275"/>
                  <a:pt x="130094" y="149574"/>
                </a:cubicBezTo>
                <a:cubicBezTo>
                  <a:pt x="130494" y="149707"/>
                  <a:pt x="130894" y="149774"/>
                  <a:pt x="131395" y="149841"/>
                </a:cubicBezTo>
                <a:cubicBezTo>
                  <a:pt x="131528" y="149374"/>
                  <a:pt x="131562" y="149007"/>
                  <a:pt x="131595" y="148607"/>
                </a:cubicBezTo>
                <a:cubicBezTo>
                  <a:pt x="132395" y="148073"/>
                  <a:pt x="133096" y="147406"/>
                  <a:pt x="133830" y="146672"/>
                </a:cubicBezTo>
                <a:cubicBezTo>
                  <a:pt x="134230" y="146205"/>
                  <a:pt x="134931" y="145871"/>
                  <a:pt x="135564" y="145705"/>
                </a:cubicBezTo>
                <a:cubicBezTo>
                  <a:pt x="145171" y="143270"/>
                  <a:pt x="153744" y="139000"/>
                  <a:pt x="161183" y="132595"/>
                </a:cubicBezTo>
                <a:cubicBezTo>
                  <a:pt x="162384" y="132762"/>
                  <a:pt x="163518" y="132929"/>
                  <a:pt x="164585" y="133096"/>
                </a:cubicBezTo>
                <a:cubicBezTo>
                  <a:pt x="165219" y="131361"/>
                  <a:pt x="166587" y="130160"/>
                  <a:pt x="165219" y="128359"/>
                </a:cubicBezTo>
                <a:cubicBezTo>
                  <a:pt x="164852" y="127859"/>
                  <a:pt x="165186" y="126191"/>
                  <a:pt x="165753" y="125757"/>
                </a:cubicBezTo>
                <a:cubicBezTo>
                  <a:pt x="167554" y="124389"/>
                  <a:pt x="166720" y="122922"/>
                  <a:pt x="166053" y="121187"/>
                </a:cubicBezTo>
                <a:lnTo>
                  <a:pt x="166053" y="121187"/>
                </a:lnTo>
                <a:cubicBezTo>
                  <a:pt x="167054" y="121320"/>
                  <a:pt x="167687" y="121421"/>
                  <a:pt x="167954" y="121487"/>
                </a:cubicBezTo>
                <a:cubicBezTo>
                  <a:pt x="169922" y="119486"/>
                  <a:pt x="170956" y="117218"/>
                  <a:pt x="171056" y="114582"/>
                </a:cubicBezTo>
                <a:cubicBezTo>
                  <a:pt x="171090" y="112981"/>
                  <a:pt x="171924" y="111980"/>
                  <a:pt x="173225" y="111714"/>
                </a:cubicBezTo>
                <a:cubicBezTo>
                  <a:pt x="174192" y="109145"/>
                  <a:pt x="171590" y="109746"/>
                  <a:pt x="170923" y="108878"/>
                </a:cubicBezTo>
                <a:cubicBezTo>
                  <a:pt x="173225" y="106176"/>
                  <a:pt x="172391" y="102974"/>
                  <a:pt x="173191" y="100139"/>
                </a:cubicBezTo>
                <a:cubicBezTo>
                  <a:pt x="174059" y="99638"/>
                  <a:pt x="174926" y="99138"/>
                  <a:pt x="175560" y="98738"/>
                </a:cubicBezTo>
                <a:cubicBezTo>
                  <a:pt x="175960" y="96069"/>
                  <a:pt x="176027" y="93701"/>
                  <a:pt x="176727" y="91499"/>
                </a:cubicBezTo>
                <a:cubicBezTo>
                  <a:pt x="178695" y="85461"/>
                  <a:pt x="178862" y="79190"/>
                  <a:pt x="179129" y="72953"/>
                </a:cubicBezTo>
                <a:cubicBezTo>
                  <a:pt x="179429" y="67048"/>
                  <a:pt x="180396" y="68149"/>
                  <a:pt x="174592" y="65347"/>
                </a:cubicBezTo>
                <a:cubicBezTo>
                  <a:pt x="174417" y="65289"/>
                  <a:pt x="174267" y="65102"/>
                  <a:pt x="174278" y="65102"/>
                </a:cubicBezTo>
                <a:lnTo>
                  <a:pt x="174278" y="65102"/>
                </a:lnTo>
                <a:cubicBezTo>
                  <a:pt x="174279" y="65102"/>
                  <a:pt x="174284" y="65105"/>
                  <a:pt x="174292" y="65114"/>
                </a:cubicBezTo>
                <a:cubicBezTo>
                  <a:pt x="174025" y="62011"/>
                  <a:pt x="173758" y="59143"/>
                  <a:pt x="173525" y="56174"/>
                </a:cubicBezTo>
                <a:lnTo>
                  <a:pt x="173525" y="56174"/>
                </a:lnTo>
                <a:cubicBezTo>
                  <a:pt x="174225" y="56207"/>
                  <a:pt x="174892" y="56274"/>
                  <a:pt x="175693" y="56307"/>
                </a:cubicBezTo>
                <a:cubicBezTo>
                  <a:pt x="175259" y="53972"/>
                  <a:pt x="171423" y="54706"/>
                  <a:pt x="171924" y="51871"/>
                </a:cubicBezTo>
                <a:cubicBezTo>
                  <a:pt x="172268" y="51495"/>
                  <a:pt x="172582" y="51356"/>
                  <a:pt x="172871" y="51356"/>
                </a:cubicBezTo>
                <a:cubicBezTo>
                  <a:pt x="173689" y="51356"/>
                  <a:pt x="174319" y="52460"/>
                  <a:pt x="174937" y="52460"/>
                </a:cubicBezTo>
                <a:cubicBezTo>
                  <a:pt x="175034" y="52460"/>
                  <a:pt x="175130" y="52433"/>
                  <a:pt x="175226" y="52371"/>
                </a:cubicBezTo>
                <a:cubicBezTo>
                  <a:pt x="175958" y="51932"/>
                  <a:pt x="176602" y="51385"/>
                  <a:pt x="177417" y="51385"/>
                </a:cubicBezTo>
                <a:cubicBezTo>
                  <a:pt x="177715" y="51385"/>
                  <a:pt x="178037" y="51458"/>
                  <a:pt x="178395" y="51637"/>
                </a:cubicBezTo>
                <a:cubicBezTo>
                  <a:pt x="178362" y="51270"/>
                  <a:pt x="178262" y="50937"/>
                  <a:pt x="178228" y="50637"/>
                </a:cubicBezTo>
                <a:lnTo>
                  <a:pt x="178228" y="50637"/>
                </a:lnTo>
                <a:cubicBezTo>
                  <a:pt x="178362" y="50670"/>
                  <a:pt x="178462" y="50670"/>
                  <a:pt x="178628" y="50703"/>
                </a:cubicBezTo>
                <a:cubicBezTo>
                  <a:pt x="178700" y="50710"/>
                  <a:pt x="178772" y="50713"/>
                  <a:pt x="178843" y="50713"/>
                </a:cubicBezTo>
                <a:cubicBezTo>
                  <a:pt x="180169" y="50713"/>
                  <a:pt x="181436" y="49566"/>
                  <a:pt x="181531" y="48268"/>
                </a:cubicBezTo>
                <a:cubicBezTo>
                  <a:pt x="181397" y="47034"/>
                  <a:pt x="180363" y="45833"/>
                  <a:pt x="179196" y="45766"/>
                </a:cubicBezTo>
                <a:cubicBezTo>
                  <a:pt x="179136" y="45761"/>
                  <a:pt x="179076" y="45759"/>
                  <a:pt x="179016" y="45759"/>
                </a:cubicBezTo>
                <a:cubicBezTo>
                  <a:pt x="177940" y="45759"/>
                  <a:pt x="176871" y="46593"/>
                  <a:pt x="176460" y="47668"/>
                </a:cubicBezTo>
                <a:cubicBezTo>
                  <a:pt x="175860" y="47434"/>
                  <a:pt x="174959" y="47301"/>
                  <a:pt x="173592" y="47101"/>
                </a:cubicBezTo>
                <a:cubicBezTo>
                  <a:pt x="171357" y="46700"/>
                  <a:pt x="168888" y="46367"/>
                  <a:pt x="167254" y="44132"/>
                </a:cubicBezTo>
                <a:cubicBezTo>
                  <a:pt x="166086" y="42497"/>
                  <a:pt x="164418" y="41196"/>
                  <a:pt x="163017" y="39795"/>
                </a:cubicBezTo>
                <a:cubicBezTo>
                  <a:pt x="163518" y="39695"/>
                  <a:pt x="163951" y="39629"/>
                  <a:pt x="164685" y="39529"/>
                </a:cubicBezTo>
                <a:cubicBezTo>
                  <a:pt x="163718" y="37327"/>
                  <a:pt x="162917" y="35426"/>
                  <a:pt x="162083" y="33491"/>
                </a:cubicBezTo>
                <a:cubicBezTo>
                  <a:pt x="161416" y="32824"/>
                  <a:pt x="160949" y="32123"/>
                  <a:pt x="159715" y="31957"/>
                </a:cubicBezTo>
                <a:cubicBezTo>
                  <a:pt x="158014" y="31690"/>
                  <a:pt x="155879" y="31623"/>
                  <a:pt x="154878" y="29455"/>
                </a:cubicBezTo>
                <a:cubicBezTo>
                  <a:pt x="155412" y="28321"/>
                  <a:pt x="156012" y="27153"/>
                  <a:pt x="156579" y="26019"/>
                </a:cubicBezTo>
                <a:cubicBezTo>
                  <a:pt x="156978" y="25240"/>
                  <a:pt x="157453" y="24873"/>
                  <a:pt x="158015" y="24873"/>
                </a:cubicBezTo>
                <a:cubicBezTo>
                  <a:pt x="158441" y="24873"/>
                  <a:pt x="158917" y="25083"/>
                  <a:pt x="159448" y="25485"/>
                </a:cubicBezTo>
                <a:cubicBezTo>
                  <a:pt x="160582" y="26319"/>
                  <a:pt x="161850" y="26986"/>
                  <a:pt x="163117" y="27720"/>
                </a:cubicBezTo>
                <a:cubicBezTo>
                  <a:pt x="164018" y="25685"/>
                  <a:pt x="162584" y="25218"/>
                  <a:pt x="161850" y="24485"/>
                </a:cubicBezTo>
                <a:cubicBezTo>
                  <a:pt x="161016" y="23684"/>
                  <a:pt x="160049" y="23017"/>
                  <a:pt x="159215" y="22350"/>
                </a:cubicBezTo>
                <a:cubicBezTo>
                  <a:pt x="160115" y="16812"/>
                  <a:pt x="158881" y="15011"/>
                  <a:pt x="153611" y="14077"/>
                </a:cubicBezTo>
                <a:cubicBezTo>
                  <a:pt x="153110" y="13977"/>
                  <a:pt x="152410" y="13643"/>
                  <a:pt x="152243" y="13243"/>
                </a:cubicBezTo>
                <a:cubicBezTo>
                  <a:pt x="151179" y="10406"/>
                  <a:pt x="148937" y="9533"/>
                  <a:pt x="146491" y="9533"/>
                </a:cubicBezTo>
                <a:cubicBezTo>
                  <a:pt x="146176" y="9533"/>
                  <a:pt x="145858" y="9547"/>
                  <a:pt x="145538" y="9574"/>
                </a:cubicBezTo>
                <a:cubicBezTo>
                  <a:pt x="145442" y="9581"/>
                  <a:pt x="145345" y="9585"/>
                  <a:pt x="145248" y="9585"/>
                </a:cubicBezTo>
                <a:cubicBezTo>
                  <a:pt x="144145" y="9585"/>
                  <a:pt x="142988" y="9133"/>
                  <a:pt x="141875" y="9133"/>
                </a:cubicBezTo>
                <a:cubicBezTo>
                  <a:pt x="140945" y="9133"/>
                  <a:pt x="140045" y="9449"/>
                  <a:pt x="139234" y="10608"/>
                </a:cubicBezTo>
                <a:cubicBezTo>
                  <a:pt x="138266" y="8673"/>
                  <a:pt x="136198" y="9774"/>
                  <a:pt x="135531" y="9140"/>
                </a:cubicBezTo>
                <a:cubicBezTo>
                  <a:pt x="135146" y="8756"/>
                  <a:pt x="134816" y="8609"/>
                  <a:pt x="134520" y="8609"/>
                </a:cubicBezTo>
                <a:cubicBezTo>
                  <a:pt x="133944" y="8609"/>
                  <a:pt x="133504" y="9166"/>
                  <a:pt x="133063" y="9607"/>
                </a:cubicBezTo>
                <a:cubicBezTo>
                  <a:pt x="132929" y="9507"/>
                  <a:pt x="132762" y="9440"/>
                  <a:pt x="132662" y="9307"/>
                </a:cubicBezTo>
                <a:cubicBezTo>
                  <a:pt x="132395" y="9107"/>
                  <a:pt x="132095" y="8940"/>
                  <a:pt x="131828" y="8740"/>
                </a:cubicBezTo>
                <a:lnTo>
                  <a:pt x="132429" y="7472"/>
                </a:lnTo>
                <a:cubicBezTo>
                  <a:pt x="131862" y="7472"/>
                  <a:pt x="131495" y="7606"/>
                  <a:pt x="131161" y="7806"/>
                </a:cubicBezTo>
                <a:cubicBezTo>
                  <a:pt x="131195" y="5137"/>
                  <a:pt x="130361" y="4337"/>
                  <a:pt x="127592" y="4137"/>
                </a:cubicBezTo>
                <a:cubicBezTo>
                  <a:pt x="127325" y="4137"/>
                  <a:pt x="126925" y="3970"/>
                  <a:pt x="126825" y="3770"/>
                </a:cubicBezTo>
                <a:cubicBezTo>
                  <a:pt x="126182" y="2484"/>
                  <a:pt x="125104" y="2071"/>
                  <a:pt x="123956" y="2071"/>
                </a:cubicBezTo>
                <a:cubicBezTo>
                  <a:pt x="123614" y="2071"/>
                  <a:pt x="123266" y="2107"/>
                  <a:pt x="122922" y="2169"/>
                </a:cubicBezTo>
                <a:cubicBezTo>
                  <a:pt x="122765" y="2202"/>
                  <a:pt x="122603" y="2213"/>
                  <a:pt x="122436" y="2213"/>
                </a:cubicBezTo>
                <a:cubicBezTo>
                  <a:pt x="122050" y="2213"/>
                  <a:pt x="121643" y="2151"/>
                  <a:pt x="121246" y="2151"/>
                </a:cubicBezTo>
                <a:cubicBezTo>
                  <a:pt x="120615" y="2151"/>
                  <a:pt x="120010" y="2310"/>
                  <a:pt x="119553" y="3136"/>
                </a:cubicBezTo>
                <a:cubicBezTo>
                  <a:pt x="119270" y="2704"/>
                  <a:pt x="118900" y="2611"/>
                  <a:pt x="118539" y="2611"/>
                </a:cubicBezTo>
                <a:cubicBezTo>
                  <a:pt x="118268" y="2611"/>
                  <a:pt x="118002" y="2663"/>
                  <a:pt x="117780" y="2663"/>
                </a:cubicBezTo>
                <a:cubicBezTo>
                  <a:pt x="117637" y="2663"/>
                  <a:pt x="117513" y="2641"/>
                  <a:pt x="117418" y="2569"/>
                </a:cubicBezTo>
                <a:cubicBezTo>
                  <a:pt x="117208" y="2400"/>
                  <a:pt x="117034" y="2332"/>
                  <a:pt x="116883" y="2332"/>
                </a:cubicBezTo>
                <a:cubicBezTo>
                  <a:pt x="116309" y="2332"/>
                  <a:pt x="116090" y="3317"/>
                  <a:pt x="115586" y="3317"/>
                </a:cubicBezTo>
                <a:cubicBezTo>
                  <a:pt x="115470" y="3317"/>
                  <a:pt x="115338" y="3265"/>
                  <a:pt x="115183" y="3136"/>
                </a:cubicBezTo>
                <a:cubicBezTo>
                  <a:pt x="115350" y="2736"/>
                  <a:pt x="115450" y="2302"/>
                  <a:pt x="115650" y="1835"/>
                </a:cubicBezTo>
                <a:lnTo>
                  <a:pt x="115650" y="1835"/>
                </a:lnTo>
                <a:cubicBezTo>
                  <a:pt x="115217" y="1902"/>
                  <a:pt x="114983" y="2068"/>
                  <a:pt x="114750" y="2269"/>
                </a:cubicBezTo>
                <a:cubicBezTo>
                  <a:pt x="114305" y="2713"/>
                  <a:pt x="113901" y="3050"/>
                  <a:pt x="113385" y="3050"/>
                </a:cubicBezTo>
                <a:cubicBezTo>
                  <a:pt x="113086" y="3050"/>
                  <a:pt x="112751" y="2937"/>
                  <a:pt x="112348" y="2669"/>
                </a:cubicBezTo>
                <a:cubicBezTo>
                  <a:pt x="111822" y="2351"/>
                  <a:pt x="111264" y="2244"/>
                  <a:pt x="110694" y="2244"/>
                </a:cubicBezTo>
                <a:cubicBezTo>
                  <a:pt x="109708" y="2244"/>
                  <a:pt x="108683" y="2563"/>
                  <a:pt x="107711" y="2669"/>
                </a:cubicBezTo>
                <a:cubicBezTo>
                  <a:pt x="107678" y="2669"/>
                  <a:pt x="107611" y="2902"/>
                  <a:pt x="107578" y="3002"/>
                </a:cubicBezTo>
                <a:lnTo>
                  <a:pt x="107611" y="3002"/>
                </a:lnTo>
                <a:cubicBezTo>
                  <a:pt x="107511" y="3369"/>
                  <a:pt x="107411" y="3770"/>
                  <a:pt x="107278" y="4170"/>
                </a:cubicBezTo>
                <a:cubicBezTo>
                  <a:pt x="107211" y="4170"/>
                  <a:pt x="107077" y="4203"/>
                  <a:pt x="107011" y="4203"/>
                </a:cubicBezTo>
                <a:cubicBezTo>
                  <a:pt x="106911" y="4103"/>
                  <a:pt x="106744" y="3903"/>
                  <a:pt x="106644" y="3903"/>
                </a:cubicBezTo>
                <a:cubicBezTo>
                  <a:pt x="106510" y="3903"/>
                  <a:pt x="106377" y="4103"/>
                  <a:pt x="106243" y="4203"/>
                </a:cubicBezTo>
                <a:cubicBezTo>
                  <a:pt x="106310" y="4270"/>
                  <a:pt x="106344" y="4270"/>
                  <a:pt x="106377" y="4303"/>
                </a:cubicBezTo>
                <a:cubicBezTo>
                  <a:pt x="105910" y="4337"/>
                  <a:pt x="105510" y="4403"/>
                  <a:pt x="105043" y="4437"/>
                </a:cubicBezTo>
                <a:cubicBezTo>
                  <a:pt x="105034" y="4437"/>
                  <a:pt x="105025" y="4437"/>
                  <a:pt x="105016" y="4437"/>
                </a:cubicBezTo>
                <a:cubicBezTo>
                  <a:pt x="104386" y="4437"/>
                  <a:pt x="104087" y="3483"/>
                  <a:pt x="103438" y="3483"/>
                </a:cubicBezTo>
                <a:cubicBezTo>
                  <a:pt x="103284" y="3483"/>
                  <a:pt x="103110" y="3537"/>
                  <a:pt x="102908" y="3670"/>
                </a:cubicBezTo>
                <a:cubicBezTo>
                  <a:pt x="103075" y="4070"/>
                  <a:pt x="103241" y="4403"/>
                  <a:pt x="103408" y="4737"/>
                </a:cubicBezTo>
                <a:cubicBezTo>
                  <a:pt x="102841" y="4937"/>
                  <a:pt x="102407" y="5037"/>
                  <a:pt x="102074" y="5137"/>
                </a:cubicBezTo>
                <a:cubicBezTo>
                  <a:pt x="102141" y="5037"/>
                  <a:pt x="102141" y="5004"/>
                  <a:pt x="102074" y="4937"/>
                </a:cubicBezTo>
                <a:cubicBezTo>
                  <a:pt x="102040" y="4804"/>
                  <a:pt x="101807" y="4737"/>
                  <a:pt x="101674" y="4637"/>
                </a:cubicBezTo>
                <a:cubicBezTo>
                  <a:pt x="101573" y="4804"/>
                  <a:pt x="101373" y="4971"/>
                  <a:pt x="101407" y="5104"/>
                </a:cubicBezTo>
                <a:cubicBezTo>
                  <a:pt x="101073" y="4937"/>
                  <a:pt x="100840" y="4504"/>
                  <a:pt x="100339" y="3770"/>
                </a:cubicBezTo>
                <a:cubicBezTo>
                  <a:pt x="98872" y="3670"/>
                  <a:pt x="97504" y="3636"/>
                  <a:pt x="96136" y="3536"/>
                </a:cubicBezTo>
                <a:cubicBezTo>
                  <a:pt x="95969" y="2169"/>
                  <a:pt x="95536" y="1034"/>
                  <a:pt x="94235" y="801"/>
                </a:cubicBezTo>
                <a:cubicBezTo>
                  <a:pt x="92867" y="534"/>
                  <a:pt x="91500" y="634"/>
                  <a:pt x="90065" y="534"/>
                </a:cubicBezTo>
                <a:cubicBezTo>
                  <a:pt x="88798" y="367"/>
                  <a:pt x="87497" y="200"/>
                  <a:pt x="861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 rot="5900553">
            <a:off x="7741830" y="-996229"/>
            <a:ext cx="1509131" cy="3041653"/>
          </a:xfrm>
          <a:custGeom>
            <a:avLst/>
            <a:gdLst/>
            <a:ahLst/>
            <a:cxnLst/>
            <a:rect l="l" t="t" r="r" b="b"/>
            <a:pathLst>
              <a:path w="33391" h="67299" extrusionOk="0">
                <a:moveTo>
                  <a:pt x="27487" y="6797"/>
                </a:moveTo>
                <a:lnTo>
                  <a:pt x="27487" y="6897"/>
                </a:lnTo>
                <a:cubicBezTo>
                  <a:pt x="27473" y="6897"/>
                  <a:pt x="27455" y="6903"/>
                  <a:pt x="27435" y="6903"/>
                </a:cubicBezTo>
                <a:cubicBezTo>
                  <a:pt x="27405" y="6903"/>
                  <a:pt x="27373" y="6891"/>
                  <a:pt x="27353" y="6830"/>
                </a:cubicBezTo>
                <a:lnTo>
                  <a:pt x="27353" y="6797"/>
                </a:lnTo>
                <a:close/>
                <a:moveTo>
                  <a:pt x="10473" y="1"/>
                </a:moveTo>
                <a:cubicBezTo>
                  <a:pt x="9466" y="1"/>
                  <a:pt x="8466" y="275"/>
                  <a:pt x="7506" y="659"/>
                </a:cubicBezTo>
                <a:cubicBezTo>
                  <a:pt x="7372" y="759"/>
                  <a:pt x="7272" y="826"/>
                  <a:pt x="7172" y="926"/>
                </a:cubicBezTo>
                <a:cubicBezTo>
                  <a:pt x="6538" y="1460"/>
                  <a:pt x="5938" y="1994"/>
                  <a:pt x="5338" y="2594"/>
                </a:cubicBezTo>
                <a:cubicBezTo>
                  <a:pt x="4704" y="3228"/>
                  <a:pt x="4170" y="3895"/>
                  <a:pt x="3636" y="4596"/>
                </a:cubicBezTo>
                <a:cubicBezTo>
                  <a:pt x="3470" y="4829"/>
                  <a:pt x="3303" y="5196"/>
                  <a:pt x="3269" y="5496"/>
                </a:cubicBezTo>
                <a:cubicBezTo>
                  <a:pt x="3169" y="5896"/>
                  <a:pt x="2869" y="6063"/>
                  <a:pt x="2769" y="6397"/>
                </a:cubicBezTo>
                <a:cubicBezTo>
                  <a:pt x="2769" y="6464"/>
                  <a:pt x="2669" y="6497"/>
                  <a:pt x="2669" y="6597"/>
                </a:cubicBezTo>
                <a:cubicBezTo>
                  <a:pt x="2435" y="7464"/>
                  <a:pt x="2135" y="8298"/>
                  <a:pt x="1702" y="9132"/>
                </a:cubicBezTo>
                <a:cubicBezTo>
                  <a:pt x="1501" y="9566"/>
                  <a:pt x="1468" y="10099"/>
                  <a:pt x="1301" y="10566"/>
                </a:cubicBezTo>
                <a:cubicBezTo>
                  <a:pt x="1268" y="10633"/>
                  <a:pt x="1301" y="10767"/>
                  <a:pt x="1335" y="10867"/>
                </a:cubicBezTo>
                <a:cubicBezTo>
                  <a:pt x="1435" y="10967"/>
                  <a:pt x="1535" y="11067"/>
                  <a:pt x="1668" y="11167"/>
                </a:cubicBezTo>
                <a:cubicBezTo>
                  <a:pt x="1535" y="11167"/>
                  <a:pt x="1435" y="11234"/>
                  <a:pt x="1301" y="11267"/>
                </a:cubicBezTo>
                <a:cubicBezTo>
                  <a:pt x="1268" y="11300"/>
                  <a:pt x="1201" y="11434"/>
                  <a:pt x="1268" y="11467"/>
                </a:cubicBezTo>
                <a:cubicBezTo>
                  <a:pt x="1435" y="12034"/>
                  <a:pt x="1268" y="12535"/>
                  <a:pt x="1034" y="13035"/>
                </a:cubicBezTo>
                <a:cubicBezTo>
                  <a:pt x="934" y="13302"/>
                  <a:pt x="768" y="13602"/>
                  <a:pt x="634" y="13902"/>
                </a:cubicBezTo>
                <a:cubicBezTo>
                  <a:pt x="501" y="14202"/>
                  <a:pt x="467" y="14469"/>
                  <a:pt x="701" y="14769"/>
                </a:cubicBezTo>
                <a:cubicBezTo>
                  <a:pt x="868" y="14936"/>
                  <a:pt x="968" y="15270"/>
                  <a:pt x="868" y="15437"/>
                </a:cubicBezTo>
                <a:cubicBezTo>
                  <a:pt x="701" y="15804"/>
                  <a:pt x="634" y="16204"/>
                  <a:pt x="668" y="16637"/>
                </a:cubicBezTo>
                <a:cubicBezTo>
                  <a:pt x="701" y="17271"/>
                  <a:pt x="201" y="17938"/>
                  <a:pt x="801" y="18572"/>
                </a:cubicBezTo>
                <a:cubicBezTo>
                  <a:pt x="834" y="18572"/>
                  <a:pt x="768" y="18606"/>
                  <a:pt x="768" y="18639"/>
                </a:cubicBezTo>
                <a:cubicBezTo>
                  <a:pt x="501" y="19306"/>
                  <a:pt x="434" y="19973"/>
                  <a:pt x="467" y="20640"/>
                </a:cubicBezTo>
                <a:cubicBezTo>
                  <a:pt x="501" y="21041"/>
                  <a:pt x="501" y="21408"/>
                  <a:pt x="501" y="21775"/>
                </a:cubicBezTo>
                <a:cubicBezTo>
                  <a:pt x="501" y="22375"/>
                  <a:pt x="601" y="22909"/>
                  <a:pt x="467" y="23442"/>
                </a:cubicBezTo>
                <a:cubicBezTo>
                  <a:pt x="334" y="24043"/>
                  <a:pt x="367" y="24577"/>
                  <a:pt x="367" y="25110"/>
                </a:cubicBezTo>
                <a:cubicBezTo>
                  <a:pt x="434" y="26311"/>
                  <a:pt x="601" y="27479"/>
                  <a:pt x="334" y="28646"/>
                </a:cubicBezTo>
                <a:cubicBezTo>
                  <a:pt x="668" y="29213"/>
                  <a:pt x="334" y="29747"/>
                  <a:pt x="267" y="30281"/>
                </a:cubicBezTo>
                <a:cubicBezTo>
                  <a:pt x="201" y="30547"/>
                  <a:pt x="334" y="30814"/>
                  <a:pt x="100" y="31048"/>
                </a:cubicBezTo>
                <a:cubicBezTo>
                  <a:pt x="0" y="31081"/>
                  <a:pt x="34" y="31281"/>
                  <a:pt x="100" y="31415"/>
                </a:cubicBezTo>
                <a:cubicBezTo>
                  <a:pt x="167" y="31748"/>
                  <a:pt x="334" y="32082"/>
                  <a:pt x="434" y="32415"/>
                </a:cubicBezTo>
                <a:cubicBezTo>
                  <a:pt x="501" y="32616"/>
                  <a:pt x="534" y="32882"/>
                  <a:pt x="467" y="33049"/>
                </a:cubicBezTo>
                <a:cubicBezTo>
                  <a:pt x="301" y="33416"/>
                  <a:pt x="367" y="33683"/>
                  <a:pt x="501" y="34017"/>
                </a:cubicBezTo>
                <a:cubicBezTo>
                  <a:pt x="534" y="34250"/>
                  <a:pt x="634" y="34450"/>
                  <a:pt x="634" y="34650"/>
                </a:cubicBezTo>
                <a:cubicBezTo>
                  <a:pt x="668" y="34984"/>
                  <a:pt x="601" y="35318"/>
                  <a:pt x="668" y="35618"/>
                </a:cubicBezTo>
                <a:cubicBezTo>
                  <a:pt x="701" y="35918"/>
                  <a:pt x="334" y="36252"/>
                  <a:pt x="768" y="36452"/>
                </a:cubicBezTo>
                <a:cubicBezTo>
                  <a:pt x="534" y="36752"/>
                  <a:pt x="968" y="36985"/>
                  <a:pt x="834" y="37319"/>
                </a:cubicBezTo>
                <a:cubicBezTo>
                  <a:pt x="768" y="37586"/>
                  <a:pt x="1001" y="37919"/>
                  <a:pt x="1101" y="38220"/>
                </a:cubicBezTo>
                <a:cubicBezTo>
                  <a:pt x="1201" y="38753"/>
                  <a:pt x="1335" y="39287"/>
                  <a:pt x="1368" y="39821"/>
                </a:cubicBezTo>
                <a:cubicBezTo>
                  <a:pt x="1435" y="40388"/>
                  <a:pt x="1935" y="40821"/>
                  <a:pt x="1668" y="41422"/>
                </a:cubicBezTo>
                <a:cubicBezTo>
                  <a:pt x="1635" y="41489"/>
                  <a:pt x="1702" y="41722"/>
                  <a:pt x="1768" y="41722"/>
                </a:cubicBezTo>
                <a:cubicBezTo>
                  <a:pt x="2102" y="41789"/>
                  <a:pt x="1935" y="42056"/>
                  <a:pt x="1968" y="42222"/>
                </a:cubicBezTo>
                <a:cubicBezTo>
                  <a:pt x="2135" y="42756"/>
                  <a:pt x="1868" y="43257"/>
                  <a:pt x="1968" y="43790"/>
                </a:cubicBezTo>
                <a:cubicBezTo>
                  <a:pt x="2035" y="44457"/>
                  <a:pt x="2369" y="45125"/>
                  <a:pt x="2269" y="45825"/>
                </a:cubicBezTo>
                <a:cubicBezTo>
                  <a:pt x="2269" y="45925"/>
                  <a:pt x="2269" y="45958"/>
                  <a:pt x="2302" y="45992"/>
                </a:cubicBezTo>
                <a:cubicBezTo>
                  <a:pt x="2769" y="46425"/>
                  <a:pt x="2669" y="46959"/>
                  <a:pt x="2802" y="47460"/>
                </a:cubicBezTo>
                <a:cubicBezTo>
                  <a:pt x="2969" y="48193"/>
                  <a:pt x="3103" y="48961"/>
                  <a:pt x="3269" y="49661"/>
                </a:cubicBezTo>
                <a:cubicBezTo>
                  <a:pt x="3369" y="50161"/>
                  <a:pt x="3369" y="50662"/>
                  <a:pt x="3670" y="51162"/>
                </a:cubicBezTo>
                <a:cubicBezTo>
                  <a:pt x="3870" y="51562"/>
                  <a:pt x="3836" y="52130"/>
                  <a:pt x="4170" y="52563"/>
                </a:cubicBezTo>
                <a:cubicBezTo>
                  <a:pt x="4270" y="52630"/>
                  <a:pt x="4303" y="52797"/>
                  <a:pt x="4303" y="52930"/>
                </a:cubicBezTo>
                <a:cubicBezTo>
                  <a:pt x="4370" y="54231"/>
                  <a:pt x="5037" y="55299"/>
                  <a:pt x="5438" y="56499"/>
                </a:cubicBezTo>
                <a:cubicBezTo>
                  <a:pt x="5538" y="56833"/>
                  <a:pt x="5638" y="57167"/>
                  <a:pt x="5671" y="57567"/>
                </a:cubicBezTo>
                <a:cubicBezTo>
                  <a:pt x="5704" y="57767"/>
                  <a:pt x="5604" y="58000"/>
                  <a:pt x="5671" y="58167"/>
                </a:cubicBezTo>
                <a:cubicBezTo>
                  <a:pt x="5771" y="58401"/>
                  <a:pt x="6005" y="58501"/>
                  <a:pt x="6205" y="58634"/>
                </a:cubicBezTo>
                <a:cubicBezTo>
                  <a:pt x="6605" y="58834"/>
                  <a:pt x="6672" y="59235"/>
                  <a:pt x="6705" y="59602"/>
                </a:cubicBezTo>
                <a:cubicBezTo>
                  <a:pt x="6772" y="59835"/>
                  <a:pt x="6338" y="60135"/>
                  <a:pt x="6839" y="60335"/>
                </a:cubicBezTo>
                <a:cubicBezTo>
                  <a:pt x="6939" y="60335"/>
                  <a:pt x="6839" y="60836"/>
                  <a:pt x="6839" y="61103"/>
                </a:cubicBezTo>
                <a:cubicBezTo>
                  <a:pt x="6839" y="61169"/>
                  <a:pt x="6872" y="61303"/>
                  <a:pt x="6939" y="61403"/>
                </a:cubicBezTo>
                <a:cubicBezTo>
                  <a:pt x="7506" y="62470"/>
                  <a:pt x="8106" y="63571"/>
                  <a:pt x="8373" y="64805"/>
                </a:cubicBezTo>
                <a:cubicBezTo>
                  <a:pt x="8440" y="64839"/>
                  <a:pt x="8440" y="64939"/>
                  <a:pt x="8473" y="65005"/>
                </a:cubicBezTo>
                <a:cubicBezTo>
                  <a:pt x="9010" y="66014"/>
                  <a:pt x="9463" y="66443"/>
                  <a:pt x="10038" y="66443"/>
                </a:cubicBezTo>
                <a:cubicBezTo>
                  <a:pt x="10357" y="66443"/>
                  <a:pt x="10713" y="66311"/>
                  <a:pt x="11142" y="66073"/>
                </a:cubicBezTo>
                <a:cubicBezTo>
                  <a:pt x="11175" y="66006"/>
                  <a:pt x="11308" y="66006"/>
                  <a:pt x="11342" y="65973"/>
                </a:cubicBezTo>
                <a:cubicBezTo>
                  <a:pt x="11976" y="65472"/>
                  <a:pt x="12643" y="65005"/>
                  <a:pt x="12509" y="63971"/>
                </a:cubicBezTo>
                <a:cubicBezTo>
                  <a:pt x="12376" y="63071"/>
                  <a:pt x="12676" y="62804"/>
                  <a:pt x="13643" y="62670"/>
                </a:cubicBezTo>
                <a:cubicBezTo>
                  <a:pt x="13710" y="62659"/>
                  <a:pt x="13777" y="62656"/>
                  <a:pt x="13845" y="62656"/>
                </a:cubicBezTo>
                <a:cubicBezTo>
                  <a:pt x="13981" y="62656"/>
                  <a:pt x="14122" y="62670"/>
                  <a:pt x="14277" y="62670"/>
                </a:cubicBezTo>
                <a:cubicBezTo>
                  <a:pt x="14511" y="62670"/>
                  <a:pt x="14644" y="62637"/>
                  <a:pt x="14544" y="62304"/>
                </a:cubicBezTo>
                <a:cubicBezTo>
                  <a:pt x="14477" y="61736"/>
                  <a:pt x="14277" y="61069"/>
                  <a:pt x="15111" y="60802"/>
                </a:cubicBezTo>
                <a:cubicBezTo>
                  <a:pt x="15111" y="60802"/>
                  <a:pt x="15145" y="60736"/>
                  <a:pt x="15145" y="60669"/>
                </a:cubicBezTo>
                <a:cubicBezTo>
                  <a:pt x="15111" y="60502"/>
                  <a:pt x="14978" y="60369"/>
                  <a:pt x="14978" y="60235"/>
                </a:cubicBezTo>
                <a:cubicBezTo>
                  <a:pt x="14978" y="60169"/>
                  <a:pt x="15145" y="60102"/>
                  <a:pt x="15211" y="60002"/>
                </a:cubicBezTo>
                <a:cubicBezTo>
                  <a:pt x="15278" y="60135"/>
                  <a:pt x="15311" y="60269"/>
                  <a:pt x="15311" y="60335"/>
                </a:cubicBezTo>
                <a:cubicBezTo>
                  <a:pt x="15311" y="60469"/>
                  <a:pt x="15178" y="60569"/>
                  <a:pt x="15145" y="60669"/>
                </a:cubicBezTo>
                <a:cubicBezTo>
                  <a:pt x="15234" y="60651"/>
                  <a:pt x="15321" y="60638"/>
                  <a:pt x="15400" y="60638"/>
                </a:cubicBezTo>
                <a:cubicBezTo>
                  <a:pt x="15617" y="60638"/>
                  <a:pt x="15778" y="60736"/>
                  <a:pt x="15778" y="61103"/>
                </a:cubicBezTo>
                <a:cubicBezTo>
                  <a:pt x="15778" y="61303"/>
                  <a:pt x="15878" y="61503"/>
                  <a:pt x="16045" y="61636"/>
                </a:cubicBezTo>
                <a:cubicBezTo>
                  <a:pt x="16846" y="62270"/>
                  <a:pt x="17313" y="63137"/>
                  <a:pt x="17813" y="63938"/>
                </a:cubicBezTo>
                <a:cubicBezTo>
                  <a:pt x="18647" y="65172"/>
                  <a:pt x="19681" y="66240"/>
                  <a:pt x="20949" y="67074"/>
                </a:cubicBezTo>
                <a:cubicBezTo>
                  <a:pt x="21049" y="67140"/>
                  <a:pt x="21216" y="67274"/>
                  <a:pt x="21349" y="67274"/>
                </a:cubicBezTo>
                <a:cubicBezTo>
                  <a:pt x="21849" y="67290"/>
                  <a:pt x="22341" y="67299"/>
                  <a:pt x="22833" y="67299"/>
                </a:cubicBezTo>
                <a:cubicBezTo>
                  <a:pt x="23325" y="67299"/>
                  <a:pt x="23817" y="67290"/>
                  <a:pt x="24318" y="67274"/>
                </a:cubicBezTo>
                <a:cubicBezTo>
                  <a:pt x="24518" y="67274"/>
                  <a:pt x="24718" y="67074"/>
                  <a:pt x="24885" y="66907"/>
                </a:cubicBezTo>
                <a:cubicBezTo>
                  <a:pt x="24885" y="66840"/>
                  <a:pt x="24785" y="66607"/>
                  <a:pt x="24718" y="66473"/>
                </a:cubicBezTo>
                <a:cubicBezTo>
                  <a:pt x="24718" y="66406"/>
                  <a:pt x="24818" y="66306"/>
                  <a:pt x="24851" y="66240"/>
                </a:cubicBezTo>
                <a:cubicBezTo>
                  <a:pt x="24985" y="65973"/>
                  <a:pt x="25185" y="65739"/>
                  <a:pt x="25285" y="65472"/>
                </a:cubicBezTo>
                <a:cubicBezTo>
                  <a:pt x="25385" y="65106"/>
                  <a:pt x="25452" y="64672"/>
                  <a:pt x="25519" y="64305"/>
                </a:cubicBezTo>
                <a:cubicBezTo>
                  <a:pt x="25544" y="64080"/>
                  <a:pt x="25606" y="63911"/>
                  <a:pt x="25777" y="63911"/>
                </a:cubicBezTo>
                <a:cubicBezTo>
                  <a:pt x="25833" y="63911"/>
                  <a:pt x="25902" y="63930"/>
                  <a:pt x="25986" y="63971"/>
                </a:cubicBezTo>
                <a:cubicBezTo>
                  <a:pt x="26119" y="64038"/>
                  <a:pt x="26219" y="64005"/>
                  <a:pt x="26353" y="64038"/>
                </a:cubicBezTo>
                <a:cubicBezTo>
                  <a:pt x="26468" y="64067"/>
                  <a:pt x="26578" y="64082"/>
                  <a:pt x="26680" y="64082"/>
                </a:cubicBezTo>
                <a:cubicBezTo>
                  <a:pt x="27049" y="64082"/>
                  <a:pt x="27323" y="63889"/>
                  <a:pt x="27453" y="63471"/>
                </a:cubicBezTo>
                <a:cubicBezTo>
                  <a:pt x="27487" y="63304"/>
                  <a:pt x="27487" y="63104"/>
                  <a:pt x="27520" y="62937"/>
                </a:cubicBezTo>
                <a:cubicBezTo>
                  <a:pt x="27553" y="62771"/>
                  <a:pt x="27620" y="62537"/>
                  <a:pt x="27720" y="62470"/>
                </a:cubicBezTo>
                <a:cubicBezTo>
                  <a:pt x="27763" y="62436"/>
                  <a:pt x="27805" y="62421"/>
                  <a:pt x="27845" y="62421"/>
                </a:cubicBezTo>
                <a:cubicBezTo>
                  <a:pt x="27959" y="62421"/>
                  <a:pt x="28064" y="62538"/>
                  <a:pt x="28187" y="62637"/>
                </a:cubicBezTo>
                <a:cubicBezTo>
                  <a:pt x="28387" y="62804"/>
                  <a:pt x="28654" y="62937"/>
                  <a:pt x="28888" y="62971"/>
                </a:cubicBezTo>
                <a:cubicBezTo>
                  <a:pt x="29155" y="62971"/>
                  <a:pt x="29555" y="62337"/>
                  <a:pt x="29455" y="62103"/>
                </a:cubicBezTo>
                <a:cubicBezTo>
                  <a:pt x="29221" y="61636"/>
                  <a:pt x="29455" y="61436"/>
                  <a:pt x="29722" y="61203"/>
                </a:cubicBezTo>
                <a:cubicBezTo>
                  <a:pt x="29855" y="61136"/>
                  <a:pt x="29988" y="61036"/>
                  <a:pt x="30022" y="60936"/>
                </a:cubicBezTo>
                <a:cubicBezTo>
                  <a:pt x="30055" y="60802"/>
                  <a:pt x="30055" y="60536"/>
                  <a:pt x="29988" y="60502"/>
                </a:cubicBezTo>
                <a:cubicBezTo>
                  <a:pt x="29488" y="60302"/>
                  <a:pt x="29688" y="60202"/>
                  <a:pt x="30022" y="60102"/>
                </a:cubicBezTo>
                <a:cubicBezTo>
                  <a:pt x="30122" y="60035"/>
                  <a:pt x="30155" y="59768"/>
                  <a:pt x="30155" y="59602"/>
                </a:cubicBezTo>
                <a:cubicBezTo>
                  <a:pt x="30122" y="59268"/>
                  <a:pt x="30022" y="58934"/>
                  <a:pt x="29888" y="58601"/>
                </a:cubicBezTo>
                <a:cubicBezTo>
                  <a:pt x="29788" y="58101"/>
                  <a:pt x="29521" y="57600"/>
                  <a:pt x="29388" y="57100"/>
                </a:cubicBezTo>
                <a:cubicBezTo>
                  <a:pt x="29155" y="56132"/>
                  <a:pt x="29021" y="55165"/>
                  <a:pt x="28821" y="54198"/>
                </a:cubicBezTo>
                <a:cubicBezTo>
                  <a:pt x="28554" y="52930"/>
                  <a:pt x="28221" y="51629"/>
                  <a:pt x="27987" y="50295"/>
                </a:cubicBezTo>
                <a:cubicBezTo>
                  <a:pt x="27687" y="48760"/>
                  <a:pt x="27320" y="47159"/>
                  <a:pt x="27153" y="45592"/>
                </a:cubicBezTo>
                <a:cubicBezTo>
                  <a:pt x="26886" y="43457"/>
                  <a:pt x="26820" y="41389"/>
                  <a:pt x="26653" y="39254"/>
                </a:cubicBezTo>
                <a:cubicBezTo>
                  <a:pt x="26619" y="38553"/>
                  <a:pt x="26553" y="37819"/>
                  <a:pt x="26486" y="37152"/>
                </a:cubicBezTo>
                <a:cubicBezTo>
                  <a:pt x="26486" y="36952"/>
                  <a:pt x="26219" y="36785"/>
                  <a:pt x="26052" y="36618"/>
                </a:cubicBezTo>
                <a:cubicBezTo>
                  <a:pt x="26219" y="36485"/>
                  <a:pt x="26453" y="36418"/>
                  <a:pt x="26553" y="36252"/>
                </a:cubicBezTo>
                <a:cubicBezTo>
                  <a:pt x="26653" y="36118"/>
                  <a:pt x="26619" y="35918"/>
                  <a:pt x="26553" y="35785"/>
                </a:cubicBezTo>
                <a:cubicBezTo>
                  <a:pt x="26453" y="35484"/>
                  <a:pt x="26453" y="35251"/>
                  <a:pt x="26519" y="34951"/>
                </a:cubicBezTo>
                <a:cubicBezTo>
                  <a:pt x="26653" y="34384"/>
                  <a:pt x="26653" y="33783"/>
                  <a:pt x="26686" y="33183"/>
                </a:cubicBezTo>
                <a:cubicBezTo>
                  <a:pt x="26786" y="32015"/>
                  <a:pt x="26486" y="30814"/>
                  <a:pt x="26686" y="29613"/>
                </a:cubicBezTo>
                <a:cubicBezTo>
                  <a:pt x="26786" y="29146"/>
                  <a:pt x="26853" y="28646"/>
                  <a:pt x="26853" y="28179"/>
                </a:cubicBezTo>
                <a:cubicBezTo>
                  <a:pt x="26820" y="26745"/>
                  <a:pt x="27153" y="25310"/>
                  <a:pt x="27387" y="23876"/>
                </a:cubicBezTo>
                <a:cubicBezTo>
                  <a:pt x="27520" y="23242"/>
                  <a:pt x="27620" y="22608"/>
                  <a:pt x="27820" y="21975"/>
                </a:cubicBezTo>
                <a:cubicBezTo>
                  <a:pt x="28154" y="21041"/>
                  <a:pt x="28521" y="20040"/>
                  <a:pt x="28888" y="19073"/>
                </a:cubicBezTo>
                <a:cubicBezTo>
                  <a:pt x="29121" y="18539"/>
                  <a:pt x="29188" y="17938"/>
                  <a:pt x="29488" y="17471"/>
                </a:cubicBezTo>
                <a:cubicBezTo>
                  <a:pt x="30189" y="16304"/>
                  <a:pt x="30389" y="14870"/>
                  <a:pt x="31356" y="13802"/>
                </a:cubicBezTo>
                <a:cubicBezTo>
                  <a:pt x="31389" y="13769"/>
                  <a:pt x="31389" y="13769"/>
                  <a:pt x="31389" y="13735"/>
                </a:cubicBezTo>
                <a:cubicBezTo>
                  <a:pt x="31890" y="12635"/>
                  <a:pt x="32457" y="11567"/>
                  <a:pt x="32991" y="10466"/>
                </a:cubicBezTo>
                <a:cubicBezTo>
                  <a:pt x="33224" y="10033"/>
                  <a:pt x="33391" y="9566"/>
                  <a:pt x="33124" y="9032"/>
                </a:cubicBezTo>
                <a:cubicBezTo>
                  <a:pt x="33024" y="8899"/>
                  <a:pt x="33124" y="8665"/>
                  <a:pt x="33157" y="8532"/>
                </a:cubicBezTo>
                <a:cubicBezTo>
                  <a:pt x="33191" y="8398"/>
                  <a:pt x="33191" y="8231"/>
                  <a:pt x="33224" y="8098"/>
                </a:cubicBezTo>
                <a:cubicBezTo>
                  <a:pt x="33113" y="8098"/>
                  <a:pt x="33002" y="8083"/>
                  <a:pt x="32910" y="8083"/>
                </a:cubicBezTo>
                <a:cubicBezTo>
                  <a:pt x="32865" y="8083"/>
                  <a:pt x="32824" y="8087"/>
                  <a:pt x="32790" y="8098"/>
                </a:cubicBezTo>
                <a:cubicBezTo>
                  <a:pt x="32701" y="8134"/>
                  <a:pt x="32638" y="8150"/>
                  <a:pt x="32596" y="8150"/>
                </a:cubicBezTo>
                <a:cubicBezTo>
                  <a:pt x="32482" y="8150"/>
                  <a:pt x="32526" y="8027"/>
                  <a:pt x="32624" y="7831"/>
                </a:cubicBezTo>
                <a:cubicBezTo>
                  <a:pt x="32657" y="7731"/>
                  <a:pt x="32657" y="7598"/>
                  <a:pt x="32624" y="7464"/>
                </a:cubicBezTo>
                <a:cubicBezTo>
                  <a:pt x="32384" y="6906"/>
                  <a:pt x="31849" y="6517"/>
                  <a:pt x="31304" y="6517"/>
                </a:cubicBezTo>
                <a:cubicBezTo>
                  <a:pt x="31164" y="6517"/>
                  <a:pt x="31025" y="6543"/>
                  <a:pt x="30889" y="6597"/>
                </a:cubicBezTo>
                <a:cubicBezTo>
                  <a:pt x="30289" y="6864"/>
                  <a:pt x="29555" y="6964"/>
                  <a:pt x="28888" y="6964"/>
                </a:cubicBezTo>
                <a:cubicBezTo>
                  <a:pt x="28521" y="6964"/>
                  <a:pt x="28054" y="6864"/>
                  <a:pt x="27720" y="6630"/>
                </a:cubicBezTo>
                <a:cubicBezTo>
                  <a:pt x="27453" y="6430"/>
                  <a:pt x="27487" y="6063"/>
                  <a:pt x="27453" y="5696"/>
                </a:cubicBezTo>
                <a:cubicBezTo>
                  <a:pt x="27387" y="5129"/>
                  <a:pt x="27687" y="4596"/>
                  <a:pt x="27353" y="4062"/>
                </a:cubicBezTo>
                <a:cubicBezTo>
                  <a:pt x="27287" y="3962"/>
                  <a:pt x="27387" y="3795"/>
                  <a:pt x="27453" y="3695"/>
                </a:cubicBezTo>
                <a:cubicBezTo>
                  <a:pt x="27553" y="3395"/>
                  <a:pt x="27687" y="3128"/>
                  <a:pt x="27854" y="2894"/>
                </a:cubicBezTo>
                <a:cubicBezTo>
                  <a:pt x="28120" y="2527"/>
                  <a:pt x="27854" y="2127"/>
                  <a:pt x="27720" y="1860"/>
                </a:cubicBezTo>
                <a:cubicBezTo>
                  <a:pt x="27681" y="1704"/>
                  <a:pt x="27516" y="1639"/>
                  <a:pt x="27332" y="1639"/>
                </a:cubicBezTo>
                <a:cubicBezTo>
                  <a:pt x="27203" y="1639"/>
                  <a:pt x="27064" y="1672"/>
                  <a:pt x="26953" y="1727"/>
                </a:cubicBezTo>
                <a:cubicBezTo>
                  <a:pt x="26786" y="1760"/>
                  <a:pt x="26619" y="1860"/>
                  <a:pt x="26453" y="1927"/>
                </a:cubicBezTo>
                <a:cubicBezTo>
                  <a:pt x="25952" y="2261"/>
                  <a:pt x="25485" y="2694"/>
                  <a:pt x="25152" y="3228"/>
                </a:cubicBezTo>
                <a:cubicBezTo>
                  <a:pt x="24985" y="3461"/>
                  <a:pt x="24851" y="3695"/>
                  <a:pt x="24518" y="3695"/>
                </a:cubicBezTo>
                <a:cubicBezTo>
                  <a:pt x="24485" y="3695"/>
                  <a:pt x="24384" y="3928"/>
                  <a:pt x="24384" y="3928"/>
                </a:cubicBezTo>
                <a:cubicBezTo>
                  <a:pt x="24818" y="4229"/>
                  <a:pt x="24451" y="4262"/>
                  <a:pt x="24284" y="4295"/>
                </a:cubicBezTo>
                <a:cubicBezTo>
                  <a:pt x="24018" y="4395"/>
                  <a:pt x="23717" y="4362"/>
                  <a:pt x="23684" y="4629"/>
                </a:cubicBezTo>
                <a:cubicBezTo>
                  <a:pt x="23651" y="4962"/>
                  <a:pt x="23684" y="5296"/>
                  <a:pt x="23284" y="5429"/>
                </a:cubicBezTo>
                <a:cubicBezTo>
                  <a:pt x="22917" y="6130"/>
                  <a:pt x="22617" y="6797"/>
                  <a:pt x="22283" y="7464"/>
                </a:cubicBezTo>
                <a:cubicBezTo>
                  <a:pt x="22150" y="7698"/>
                  <a:pt x="22083" y="7931"/>
                  <a:pt x="21916" y="8098"/>
                </a:cubicBezTo>
                <a:cubicBezTo>
                  <a:pt x="21249" y="8899"/>
                  <a:pt x="20882" y="9866"/>
                  <a:pt x="20515" y="10767"/>
                </a:cubicBezTo>
                <a:cubicBezTo>
                  <a:pt x="20382" y="11100"/>
                  <a:pt x="20348" y="11434"/>
                  <a:pt x="20248" y="11767"/>
                </a:cubicBezTo>
                <a:cubicBezTo>
                  <a:pt x="20215" y="11934"/>
                  <a:pt x="20148" y="11984"/>
                  <a:pt x="20065" y="11984"/>
                </a:cubicBezTo>
                <a:cubicBezTo>
                  <a:pt x="19981" y="11984"/>
                  <a:pt x="19881" y="11934"/>
                  <a:pt x="19781" y="11901"/>
                </a:cubicBezTo>
                <a:cubicBezTo>
                  <a:pt x="19548" y="11801"/>
                  <a:pt x="19481" y="11767"/>
                  <a:pt x="19581" y="11534"/>
                </a:cubicBezTo>
                <a:cubicBezTo>
                  <a:pt x="19815" y="11100"/>
                  <a:pt x="19781" y="11067"/>
                  <a:pt x="19314" y="10800"/>
                </a:cubicBezTo>
                <a:cubicBezTo>
                  <a:pt x="19014" y="10600"/>
                  <a:pt x="19314" y="10500"/>
                  <a:pt x="19348" y="10333"/>
                </a:cubicBezTo>
                <a:cubicBezTo>
                  <a:pt x="19314" y="10300"/>
                  <a:pt x="19281" y="10300"/>
                  <a:pt x="19214" y="10300"/>
                </a:cubicBezTo>
                <a:cubicBezTo>
                  <a:pt x="19181" y="10266"/>
                  <a:pt x="19147" y="10200"/>
                  <a:pt x="19114" y="10133"/>
                </a:cubicBezTo>
                <a:lnTo>
                  <a:pt x="19114" y="10133"/>
                </a:lnTo>
                <a:cubicBezTo>
                  <a:pt x="19147" y="10200"/>
                  <a:pt x="19214" y="10200"/>
                  <a:pt x="19281" y="10233"/>
                </a:cubicBezTo>
                <a:cubicBezTo>
                  <a:pt x="19314" y="10266"/>
                  <a:pt x="19314" y="10300"/>
                  <a:pt x="19348" y="10333"/>
                </a:cubicBezTo>
                <a:cubicBezTo>
                  <a:pt x="19548" y="10333"/>
                  <a:pt x="19681" y="10266"/>
                  <a:pt x="19614" y="9899"/>
                </a:cubicBezTo>
                <a:cubicBezTo>
                  <a:pt x="19314" y="9165"/>
                  <a:pt x="19114" y="8432"/>
                  <a:pt x="18680" y="7798"/>
                </a:cubicBezTo>
                <a:cubicBezTo>
                  <a:pt x="18113" y="6897"/>
                  <a:pt x="17446" y="6030"/>
                  <a:pt x="16379" y="5496"/>
                </a:cubicBezTo>
                <a:cubicBezTo>
                  <a:pt x="15978" y="5296"/>
                  <a:pt x="15612" y="5096"/>
                  <a:pt x="15211" y="4929"/>
                </a:cubicBezTo>
                <a:cubicBezTo>
                  <a:pt x="14678" y="4729"/>
                  <a:pt x="14444" y="4262"/>
                  <a:pt x="14444" y="3662"/>
                </a:cubicBezTo>
                <a:cubicBezTo>
                  <a:pt x="14444" y="3461"/>
                  <a:pt x="14444" y="3261"/>
                  <a:pt x="14344" y="3061"/>
                </a:cubicBezTo>
                <a:cubicBezTo>
                  <a:pt x="14044" y="2394"/>
                  <a:pt x="13777" y="1760"/>
                  <a:pt x="13143" y="1293"/>
                </a:cubicBezTo>
                <a:cubicBezTo>
                  <a:pt x="13010" y="1226"/>
                  <a:pt x="12876" y="1060"/>
                  <a:pt x="12843" y="926"/>
                </a:cubicBezTo>
                <a:cubicBezTo>
                  <a:pt x="12776" y="559"/>
                  <a:pt x="12509" y="426"/>
                  <a:pt x="12176" y="292"/>
                </a:cubicBezTo>
                <a:cubicBezTo>
                  <a:pt x="11610" y="88"/>
                  <a:pt x="11041" y="1"/>
                  <a:pt x="10473" y="1"/>
                </a:cubicBezTo>
                <a:close/>
              </a:path>
            </a:pathLst>
          </a:custGeom>
          <a:solidFill>
            <a:srgbClr val="E872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-1805407" y="-790807"/>
            <a:ext cx="12338830" cy="3236349"/>
            <a:chOff x="-1805407" y="-790807"/>
            <a:chExt cx="12338830" cy="3236349"/>
          </a:xfrm>
        </p:grpSpPr>
        <p:sp>
          <p:nvSpPr>
            <p:cNvPr id="39" name="Google Shape;39;p6"/>
            <p:cNvSpPr/>
            <p:nvPr/>
          </p:nvSpPr>
          <p:spPr>
            <a:xfrm rot="-6300052">
              <a:off x="-813088" y="-957802"/>
              <a:ext cx="1659462" cy="3327986"/>
            </a:xfrm>
            <a:custGeom>
              <a:avLst/>
              <a:gdLst/>
              <a:ahLst/>
              <a:cxnLst/>
              <a:rect l="l" t="t" r="r" b="b"/>
              <a:pathLst>
                <a:path w="44133" h="88507" extrusionOk="0">
                  <a:moveTo>
                    <a:pt x="38028" y="1509"/>
                  </a:moveTo>
                  <a:cubicBezTo>
                    <a:pt x="38028" y="1542"/>
                    <a:pt x="38061" y="1542"/>
                    <a:pt x="38061" y="1542"/>
                  </a:cubicBezTo>
                  <a:cubicBezTo>
                    <a:pt x="38061" y="1542"/>
                    <a:pt x="38061" y="1576"/>
                    <a:pt x="38094" y="1576"/>
                  </a:cubicBezTo>
                  <a:lnTo>
                    <a:pt x="38028" y="1576"/>
                  </a:lnTo>
                  <a:lnTo>
                    <a:pt x="38028" y="1509"/>
                  </a:lnTo>
                  <a:close/>
                  <a:moveTo>
                    <a:pt x="39095" y="5745"/>
                  </a:moveTo>
                  <a:cubicBezTo>
                    <a:pt x="39062" y="5745"/>
                    <a:pt x="39062" y="5812"/>
                    <a:pt x="39062" y="5812"/>
                  </a:cubicBezTo>
                  <a:cubicBezTo>
                    <a:pt x="39062" y="5823"/>
                    <a:pt x="39058" y="5827"/>
                    <a:pt x="39053" y="5827"/>
                  </a:cubicBezTo>
                  <a:cubicBezTo>
                    <a:pt x="39043" y="5827"/>
                    <a:pt x="39028" y="5812"/>
                    <a:pt x="39028" y="5812"/>
                  </a:cubicBezTo>
                  <a:cubicBezTo>
                    <a:pt x="39062" y="5812"/>
                    <a:pt x="39062" y="5745"/>
                    <a:pt x="39062" y="5745"/>
                  </a:cubicBezTo>
                  <a:close/>
                  <a:moveTo>
                    <a:pt x="38862" y="8247"/>
                  </a:moveTo>
                  <a:lnTo>
                    <a:pt x="38828" y="8314"/>
                  </a:lnTo>
                  <a:lnTo>
                    <a:pt x="38762" y="8247"/>
                  </a:lnTo>
                  <a:close/>
                  <a:moveTo>
                    <a:pt x="27920" y="20389"/>
                  </a:moveTo>
                  <a:cubicBezTo>
                    <a:pt x="28021" y="20423"/>
                    <a:pt x="28054" y="20489"/>
                    <a:pt x="28087" y="20523"/>
                  </a:cubicBezTo>
                  <a:cubicBezTo>
                    <a:pt x="28154" y="20523"/>
                    <a:pt x="28154" y="20589"/>
                    <a:pt x="28154" y="20656"/>
                  </a:cubicBezTo>
                  <a:cubicBezTo>
                    <a:pt x="28087" y="20656"/>
                    <a:pt x="28054" y="20589"/>
                    <a:pt x="28021" y="20556"/>
                  </a:cubicBezTo>
                  <a:cubicBezTo>
                    <a:pt x="27987" y="20523"/>
                    <a:pt x="27987" y="20423"/>
                    <a:pt x="27920" y="20389"/>
                  </a:cubicBezTo>
                  <a:close/>
                  <a:moveTo>
                    <a:pt x="28154" y="20656"/>
                  </a:moveTo>
                  <a:lnTo>
                    <a:pt x="28154" y="20656"/>
                  </a:lnTo>
                  <a:cubicBezTo>
                    <a:pt x="28321" y="21023"/>
                    <a:pt x="27987" y="21090"/>
                    <a:pt x="27854" y="21257"/>
                  </a:cubicBezTo>
                  <a:cubicBezTo>
                    <a:pt x="27820" y="21423"/>
                    <a:pt x="27720" y="21590"/>
                    <a:pt x="27687" y="21757"/>
                  </a:cubicBezTo>
                  <a:cubicBezTo>
                    <a:pt x="27587" y="22691"/>
                    <a:pt x="26986" y="23358"/>
                    <a:pt x="26686" y="24192"/>
                  </a:cubicBezTo>
                  <a:cubicBezTo>
                    <a:pt x="26553" y="24526"/>
                    <a:pt x="26419" y="24826"/>
                    <a:pt x="26319" y="25159"/>
                  </a:cubicBezTo>
                  <a:cubicBezTo>
                    <a:pt x="26153" y="25626"/>
                    <a:pt x="25652" y="25893"/>
                    <a:pt x="25652" y="26460"/>
                  </a:cubicBezTo>
                  <a:cubicBezTo>
                    <a:pt x="25652" y="26522"/>
                    <a:pt x="25549" y="26597"/>
                    <a:pt x="25439" y="26597"/>
                  </a:cubicBezTo>
                  <a:cubicBezTo>
                    <a:pt x="25372" y="26597"/>
                    <a:pt x="25302" y="26570"/>
                    <a:pt x="25252" y="26494"/>
                  </a:cubicBezTo>
                  <a:cubicBezTo>
                    <a:pt x="25185" y="26394"/>
                    <a:pt x="25085" y="26193"/>
                    <a:pt x="25118" y="26160"/>
                  </a:cubicBezTo>
                  <a:cubicBezTo>
                    <a:pt x="25719" y="25560"/>
                    <a:pt x="25652" y="24692"/>
                    <a:pt x="26086" y="24025"/>
                  </a:cubicBezTo>
                  <a:cubicBezTo>
                    <a:pt x="26486" y="23425"/>
                    <a:pt x="26820" y="22758"/>
                    <a:pt x="27087" y="22091"/>
                  </a:cubicBezTo>
                  <a:cubicBezTo>
                    <a:pt x="27220" y="21757"/>
                    <a:pt x="27387" y="21757"/>
                    <a:pt x="27654" y="21757"/>
                  </a:cubicBezTo>
                  <a:cubicBezTo>
                    <a:pt x="27687" y="21590"/>
                    <a:pt x="27253" y="21257"/>
                    <a:pt x="27820" y="21257"/>
                  </a:cubicBezTo>
                  <a:cubicBezTo>
                    <a:pt x="27654" y="21090"/>
                    <a:pt x="27554" y="20923"/>
                    <a:pt x="27887" y="20823"/>
                  </a:cubicBezTo>
                  <a:cubicBezTo>
                    <a:pt x="27987" y="20823"/>
                    <a:pt x="28054" y="20723"/>
                    <a:pt x="28154" y="20656"/>
                  </a:cubicBezTo>
                  <a:close/>
                  <a:moveTo>
                    <a:pt x="25085" y="27161"/>
                  </a:moveTo>
                  <a:cubicBezTo>
                    <a:pt x="25219" y="27394"/>
                    <a:pt x="25185" y="27594"/>
                    <a:pt x="24918" y="27728"/>
                  </a:cubicBezTo>
                  <a:cubicBezTo>
                    <a:pt x="24918" y="27561"/>
                    <a:pt x="24985" y="27361"/>
                    <a:pt x="24952" y="27161"/>
                  </a:cubicBezTo>
                  <a:close/>
                  <a:moveTo>
                    <a:pt x="24918" y="27728"/>
                  </a:moveTo>
                  <a:lnTo>
                    <a:pt x="24918" y="27728"/>
                  </a:lnTo>
                  <a:cubicBezTo>
                    <a:pt x="24885" y="27828"/>
                    <a:pt x="24852" y="27928"/>
                    <a:pt x="24752" y="27961"/>
                  </a:cubicBezTo>
                  <a:cubicBezTo>
                    <a:pt x="24518" y="28028"/>
                    <a:pt x="24385" y="28128"/>
                    <a:pt x="24551" y="28395"/>
                  </a:cubicBezTo>
                  <a:cubicBezTo>
                    <a:pt x="24585" y="28495"/>
                    <a:pt x="24518" y="28629"/>
                    <a:pt x="24485" y="28695"/>
                  </a:cubicBezTo>
                  <a:cubicBezTo>
                    <a:pt x="24418" y="28595"/>
                    <a:pt x="24385" y="28528"/>
                    <a:pt x="24285" y="28428"/>
                  </a:cubicBezTo>
                  <a:cubicBezTo>
                    <a:pt x="24018" y="28195"/>
                    <a:pt x="24084" y="28028"/>
                    <a:pt x="24418" y="27928"/>
                  </a:cubicBezTo>
                  <a:cubicBezTo>
                    <a:pt x="24585" y="27895"/>
                    <a:pt x="24752" y="27828"/>
                    <a:pt x="24918" y="27728"/>
                  </a:cubicBezTo>
                  <a:close/>
                  <a:moveTo>
                    <a:pt x="24485" y="28695"/>
                  </a:moveTo>
                  <a:lnTo>
                    <a:pt x="24485" y="28695"/>
                  </a:lnTo>
                  <a:cubicBezTo>
                    <a:pt x="24184" y="29396"/>
                    <a:pt x="23884" y="30063"/>
                    <a:pt x="23551" y="30797"/>
                  </a:cubicBezTo>
                  <a:cubicBezTo>
                    <a:pt x="23517" y="30897"/>
                    <a:pt x="23351" y="30997"/>
                    <a:pt x="23217" y="31064"/>
                  </a:cubicBezTo>
                  <a:cubicBezTo>
                    <a:pt x="23084" y="30897"/>
                    <a:pt x="23017" y="30730"/>
                    <a:pt x="22884" y="30563"/>
                  </a:cubicBezTo>
                  <a:cubicBezTo>
                    <a:pt x="22950" y="30530"/>
                    <a:pt x="23050" y="30463"/>
                    <a:pt x="23117" y="30463"/>
                  </a:cubicBezTo>
                  <a:cubicBezTo>
                    <a:pt x="23284" y="30463"/>
                    <a:pt x="23417" y="30396"/>
                    <a:pt x="23250" y="30230"/>
                  </a:cubicBezTo>
                  <a:cubicBezTo>
                    <a:pt x="23084" y="30063"/>
                    <a:pt x="23050" y="29863"/>
                    <a:pt x="23250" y="29796"/>
                  </a:cubicBezTo>
                  <a:cubicBezTo>
                    <a:pt x="23751" y="29596"/>
                    <a:pt x="23851" y="29162"/>
                    <a:pt x="24084" y="28829"/>
                  </a:cubicBezTo>
                  <a:cubicBezTo>
                    <a:pt x="24118" y="28729"/>
                    <a:pt x="24351" y="28729"/>
                    <a:pt x="24485" y="28695"/>
                  </a:cubicBezTo>
                  <a:close/>
                  <a:moveTo>
                    <a:pt x="21182" y="33198"/>
                  </a:moveTo>
                  <a:lnTo>
                    <a:pt x="21182" y="33198"/>
                  </a:lnTo>
                  <a:cubicBezTo>
                    <a:pt x="21216" y="33198"/>
                    <a:pt x="21249" y="33232"/>
                    <a:pt x="21316" y="33232"/>
                  </a:cubicBezTo>
                  <a:cubicBezTo>
                    <a:pt x="21249" y="33232"/>
                    <a:pt x="21216" y="33265"/>
                    <a:pt x="21216" y="33265"/>
                  </a:cubicBezTo>
                  <a:cubicBezTo>
                    <a:pt x="21182" y="33232"/>
                    <a:pt x="21182" y="33232"/>
                    <a:pt x="21182" y="33198"/>
                  </a:cubicBezTo>
                  <a:close/>
                  <a:moveTo>
                    <a:pt x="1869" y="50111"/>
                  </a:moveTo>
                  <a:cubicBezTo>
                    <a:pt x="1869" y="50177"/>
                    <a:pt x="1902" y="50177"/>
                    <a:pt x="1902" y="50177"/>
                  </a:cubicBezTo>
                  <a:lnTo>
                    <a:pt x="1869" y="50211"/>
                  </a:lnTo>
                  <a:cubicBezTo>
                    <a:pt x="1869" y="50177"/>
                    <a:pt x="1835" y="50177"/>
                    <a:pt x="1835" y="50177"/>
                  </a:cubicBezTo>
                  <a:cubicBezTo>
                    <a:pt x="1835" y="50177"/>
                    <a:pt x="1869" y="50177"/>
                    <a:pt x="1869" y="50111"/>
                  </a:cubicBezTo>
                  <a:close/>
                  <a:moveTo>
                    <a:pt x="39028" y="53613"/>
                  </a:moveTo>
                  <a:lnTo>
                    <a:pt x="39095" y="53713"/>
                  </a:lnTo>
                  <a:lnTo>
                    <a:pt x="39028" y="53780"/>
                  </a:lnTo>
                  <a:lnTo>
                    <a:pt x="38928" y="53713"/>
                  </a:lnTo>
                  <a:cubicBezTo>
                    <a:pt x="38928" y="53680"/>
                    <a:pt x="38995" y="53680"/>
                    <a:pt x="39028" y="53613"/>
                  </a:cubicBezTo>
                  <a:close/>
                  <a:moveTo>
                    <a:pt x="11242" y="55047"/>
                  </a:moveTo>
                  <a:cubicBezTo>
                    <a:pt x="11242" y="55047"/>
                    <a:pt x="11375" y="55114"/>
                    <a:pt x="11575" y="55281"/>
                  </a:cubicBezTo>
                  <a:cubicBezTo>
                    <a:pt x="11375" y="55381"/>
                    <a:pt x="11309" y="55448"/>
                    <a:pt x="11142" y="55448"/>
                  </a:cubicBezTo>
                  <a:cubicBezTo>
                    <a:pt x="11075" y="55448"/>
                    <a:pt x="11008" y="55348"/>
                    <a:pt x="11008" y="55348"/>
                  </a:cubicBezTo>
                  <a:cubicBezTo>
                    <a:pt x="11075" y="55214"/>
                    <a:pt x="11175" y="55114"/>
                    <a:pt x="11242" y="55047"/>
                  </a:cubicBezTo>
                  <a:close/>
                  <a:moveTo>
                    <a:pt x="25385" y="62453"/>
                  </a:moveTo>
                  <a:lnTo>
                    <a:pt x="25419" y="62519"/>
                  </a:lnTo>
                  <a:lnTo>
                    <a:pt x="25385" y="62553"/>
                  </a:lnTo>
                  <a:lnTo>
                    <a:pt x="25352" y="62519"/>
                  </a:lnTo>
                  <a:lnTo>
                    <a:pt x="25385" y="62453"/>
                  </a:lnTo>
                  <a:close/>
                  <a:moveTo>
                    <a:pt x="26019" y="62553"/>
                  </a:moveTo>
                  <a:cubicBezTo>
                    <a:pt x="26052" y="62553"/>
                    <a:pt x="26052" y="62586"/>
                    <a:pt x="26086" y="62620"/>
                  </a:cubicBezTo>
                  <a:cubicBezTo>
                    <a:pt x="26052" y="62620"/>
                    <a:pt x="26052" y="62686"/>
                    <a:pt x="26019" y="62686"/>
                  </a:cubicBezTo>
                  <a:cubicBezTo>
                    <a:pt x="25952" y="62620"/>
                    <a:pt x="25919" y="62586"/>
                    <a:pt x="25986" y="62586"/>
                  </a:cubicBezTo>
                  <a:lnTo>
                    <a:pt x="26019" y="62553"/>
                  </a:lnTo>
                  <a:close/>
                  <a:moveTo>
                    <a:pt x="24485" y="63754"/>
                  </a:moveTo>
                  <a:cubicBezTo>
                    <a:pt x="24518" y="63787"/>
                    <a:pt x="24551" y="63787"/>
                    <a:pt x="24585" y="63854"/>
                  </a:cubicBezTo>
                  <a:cubicBezTo>
                    <a:pt x="24685" y="63854"/>
                    <a:pt x="24718" y="63854"/>
                    <a:pt x="24718" y="63887"/>
                  </a:cubicBezTo>
                  <a:cubicBezTo>
                    <a:pt x="24752" y="63920"/>
                    <a:pt x="24818" y="64021"/>
                    <a:pt x="24852" y="64054"/>
                  </a:cubicBezTo>
                  <a:cubicBezTo>
                    <a:pt x="24818" y="64021"/>
                    <a:pt x="24718" y="64021"/>
                    <a:pt x="24685" y="63954"/>
                  </a:cubicBezTo>
                  <a:cubicBezTo>
                    <a:pt x="24651" y="63920"/>
                    <a:pt x="24651" y="63887"/>
                    <a:pt x="24585" y="63854"/>
                  </a:cubicBezTo>
                  <a:cubicBezTo>
                    <a:pt x="24551" y="63787"/>
                    <a:pt x="24485" y="63787"/>
                    <a:pt x="24385" y="63754"/>
                  </a:cubicBezTo>
                  <a:close/>
                  <a:moveTo>
                    <a:pt x="21082" y="63153"/>
                  </a:moveTo>
                  <a:cubicBezTo>
                    <a:pt x="21149" y="63187"/>
                    <a:pt x="21216" y="63253"/>
                    <a:pt x="21316" y="63320"/>
                  </a:cubicBezTo>
                  <a:cubicBezTo>
                    <a:pt x="21182" y="63554"/>
                    <a:pt x="21082" y="63854"/>
                    <a:pt x="20982" y="64054"/>
                  </a:cubicBezTo>
                  <a:cubicBezTo>
                    <a:pt x="20915" y="64187"/>
                    <a:pt x="20849" y="64254"/>
                    <a:pt x="20749" y="64354"/>
                  </a:cubicBezTo>
                  <a:cubicBezTo>
                    <a:pt x="20715" y="64254"/>
                    <a:pt x="20649" y="64221"/>
                    <a:pt x="20649" y="64154"/>
                  </a:cubicBezTo>
                  <a:cubicBezTo>
                    <a:pt x="20582" y="64021"/>
                    <a:pt x="20582" y="63854"/>
                    <a:pt x="20649" y="63754"/>
                  </a:cubicBezTo>
                  <a:cubicBezTo>
                    <a:pt x="20749" y="63554"/>
                    <a:pt x="20915" y="63353"/>
                    <a:pt x="21082" y="63153"/>
                  </a:cubicBezTo>
                  <a:close/>
                  <a:moveTo>
                    <a:pt x="24351" y="64287"/>
                  </a:moveTo>
                  <a:cubicBezTo>
                    <a:pt x="24385" y="64354"/>
                    <a:pt x="24385" y="64354"/>
                    <a:pt x="24385" y="64387"/>
                  </a:cubicBezTo>
                  <a:cubicBezTo>
                    <a:pt x="24385" y="64387"/>
                    <a:pt x="24385" y="64421"/>
                    <a:pt x="24351" y="64421"/>
                  </a:cubicBezTo>
                  <a:lnTo>
                    <a:pt x="24318" y="64387"/>
                  </a:lnTo>
                  <a:cubicBezTo>
                    <a:pt x="24318" y="64354"/>
                    <a:pt x="24351" y="64354"/>
                    <a:pt x="24351" y="64287"/>
                  </a:cubicBezTo>
                  <a:close/>
                  <a:moveTo>
                    <a:pt x="23818" y="64554"/>
                  </a:moveTo>
                  <a:cubicBezTo>
                    <a:pt x="23851" y="64554"/>
                    <a:pt x="23884" y="64588"/>
                    <a:pt x="23918" y="64588"/>
                  </a:cubicBezTo>
                  <a:lnTo>
                    <a:pt x="23918" y="64688"/>
                  </a:lnTo>
                  <a:cubicBezTo>
                    <a:pt x="23884" y="64688"/>
                    <a:pt x="23851" y="64688"/>
                    <a:pt x="23818" y="64621"/>
                  </a:cubicBezTo>
                  <a:lnTo>
                    <a:pt x="23818" y="64554"/>
                  </a:lnTo>
                  <a:close/>
                  <a:moveTo>
                    <a:pt x="11676" y="64721"/>
                  </a:moveTo>
                  <a:lnTo>
                    <a:pt x="11676" y="64754"/>
                  </a:lnTo>
                  <a:lnTo>
                    <a:pt x="11642" y="64721"/>
                  </a:lnTo>
                  <a:close/>
                  <a:moveTo>
                    <a:pt x="23551" y="64988"/>
                  </a:moveTo>
                  <a:cubicBezTo>
                    <a:pt x="23584" y="65021"/>
                    <a:pt x="23651" y="65021"/>
                    <a:pt x="23684" y="65055"/>
                  </a:cubicBezTo>
                  <a:lnTo>
                    <a:pt x="23684" y="65088"/>
                  </a:lnTo>
                  <a:cubicBezTo>
                    <a:pt x="23617" y="65088"/>
                    <a:pt x="23584" y="65088"/>
                    <a:pt x="23551" y="65055"/>
                  </a:cubicBezTo>
                  <a:lnTo>
                    <a:pt x="23551" y="64988"/>
                  </a:lnTo>
                  <a:close/>
                  <a:moveTo>
                    <a:pt x="23217" y="65555"/>
                  </a:moveTo>
                  <a:cubicBezTo>
                    <a:pt x="23317" y="65555"/>
                    <a:pt x="23351" y="65588"/>
                    <a:pt x="23417" y="65588"/>
                  </a:cubicBezTo>
                  <a:cubicBezTo>
                    <a:pt x="23384" y="65688"/>
                    <a:pt x="23351" y="65755"/>
                    <a:pt x="23317" y="65788"/>
                  </a:cubicBezTo>
                  <a:cubicBezTo>
                    <a:pt x="23141" y="65945"/>
                    <a:pt x="22954" y="66010"/>
                    <a:pt x="22762" y="66010"/>
                  </a:cubicBezTo>
                  <a:cubicBezTo>
                    <a:pt x="22626" y="66010"/>
                    <a:pt x="22488" y="65977"/>
                    <a:pt x="22350" y="65922"/>
                  </a:cubicBezTo>
                  <a:cubicBezTo>
                    <a:pt x="22316" y="65922"/>
                    <a:pt x="22216" y="65922"/>
                    <a:pt x="22183" y="65889"/>
                  </a:cubicBezTo>
                  <a:lnTo>
                    <a:pt x="22216" y="65855"/>
                  </a:lnTo>
                  <a:cubicBezTo>
                    <a:pt x="22250" y="65889"/>
                    <a:pt x="22316" y="65889"/>
                    <a:pt x="22350" y="65922"/>
                  </a:cubicBezTo>
                  <a:lnTo>
                    <a:pt x="23217" y="65555"/>
                  </a:lnTo>
                  <a:close/>
                  <a:moveTo>
                    <a:pt x="22483" y="66556"/>
                  </a:moveTo>
                  <a:cubicBezTo>
                    <a:pt x="22517" y="66556"/>
                    <a:pt x="22550" y="66589"/>
                    <a:pt x="22717" y="66689"/>
                  </a:cubicBezTo>
                  <a:cubicBezTo>
                    <a:pt x="22583" y="66722"/>
                    <a:pt x="22517" y="66756"/>
                    <a:pt x="22483" y="66756"/>
                  </a:cubicBezTo>
                  <a:cubicBezTo>
                    <a:pt x="22417" y="66756"/>
                    <a:pt x="22383" y="66722"/>
                    <a:pt x="22383" y="66689"/>
                  </a:cubicBezTo>
                  <a:cubicBezTo>
                    <a:pt x="22383" y="66622"/>
                    <a:pt x="22417" y="66556"/>
                    <a:pt x="22483" y="66556"/>
                  </a:cubicBezTo>
                  <a:close/>
                  <a:moveTo>
                    <a:pt x="21849" y="67123"/>
                  </a:moveTo>
                  <a:cubicBezTo>
                    <a:pt x="21883" y="67189"/>
                    <a:pt x="21883" y="67223"/>
                    <a:pt x="21916" y="67290"/>
                  </a:cubicBezTo>
                  <a:cubicBezTo>
                    <a:pt x="21849" y="67356"/>
                    <a:pt x="21783" y="67390"/>
                    <a:pt x="21716" y="67390"/>
                  </a:cubicBezTo>
                  <a:lnTo>
                    <a:pt x="21683" y="67256"/>
                  </a:lnTo>
                  <a:cubicBezTo>
                    <a:pt x="21716" y="67223"/>
                    <a:pt x="21816" y="67189"/>
                    <a:pt x="21849" y="67123"/>
                  </a:cubicBezTo>
                  <a:close/>
                  <a:moveTo>
                    <a:pt x="20801" y="67102"/>
                  </a:moveTo>
                  <a:cubicBezTo>
                    <a:pt x="20872" y="67102"/>
                    <a:pt x="20946" y="67134"/>
                    <a:pt x="21016" y="67189"/>
                  </a:cubicBezTo>
                  <a:cubicBezTo>
                    <a:pt x="21149" y="67290"/>
                    <a:pt x="21216" y="67490"/>
                    <a:pt x="21416" y="67757"/>
                  </a:cubicBezTo>
                  <a:cubicBezTo>
                    <a:pt x="21049" y="67690"/>
                    <a:pt x="20849" y="67690"/>
                    <a:pt x="20682" y="67590"/>
                  </a:cubicBezTo>
                  <a:cubicBezTo>
                    <a:pt x="20582" y="67556"/>
                    <a:pt x="20515" y="67390"/>
                    <a:pt x="20549" y="67323"/>
                  </a:cubicBezTo>
                  <a:cubicBezTo>
                    <a:pt x="20607" y="67167"/>
                    <a:pt x="20700" y="67102"/>
                    <a:pt x="20801" y="67102"/>
                  </a:cubicBezTo>
                  <a:close/>
                  <a:moveTo>
                    <a:pt x="23217" y="78231"/>
                  </a:moveTo>
                  <a:cubicBezTo>
                    <a:pt x="23217" y="78264"/>
                    <a:pt x="23250" y="78364"/>
                    <a:pt x="23284" y="78397"/>
                  </a:cubicBezTo>
                  <a:cubicBezTo>
                    <a:pt x="23250" y="78431"/>
                    <a:pt x="23217" y="78531"/>
                    <a:pt x="23184" y="78564"/>
                  </a:cubicBezTo>
                  <a:cubicBezTo>
                    <a:pt x="23117" y="78464"/>
                    <a:pt x="23084" y="78431"/>
                    <a:pt x="23084" y="78397"/>
                  </a:cubicBezTo>
                  <a:cubicBezTo>
                    <a:pt x="23084" y="78364"/>
                    <a:pt x="23184" y="78297"/>
                    <a:pt x="23217" y="78231"/>
                  </a:cubicBezTo>
                  <a:close/>
                  <a:moveTo>
                    <a:pt x="22483" y="79131"/>
                  </a:moveTo>
                  <a:cubicBezTo>
                    <a:pt x="22517" y="79131"/>
                    <a:pt x="22517" y="79198"/>
                    <a:pt x="22517" y="79198"/>
                  </a:cubicBezTo>
                  <a:cubicBezTo>
                    <a:pt x="22517" y="79198"/>
                    <a:pt x="22483" y="79231"/>
                    <a:pt x="22417" y="79231"/>
                  </a:cubicBezTo>
                  <a:cubicBezTo>
                    <a:pt x="22483" y="79198"/>
                    <a:pt x="22483" y="79198"/>
                    <a:pt x="22483" y="79131"/>
                  </a:cubicBezTo>
                  <a:close/>
                  <a:moveTo>
                    <a:pt x="21082" y="82067"/>
                  </a:moveTo>
                  <a:cubicBezTo>
                    <a:pt x="21149" y="82067"/>
                    <a:pt x="21149" y="82100"/>
                    <a:pt x="21182" y="82133"/>
                  </a:cubicBezTo>
                  <a:cubicBezTo>
                    <a:pt x="21149" y="82133"/>
                    <a:pt x="21082" y="82200"/>
                    <a:pt x="21049" y="82200"/>
                  </a:cubicBezTo>
                  <a:cubicBezTo>
                    <a:pt x="21016" y="82200"/>
                    <a:pt x="21016" y="82167"/>
                    <a:pt x="20949" y="82100"/>
                  </a:cubicBezTo>
                  <a:cubicBezTo>
                    <a:pt x="21016" y="82100"/>
                    <a:pt x="21049" y="82067"/>
                    <a:pt x="21082" y="82067"/>
                  </a:cubicBezTo>
                  <a:close/>
                  <a:moveTo>
                    <a:pt x="23684" y="83968"/>
                  </a:moveTo>
                  <a:lnTo>
                    <a:pt x="23717" y="84035"/>
                  </a:lnTo>
                  <a:lnTo>
                    <a:pt x="23684" y="84068"/>
                  </a:lnTo>
                  <a:lnTo>
                    <a:pt x="23684" y="83968"/>
                  </a:lnTo>
                  <a:close/>
                  <a:moveTo>
                    <a:pt x="30813" y="1"/>
                  </a:moveTo>
                  <a:cubicBezTo>
                    <a:pt x="30526" y="1"/>
                    <a:pt x="30541" y="354"/>
                    <a:pt x="30356" y="508"/>
                  </a:cubicBezTo>
                  <a:cubicBezTo>
                    <a:pt x="30022" y="775"/>
                    <a:pt x="29922" y="1176"/>
                    <a:pt x="29855" y="1542"/>
                  </a:cubicBezTo>
                  <a:cubicBezTo>
                    <a:pt x="29622" y="2677"/>
                    <a:pt x="29188" y="3711"/>
                    <a:pt x="29088" y="4878"/>
                  </a:cubicBezTo>
                  <a:cubicBezTo>
                    <a:pt x="29021" y="5879"/>
                    <a:pt x="28721" y="6846"/>
                    <a:pt x="28554" y="7814"/>
                  </a:cubicBezTo>
                  <a:cubicBezTo>
                    <a:pt x="28354" y="9014"/>
                    <a:pt x="28221" y="10215"/>
                    <a:pt x="28021" y="11450"/>
                  </a:cubicBezTo>
                  <a:cubicBezTo>
                    <a:pt x="27887" y="12217"/>
                    <a:pt x="27720" y="13051"/>
                    <a:pt x="27554" y="13851"/>
                  </a:cubicBezTo>
                  <a:cubicBezTo>
                    <a:pt x="27287" y="14985"/>
                    <a:pt x="27053" y="16153"/>
                    <a:pt x="26720" y="17287"/>
                  </a:cubicBezTo>
                  <a:cubicBezTo>
                    <a:pt x="26453" y="18021"/>
                    <a:pt x="26119" y="18721"/>
                    <a:pt x="25852" y="19489"/>
                  </a:cubicBezTo>
                  <a:cubicBezTo>
                    <a:pt x="25686" y="19989"/>
                    <a:pt x="25419" y="20489"/>
                    <a:pt x="25185" y="20956"/>
                  </a:cubicBezTo>
                  <a:cubicBezTo>
                    <a:pt x="24918" y="21490"/>
                    <a:pt x="24585" y="22024"/>
                    <a:pt x="24285" y="22558"/>
                  </a:cubicBezTo>
                  <a:cubicBezTo>
                    <a:pt x="23617" y="23892"/>
                    <a:pt x="22950" y="25293"/>
                    <a:pt x="22283" y="26660"/>
                  </a:cubicBezTo>
                  <a:cubicBezTo>
                    <a:pt x="22016" y="27228"/>
                    <a:pt x="21683" y="27895"/>
                    <a:pt x="21349" y="28495"/>
                  </a:cubicBezTo>
                  <a:cubicBezTo>
                    <a:pt x="20915" y="29196"/>
                    <a:pt x="20448" y="29863"/>
                    <a:pt x="20048" y="30530"/>
                  </a:cubicBezTo>
                  <a:cubicBezTo>
                    <a:pt x="19581" y="31330"/>
                    <a:pt x="19181" y="32131"/>
                    <a:pt x="18614" y="32865"/>
                  </a:cubicBezTo>
                  <a:cubicBezTo>
                    <a:pt x="17713" y="34132"/>
                    <a:pt x="16946" y="35500"/>
                    <a:pt x="15778" y="36534"/>
                  </a:cubicBezTo>
                  <a:cubicBezTo>
                    <a:pt x="15245" y="37035"/>
                    <a:pt x="14711" y="37702"/>
                    <a:pt x="14044" y="38002"/>
                  </a:cubicBezTo>
                  <a:cubicBezTo>
                    <a:pt x="13343" y="38302"/>
                    <a:pt x="12843" y="38869"/>
                    <a:pt x="12076" y="39003"/>
                  </a:cubicBezTo>
                  <a:cubicBezTo>
                    <a:pt x="11776" y="39036"/>
                    <a:pt x="11509" y="39436"/>
                    <a:pt x="11209" y="39503"/>
                  </a:cubicBezTo>
                  <a:cubicBezTo>
                    <a:pt x="10775" y="39536"/>
                    <a:pt x="10541" y="39736"/>
                    <a:pt x="10341" y="40003"/>
                  </a:cubicBezTo>
                  <a:cubicBezTo>
                    <a:pt x="10041" y="40337"/>
                    <a:pt x="9707" y="40437"/>
                    <a:pt x="9341" y="40570"/>
                  </a:cubicBezTo>
                  <a:cubicBezTo>
                    <a:pt x="9174" y="40604"/>
                    <a:pt x="9040" y="40704"/>
                    <a:pt x="8874" y="40737"/>
                  </a:cubicBezTo>
                  <a:cubicBezTo>
                    <a:pt x="8169" y="40982"/>
                    <a:pt x="7634" y="41621"/>
                    <a:pt x="6828" y="41621"/>
                  </a:cubicBezTo>
                  <a:cubicBezTo>
                    <a:pt x="6756" y="41621"/>
                    <a:pt x="6682" y="41615"/>
                    <a:pt x="6605" y="41604"/>
                  </a:cubicBezTo>
                  <a:cubicBezTo>
                    <a:pt x="6539" y="41604"/>
                    <a:pt x="6405" y="41705"/>
                    <a:pt x="6338" y="41771"/>
                  </a:cubicBezTo>
                  <a:cubicBezTo>
                    <a:pt x="6005" y="42205"/>
                    <a:pt x="5404" y="42338"/>
                    <a:pt x="5037" y="42672"/>
                  </a:cubicBezTo>
                  <a:cubicBezTo>
                    <a:pt x="4404" y="43239"/>
                    <a:pt x="3837" y="43739"/>
                    <a:pt x="3069" y="44106"/>
                  </a:cubicBezTo>
                  <a:lnTo>
                    <a:pt x="3036" y="44173"/>
                  </a:lnTo>
                  <a:cubicBezTo>
                    <a:pt x="2235" y="44873"/>
                    <a:pt x="1402" y="45541"/>
                    <a:pt x="601" y="46241"/>
                  </a:cubicBezTo>
                  <a:cubicBezTo>
                    <a:pt x="67" y="46808"/>
                    <a:pt x="1" y="47309"/>
                    <a:pt x="334" y="48009"/>
                  </a:cubicBezTo>
                  <a:cubicBezTo>
                    <a:pt x="434" y="48243"/>
                    <a:pt x="534" y="48509"/>
                    <a:pt x="534" y="48743"/>
                  </a:cubicBezTo>
                  <a:cubicBezTo>
                    <a:pt x="568" y="49143"/>
                    <a:pt x="701" y="49310"/>
                    <a:pt x="1035" y="49410"/>
                  </a:cubicBezTo>
                  <a:cubicBezTo>
                    <a:pt x="1402" y="49577"/>
                    <a:pt x="1435" y="49810"/>
                    <a:pt x="1101" y="50044"/>
                  </a:cubicBezTo>
                  <a:cubicBezTo>
                    <a:pt x="1001" y="50144"/>
                    <a:pt x="834" y="50177"/>
                    <a:pt x="701" y="50244"/>
                  </a:cubicBezTo>
                  <a:cubicBezTo>
                    <a:pt x="668" y="50277"/>
                    <a:pt x="568" y="50377"/>
                    <a:pt x="568" y="50411"/>
                  </a:cubicBezTo>
                  <a:cubicBezTo>
                    <a:pt x="601" y="50511"/>
                    <a:pt x="701" y="50578"/>
                    <a:pt x="768" y="50644"/>
                  </a:cubicBezTo>
                  <a:cubicBezTo>
                    <a:pt x="1035" y="50744"/>
                    <a:pt x="1335" y="50778"/>
                    <a:pt x="1568" y="50911"/>
                  </a:cubicBezTo>
                  <a:cubicBezTo>
                    <a:pt x="1673" y="50974"/>
                    <a:pt x="1764" y="51128"/>
                    <a:pt x="1859" y="51128"/>
                  </a:cubicBezTo>
                  <a:cubicBezTo>
                    <a:pt x="1915" y="51128"/>
                    <a:pt x="1973" y="51073"/>
                    <a:pt x="2035" y="50911"/>
                  </a:cubicBezTo>
                  <a:lnTo>
                    <a:pt x="2269" y="51045"/>
                  </a:lnTo>
                  <a:cubicBezTo>
                    <a:pt x="2169" y="51478"/>
                    <a:pt x="2402" y="51478"/>
                    <a:pt x="2702" y="51512"/>
                  </a:cubicBezTo>
                  <a:cubicBezTo>
                    <a:pt x="3003" y="51512"/>
                    <a:pt x="3270" y="51578"/>
                    <a:pt x="3570" y="51678"/>
                  </a:cubicBezTo>
                  <a:cubicBezTo>
                    <a:pt x="3703" y="51712"/>
                    <a:pt x="4237" y="52479"/>
                    <a:pt x="4170" y="52546"/>
                  </a:cubicBezTo>
                  <a:cubicBezTo>
                    <a:pt x="3903" y="52979"/>
                    <a:pt x="4204" y="53079"/>
                    <a:pt x="4504" y="53246"/>
                  </a:cubicBezTo>
                  <a:cubicBezTo>
                    <a:pt x="4537" y="53179"/>
                    <a:pt x="4570" y="53146"/>
                    <a:pt x="4604" y="53079"/>
                  </a:cubicBezTo>
                  <a:lnTo>
                    <a:pt x="4604" y="53179"/>
                  </a:lnTo>
                  <a:cubicBezTo>
                    <a:pt x="4570" y="53213"/>
                    <a:pt x="4537" y="53213"/>
                    <a:pt x="4504" y="53246"/>
                  </a:cubicBezTo>
                  <a:cubicBezTo>
                    <a:pt x="4504" y="53847"/>
                    <a:pt x="4504" y="53813"/>
                    <a:pt x="4937" y="53880"/>
                  </a:cubicBezTo>
                  <a:cubicBezTo>
                    <a:pt x="5238" y="53913"/>
                    <a:pt x="5605" y="53847"/>
                    <a:pt x="5671" y="54314"/>
                  </a:cubicBezTo>
                  <a:cubicBezTo>
                    <a:pt x="5671" y="54380"/>
                    <a:pt x="5738" y="54414"/>
                    <a:pt x="5838" y="54447"/>
                  </a:cubicBezTo>
                  <a:cubicBezTo>
                    <a:pt x="6172" y="54580"/>
                    <a:pt x="6205" y="54847"/>
                    <a:pt x="6205" y="55181"/>
                  </a:cubicBezTo>
                  <a:cubicBezTo>
                    <a:pt x="6205" y="55381"/>
                    <a:pt x="6372" y="55781"/>
                    <a:pt x="6572" y="55881"/>
                  </a:cubicBezTo>
                  <a:cubicBezTo>
                    <a:pt x="7060" y="56115"/>
                    <a:pt x="7535" y="56335"/>
                    <a:pt x="8031" y="56335"/>
                  </a:cubicBezTo>
                  <a:cubicBezTo>
                    <a:pt x="8314" y="56335"/>
                    <a:pt x="8604" y="56263"/>
                    <a:pt x="8907" y="56082"/>
                  </a:cubicBezTo>
                  <a:cubicBezTo>
                    <a:pt x="9174" y="55915"/>
                    <a:pt x="9441" y="55848"/>
                    <a:pt x="9707" y="55715"/>
                  </a:cubicBezTo>
                  <a:cubicBezTo>
                    <a:pt x="9754" y="55692"/>
                    <a:pt x="9879" y="55653"/>
                    <a:pt x="9952" y="55653"/>
                  </a:cubicBezTo>
                  <a:cubicBezTo>
                    <a:pt x="9985" y="55653"/>
                    <a:pt x="10008" y="55661"/>
                    <a:pt x="10008" y="55681"/>
                  </a:cubicBezTo>
                  <a:cubicBezTo>
                    <a:pt x="10041" y="55781"/>
                    <a:pt x="10108" y="55948"/>
                    <a:pt x="10074" y="56048"/>
                  </a:cubicBezTo>
                  <a:cubicBezTo>
                    <a:pt x="10008" y="56248"/>
                    <a:pt x="9841" y="56515"/>
                    <a:pt x="9674" y="56615"/>
                  </a:cubicBezTo>
                  <a:cubicBezTo>
                    <a:pt x="9174" y="56949"/>
                    <a:pt x="8607" y="57282"/>
                    <a:pt x="8040" y="57549"/>
                  </a:cubicBezTo>
                  <a:cubicBezTo>
                    <a:pt x="7239" y="57916"/>
                    <a:pt x="6605" y="58417"/>
                    <a:pt x="6272" y="59217"/>
                  </a:cubicBezTo>
                  <a:cubicBezTo>
                    <a:pt x="6105" y="59584"/>
                    <a:pt x="5938" y="60018"/>
                    <a:pt x="6505" y="60285"/>
                  </a:cubicBezTo>
                  <a:cubicBezTo>
                    <a:pt x="6572" y="60351"/>
                    <a:pt x="6605" y="60551"/>
                    <a:pt x="6705" y="60618"/>
                  </a:cubicBezTo>
                  <a:cubicBezTo>
                    <a:pt x="6872" y="60885"/>
                    <a:pt x="7039" y="61118"/>
                    <a:pt x="7272" y="61252"/>
                  </a:cubicBezTo>
                  <a:cubicBezTo>
                    <a:pt x="7305" y="61271"/>
                    <a:pt x="7342" y="61279"/>
                    <a:pt x="7383" y="61279"/>
                  </a:cubicBezTo>
                  <a:cubicBezTo>
                    <a:pt x="7552" y="61279"/>
                    <a:pt x="7778" y="61139"/>
                    <a:pt x="7940" y="61085"/>
                  </a:cubicBezTo>
                  <a:cubicBezTo>
                    <a:pt x="8034" y="61061"/>
                    <a:pt x="8128" y="61038"/>
                    <a:pt x="8199" y="61038"/>
                  </a:cubicBezTo>
                  <a:cubicBezTo>
                    <a:pt x="8228" y="61038"/>
                    <a:pt x="8254" y="61042"/>
                    <a:pt x="8273" y="61052"/>
                  </a:cubicBezTo>
                  <a:cubicBezTo>
                    <a:pt x="8407" y="61085"/>
                    <a:pt x="8540" y="61185"/>
                    <a:pt x="8573" y="61252"/>
                  </a:cubicBezTo>
                  <a:cubicBezTo>
                    <a:pt x="8607" y="61285"/>
                    <a:pt x="8540" y="61452"/>
                    <a:pt x="8507" y="61552"/>
                  </a:cubicBezTo>
                  <a:cubicBezTo>
                    <a:pt x="8373" y="61786"/>
                    <a:pt x="8240" y="62086"/>
                    <a:pt x="8173" y="62353"/>
                  </a:cubicBezTo>
                  <a:cubicBezTo>
                    <a:pt x="8173" y="62386"/>
                    <a:pt x="8240" y="62586"/>
                    <a:pt x="8240" y="62586"/>
                  </a:cubicBezTo>
                  <a:cubicBezTo>
                    <a:pt x="8268" y="62583"/>
                    <a:pt x="8295" y="62582"/>
                    <a:pt x="8318" y="62582"/>
                  </a:cubicBezTo>
                  <a:cubicBezTo>
                    <a:pt x="8573" y="62582"/>
                    <a:pt x="8573" y="62740"/>
                    <a:pt x="8573" y="62953"/>
                  </a:cubicBezTo>
                  <a:cubicBezTo>
                    <a:pt x="8573" y="63287"/>
                    <a:pt x="8840" y="63520"/>
                    <a:pt x="9074" y="63620"/>
                  </a:cubicBezTo>
                  <a:lnTo>
                    <a:pt x="9074" y="63554"/>
                  </a:lnTo>
                  <a:cubicBezTo>
                    <a:pt x="9074" y="63420"/>
                    <a:pt x="9107" y="63253"/>
                    <a:pt x="9107" y="63120"/>
                  </a:cubicBezTo>
                  <a:cubicBezTo>
                    <a:pt x="9174" y="63120"/>
                    <a:pt x="9240" y="63187"/>
                    <a:pt x="9240" y="63187"/>
                  </a:cubicBezTo>
                  <a:cubicBezTo>
                    <a:pt x="9207" y="63353"/>
                    <a:pt x="9174" y="63487"/>
                    <a:pt x="9074" y="63654"/>
                  </a:cubicBezTo>
                  <a:cubicBezTo>
                    <a:pt x="9523" y="63732"/>
                    <a:pt x="9961" y="63764"/>
                    <a:pt x="10401" y="63764"/>
                  </a:cubicBezTo>
                  <a:cubicBezTo>
                    <a:pt x="10712" y="63764"/>
                    <a:pt x="11024" y="63748"/>
                    <a:pt x="11342" y="63720"/>
                  </a:cubicBezTo>
                  <a:cubicBezTo>
                    <a:pt x="11676" y="63720"/>
                    <a:pt x="11776" y="63854"/>
                    <a:pt x="11609" y="64187"/>
                  </a:cubicBezTo>
                  <a:cubicBezTo>
                    <a:pt x="11442" y="64554"/>
                    <a:pt x="11275" y="64888"/>
                    <a:pt x="11175" y="65255"/>
                  </a:cubicBezTo>
                  <a:cubicBezTo>
                    <a:pt x="11075" y="65488"/>
                    <a:pt x="11108" y="65722"/>
                    <a:pt x="11409" y="65755"/>
                  </a:cubicBezTo>
                  <a:cubicBezTo>
                    <a:pt x="11529" y="65803"/>
                    <a:pt x="11632" y="65991"/>
                    <a:pt x="11743" y="65991"/>
                  </a:cubicBezTo>
                  <a:cubicBezTo>
                    <a:pt x="11786" y="65991"/>
                    <a:pt x="11829" y="65963"/>
                    <a:pt x="11876" y="65889"/>
                  </a:cubicBezTo>
                  <a:cubicBezTo>
                    <a:pt x="11978" y="65728"/>
                    <a:pt x="12048" y="65664"/>
                    <a:pt x="12108" y="65664"/>
                  </a:cubicBezTo>
                  <a:cubicBezTo>
                    <a:pt x="12187" y="65664"/>
                    <a:pt x="12249" y="65772"/>
                    <a:pt x="12343" y="65922"/>
                  </a:cubicBezTo>
                  <a:cubicBezTo>
                    <a:pt x="12443" y="66089"/>
                    <a:pt x="12710" y="66155"/>
                    <a:pt x="12876" y="66255"/>
                  </a:cubicBezTo>
                  <a:cubicBezTo>
                    <a:pt x="13043" y="66389"/>
                    <a:pt x="13210" y="66556"/>
                    <a:pt x="13243" y="66722"/>
                  </a:cubicBezTo>
                  <a:cubicBezTo>
                    <a:pt x="13343" y="67056"/>
                    <a:pt x="13410" y="67356"/>
                    <a:pt x="13777" y="67423"/>
                  </a:cubicBezTo>
                  <a:cubicBezTo>
                    <a:pt x="14085" y="67485"/>
                    <a:pt x="14450" y="67660"/>
                    <a:pt x="14715" y="67660"/>
                  </a:cubicBezTo>
                  <a:cubicBezTo>
                    <a:pt x="14736" y="67660"/>
                    <a:pt x="14758" y="67659"/>
                    <a:pt x="14778" y="67656"/>
                  </a:cubicBezTo>
                  <a:cubicBezTo>
                    <a:pt x="15278" y="67556"/>
                    <a:pt x="15778" y="67356"/>
                    <a:pt x="16212" y="67089"/>
                  </a:cubicBezTo>
                  <a:cubicBezTo>
                    <a:pt x="16846" y="66756"/>
                    <a:pt x="17380" y="66255"/>
                    <a:pt x="17947" y="65855"/>
                  </a:cubicBezTo>
                  <a:cubicBezTo>
                    <a:pt x="18547" y="65422"/>
                    <a:pt x="19114" y="65055"/>
                    <a:pt x="19715" y="64654"/>
                  </a:cubicBezTo>
                  <a:cubicBezTo>
                    <a:pt x="19731" y="64621"/>
                    <a:pt x="19773" y="64604"/>
                    <a:pt x="19815" y="64604"/>
                  </a:cubicBezTo>
                  <a:cubicBezTo>
                    <a:pt x="19856" y="64604"/>
                    <a:pt x="19898" y="64621"/>
                    <a:pt x="19915" y="64654"/>
                  </a:cubicBezTo>
                  <a:cubicBezTo>
                    <a:pt x="20015" y="64688"/>
                    <a:pt x="20082" y="64821"/>
                    <a:pt x="20048" y="64888"/>
                  </a:cubicBezTo>
                  <a:cubicBezTo>
                    <a:pt x="19848" y="65522"/>
                    <a:pt x="19748" y="66189"/>
                    <a:pt x="19181" y="66656"/>
                  </a:cubicBezTo>
                  <a:cubicBezTo>
                    <a:pt x="18781" y="66923"/>
                    <a:pt x="18514" y="67256"/>
                    <a:pt x="18380" y="67723"/>
                  </a:cubicBezTo>
                  <a:cubicBezTo>
                    <a:pt x="18347" y="67923"/>
                    <a:pt x="18113" y="68190"/>
                    <a:pt x="17913" y="68257"/>
                  </a:cubicBezTo>
                  <a:cubicBezTo>
                    <a:pt x="17613" y="68390"/>
                    <a:pt x="17413" y="68524"/>
                    <a:pt x="17413" y="68824"/>
                  </a:cubicBezTo>
                  <a:cubicBezTo>
                    <a:pt x="17380" y="69091"/>
                    <a:pt x="17346" y="69391"/>
                    <a:pt x="17380" y="69691"/>
                  </a:cubicBezTo>
                  <a:cubicBezTo>
                    <a:pt x="17413" y="70058"/>
                    <a:pt x="17780" y="70325"/>
                    <a:pt x="17913" y="70592"/>
                  </a:cubicBezTo>
                  <a:cubicBezTo>
                    <a:pt x="18063" y="70967"/>
                    <a:pt x="18251" y="71099"/>
                    <a:pt x="18533" y="71099"/>
                  </a:cubicBezTo>
                  <a:cubicBezTo>
                    <a:pt x="18626" y="71099"/>
                    <a:pt x="18731" y="71084"/>
                    <a:pt x="18847" y="71059"/>
                  </a:cubicBezTo>
                  <a:cubicBezTo>
                    <a:pt x="19014" y="71059"/>
                    <a:pt x="19281" y="71159"/>
                    <a:pt x="19281" y="71226"/>
                  </a:cubicBezTo>
                  <a:cubicBezTo>
                    <a:pt x="19348" y="71526"/>
                    <a:pt x="19448" y="71726"/>
                    <a:pt x="19748" y="71859"/>
                  </a:cubicBezTo>
                  <a:cubicBezTo>
                    <a:pt x="19615" y="72193"/>
                    <a:pt x="20048" y="72193"/>
                    <a:pt x="20082" y="72360"/>
                  </a:cubicBezTo>
                  <a:cubicBezTo>
                    <a:pt x="20215" y="72593"/>
                    <a:pt x="20348" y="72727"/>
                    <a:pt x="20582" y="72827"/>
                  </a:cubicBezTo>
                  <a:cubicBezTo>
                    <a:pt x="20615" y="72860"/>
                    <a:pt x="20615" y="73060"/>
                    <a:pt x="20615" y="73194"/>
                  </a:cubicBezTo>
                  <a:lnTo>
                    <a:pt x="20682" y="73227"/>
                  </a:lnTo>
                  <a:cubicBezTo>
                    <a:pt x="21005" y="73357"/>
                    <a:pt x="21109" y="73862"/>
                    <a:pt x="21572" y="73862"/>
                  </a:cubicBezTo>
                  <a:cubicBezTo>
                    <a:pt x="21586" y="73862"/>
                    <a:pt x="21601" y="73862"/>
                    <a:pt x="21616" y="73861"/>
                  </a:cubicBezTo>
                  <a:cubicBezTo>
                    <a:pt x="21916" y="73861"/>
                    <a:pt x="21950" y="74061"/>
                    <a:pt x="21783" y="74361"/>
                  </a:cubicBezTo>
                  <a:cubicBezTo>
                    <a:pt x="21382" y="75062"/>
                    <a:pt x="21182" y="75896"/>
                    <a:pt x="20615" y="76563"/>
                  </a:cubicBezTo>
                  <a:cubicBezTo>
                    <a:pt x="20582" y="76596"/>
                    <a:pt x="20582" y="76596"/>
                    <a:pt x="20582" y="76663"/>
                  </a:cubicBezTo>
                  <a:cubicBezTo>
                    <a:pt x="20182" y="77397"/>
                    <a:pt x="19748" y="78164"/>
                    <a:pt x="19381" y="78898"/>
                  </a:cubicBezTo>
                  <a:cubicBezTo>
                    <a:pt x="19047" y="79532"/>
                    <a:pt x="18714" y="80165"/>
                    <a:pt x="18447" y="80766"/>
                  </a:cubicBezTo>
                  <a:cubicBezTo>
                    <a:pt x="18113" y="81666"/>
                    <a:pt x="18580" y="82500"/>
                    <a:pt x="19514" y="82667"/>
                  </a:cubicBezTo>
                  <a:cubicBezTo>
                    <a:pt x="19848" y="82734"/>
                    <a:pt x="20182" y="82734"/>
                    <a:pt x="20448" y="82767"/>
                  </a:cubicBezTo>
                  <a:cubicBezTo>
                    <a:pt x="20615" y="82834"/>
                    <a:pt x="20915" y="82934"/>
                    <a:pt x="20915" y="83001"/>
                  </a:cubicBezTo>
                  <a:cubicBezTo>
                    <a:pt x="20915" y="83134"/>
                    <a:pt x="20857" y="83176"/>
                    <a:pt x="20778" y="83176"/>
                  </a:cubicBezTo>
                  <a:cubicBezTo>
                    <a:pt x="20699" y="83176"/>
                    <a:pt x="20599" y="83134"/>
                    <a:pt x="20515" y="83101"/>
                  </a:cubicBezTo>
                  <a:cubicBezTo>
                    <a:pt x="20488" y="83092"/>
                    <a:pt x="20464" y="83088"/>
                    <a:pt x="20441" y="83088"/>
                  </a:cubicBezTo>
                  <a:cubicBezTo>
                    <a:pt x="20377" y="83088"/>
                    <a:pt x="20322" y="83119"/>
                    <a:pt x="20248" y="83168"/>
                  </a:cubicBezTo>
                  <a:cubicBezTo>
                    <a:pt x="20348" y="83201"/>
                    <a:pt x="20382" y="83334"/>
                    <a:pt x="20415" y="83334"/>
                  </a:cubicBezTo>
                  <a:cubicBezTo>
                    <a:pt x="20782" y="83368"/>
                    <a:pt x="21016" y="83501"/>
                    <a:pt x="20915" y="83935"/>
                  </a:cubicBezTo>
                  <a:cubicBezTo>
                    <a:pt x="20867" y="84176"/>
                    <a:pt x="20976" y="84278"/>
                    <a:pt x="21153" y="84278"/>
                  </a:cubicBezTo>
                  <a:cubicBezTo>
                    <a:pt x="21221" y="84278"/>
                    <a:pt x="21299" y="84263"/>
                    <a:pt x="21382" y="84235"/>
                  </a:cubicBezTo>
                  <a:cubicBezTo>
                    <a:pt x="21514" y="84202"/>
                    <a:pt x="21619" y="84183"/>
                    <a:pt x="21705" y="84183"/>
                  </a:cubicBezTo>
                  <a:cubicBezTo>
                    <a:pt x="21966" y="84183"/>
                    <a:pt x="22041" y="84358"/>
                    <a:pt x="22116" y="84835"/>
                  </a:cubicBezTo>
                  <a:cubicBezTo>
                    <a:pt x="22283" y="84769"/>
                    <a:pt x="22417" y="84769"/>
                    <a:pt x="22583" y="84769"/>
                  </a:cubicBezTo>
                  <a:cubicBezTo>
                    <a:pt x="22617" y="84769"/>
                    <a:pt x="22617" y="84835"/>
                    <a:pt x="22683" y="84835"/>
                  </a:cubicBezTo>
                  <a:cubicBezTo>
                    <a:pt x="22988" y="84957"/>
                    <a:pt x="23256" y="85117"/>
                    <a:pt x="23540" y="85117"/>
                  </a:cubicBezTo>
                  <a:cubicBezTo>
                    <a:pt x="23721" y="85117"/>
                    <a:pt x="23909" y="85051"/>
                    <a:pt x="24118" y="84869"/>
                  </a:cubicBezTo>
                  <a:cubicBezTo>
                    <a:pt x="24236" y="84764"/>
                    <a:pt x="24379" y="84711"/>
                    <a:pt x="24522" y="84711"/>
                  </a:cubicBezTo>
                  <a:cubicBezTo>
                    <a:pt x="24743" y="84711"/>
                    <a:pt x="24964" y="84839"/>
                    <a:pt x="25085" y="85102"/>
                  </a:cubicBezTo>
                  <a:cubicBezTo>
                    <a:pt x="25101" y="85099"/>
                    <a:pt x="25117" y="85098"/>
                    <a:pt x="25133" y="85098"/>
                  </a:cubicBezTo>
                  <a:cubicBezTo>
                    <a:pt x="25354" y="85098"/>
                    <a:pt x="25549" y="85390"/>
                    <a:pt x="25767" y="85390"/>
                  </a:cubicBezTo>
                  <a:cubicBezTo>
                    <a:pt x="25857" y="85390"/>
                    <a:pt x="25951" y="85341"/>
                    <a:pt x="26052" y="85202"/>
                  </a:cubicBezTo>
                  <a:cubicBezTo>
                    <a:pt x="26086" y="85202"/>
                    <a:pt x="26286" y="85236"/>
                    <a:pt x="26353" y="85336"/>
                  </a:cubicBezTo>
                  <a:cubicBezTo>
                    <a:pt x="26553" y="85569"/>
                    <a:pt x="26786" y="85769"/>
                    <a:pt x="26720" y="86170"/>
                  </a:cubicBezTo>
                  <a:cubicBezTo>
                    <a:pt x="26553" y="86770"/>
                    <a:pt x="26853" y="87404"/>
                    <a:pt x="27087" y="88004"/>
                  </a:cubicBezTo>
                  <a:cubicBezTo>
                    <a:pt x="27224" y="88303"/>
                    <a:pt x="27489" y="88507"/>
                    <a:pt x="27738" y="88507"/>
                  </a:cubicBezTo>
                  <a:cubicBezTo>
                    <a:pt x="27851" y="88507"/>
                    <a:pt x="27960" y="88465"/>
                    <a:pt x="28054" y="88371"/>
                  </a:cubicBezTo>
                  <a:cubicBezTo>
                    <a:pt x="28421" y="88004"/>
                    <a:pt x="28721" y="87571"/>
                    <a:pt x="29221" y="87404"/>
                  </a:cubicBezTo>
                  <a:cubicBezTo>
                    <a:pt x="29088" y="87004"/>
                    <a:pt x="29622" y="87037"/>
                    <a:pt x="29722" y="86737"/>
                  </a:cubicBezTo>
                  <a:cubicBezTo>
                    <a:pt x="30022" y="86003"/>
                    <a:pt x="30289" y="85202"/>
                    <a:pt x="30589" y="84435"/>
                  </a:cubicBezTo>
                  <a:cubicBezTo>
                    <a:pt x="30689" y="84235"/>
                    <a:pt x="30856" y="84068"/>
                    <a:pt x="30956" y="83901"/>
                  </a:cubicBezTo>
                  <a:cubicBezTo>
                    <a:pt x="31123" y="83701"/>
                    <a:pt x="31390" y="83534"/>
                    <a:pt x="31390" y="83368"/>
                  </a:cubicBezTo>
                  <a:cubicBezTo>
                    <a:pt x="31390" y="83034"/>
                    <a:pt x="31523" y="82834"/>
                    <a:pt x="31723" y="82600"/>
                  </a:cubicBezTo>
                  <a:cubicBezTo>
                    <a:pt x="31890" y="82500"/>
                    <a:pt x="31957" y="82267"/>
                    <a:pt x="32057" y="82067"/>
                  </a:cubicBezTo>
                  <a:cubicBezTo>
                    <a:pt x="32457" y="81333"/>
                    <a:pt x="32891" y="80566"/>
                    <a:pt x="33224" y="79765"/>
                  </a:cubicBezTo>
                  <a:cubicBezTo>
                    <a:pt x="33458" y="79265"/>
                    <a:pt x="33558" y="78731"/>
                    <a:pt x="33725" y="78197"/>
                  </a:cubicBezTo>
                  <a:cubicBezTo>
                    <a:pt x="33691" y="78197"/>
                    <a:pt x="33591" y="78164"/>
                    <a:pt x="33558" y="78097"/>
                  </a:cubicBezTo>
                  <a:lnTo>
                    <a:pt x="33558" y="78097"/>
                  </a:lnTo>
                  <a:cubicBezTo>
                    <a:pt x="33591" y="78097"/>
                    <a:pt x="33691" y="78164"/>
                    <a:pt x="33725" y="78197"/>
                  </a:cubicBezTo>
                  <a:cubicBezTo>
                    <a:pt x="33791" y="78164"/>
                    <a:pt x="33891" y="78064"/>
                    <a:pt x="33925" y="77997"/>
                  </a:cubicBezTo>
                  <a:cubicBezTo>
                    <a:pt x="34292" y="77163"/>
                    <a:pt x="34192" y="76263"/>
                    <a:pt x="34292" y="75395"/>
                  </a:cubicBezTo>
                  <a:cubicBezTo>
                    <a:pt x="34292" y="75362"/>
                    <a:pt x="34258" y="75229"/>
                    <a:pt x="34225" y="75195"/>
                  </a:cubicBezTo>
                  <a:cubicBezTo>
                    <a:pt x="33925" y="74928"/>
                    <a:pt x="34192" y="74862"/>
                    <a:pt x="34392" y="74828"/>
                  </a:cubicBezTo>
                  <a:cubicBezTo>
                    <a:pt x="34525" y="74762"/>
                    <a:pt x="34592" y="74695"/>
                    <a:pt x="34692" y="74661"/>
                  </a:cubicBezTo>
                  <a:cubicBezTo>
                    <a:pt x="34292" y="74395"/>
                    <a:pt x="34559" y="74028"/>
                    <a:pt x="34525" y="73694"/>
                  </a:cubicBezTo>
                  <a:cubicBezTo>
                    <a:pt x="34472" y="73481"/>
                    <a:pt x="34440" y="73331"/>
                    <a:pt x="34275" y="73331"/>
                  </a:cubicBezTo>
                  <a:cubicBezTo>
                    <a:pt x="34234" y="73331"/>
                    <a:pt x="34185" y="73341"/>
                    <a:pt x="34125" y="73361"/>
                  </a:cubicBezTo>
                  <a:cubicBezTo>
                    <a:pt x="34050" y="73373"/>
                    <a:pt x="33983" y="73380"/>
                    <a:pt x="33922" y="73380"/>
                  </a:cubicBezTo>
                  <a:cubicBezTo>
                    <a:pt x="33657" y="73380"/>
                    <a:pt x="33524" y="73253"/>
                    <a:pt x="33524" y="72927"/>
                  </a:cubicBezTo>
                  <a:cubicBezTo>
                    <a:pt x="33524" y="72727"/>
                    <a:pt x="33625" y="72560"/>
                    <a:pt x="33691" y="72360"/>
                  </a:cubicBezTo>
                  <a:cubicBezTo>
                    <a:pt x="34092" y="72226"/>
                    <a:pt x="34425" y="72093"/>
                    <a:pt x="34258" y="71559"/>
                  </a:cubicBezTo>
                  <a:cubicBezTo>
                    <a:pt x="34225" y="71493"/>
                    <a:pt x="34358" y="71359"/>
                    <a:pt x="34358" y="71259"/>
                  </a:cubicBezTo>
                  <a:cubicBezTo>
                    <a:pt x="34392" y="70825"/>
                    <a:pt x="34425" y="70325"/>
                    <a:pt x="34392" y="69825"/>
                  </a:cubicBezTo>
                  <a:cubicBezTo>
                    <a:pt x="34358" y="69324"/>
                    <a:pt x="34225" y="68757"/>
                    <a:pt x="34192" y="68257"/>
                  </a:cubicBezTo>
                  <a:cubicBezTo>
                    <a:pt x="34192" y="68157"/>
                    <a:pt x="34292" y="68023"/>
                    <a:pt x="34392" y="67890"/>
                  </a:cubicBezTo>
                  <a:cubicBezTo>
                    <a:pt x="34792" y="67423"/>
                    <a:pt x="35259" y="67023"/>
                    <a:pt x="35559" y="66422"/>
                  </a:cubicBezTo>
                  <a:cubicBezTo>
                    <a:pt x="36060" y="65355"/>
                    <a:pt x="36793" y="64354"/>
                    <a:pt x="37694" y="63520"/>
                  </a:cubicBezTo>
                  <a:cubicBezTo>
                    <a:pt x="37794" y="63420"/>
                    <a:pt x="37861" y="63253"/>
                    <a:pt x="37894" y="63087"/>
                  </a:cubicBezTo>
                  <a:cubicBezTo>
                    <a:pt x="37961" y="62920"/>
                    <a:pt x="37961" y="62753"/>
                    <a:pt x="38061" y="62653"/>
                  </a:cubicBezTo>
                  <a:cubicBezTo>
                    <a:pt x="38628" y="61819"/>
                    <a:pt x="38962" y="60852"/>
                    <a:pt x="39229" y="59851"/>
                  </a:cubicBezTo>
                  <a:cubicBezTo>
                    <a:pt x="39462" y="58917"/>
                    <a:pt x="39696" y="58016"/>
                    <a:pt x="40296" y="57249"/>
                  </a:cubicBezTo>
                  <a:cubicBezTo>
                    <a:pt x="40396" y="57082"/>
                    <a:pt x="40429" y="56882"/>
                    <a:pt x="40463" y="56715"/>
                  </a:cubicBezTo>
                  <a:lnTo>
                    <a:pt x="40463" y="56715"/>
                  </a:lnTo>
                  <a:cubicBezTo>
                    <a:pt x="40263" y="56815"/>
                    <a:pt x="40062" y="56882"/>
                    <a:pt x="39896" y="57016"/>
                  </a:cubicBezTo>
                  <a:cubicBezTo>
                    <a:pt x="39815" y="57076"/>
                    <a:pt x="39743" y="57100"/>
                    <a:pt x="39679" y="57100"/>
                  </a:cubicBezTo>
                  <a:cubicBezTo>
                    <a:pt x="39534" y="57100"/>
                    <a:pt x="39432" y="56975"/>
                    <a:pt x="39362" y="56882"/>
                  </a:cubicBezTo>
                  <a:cubicBezTo>
                    <a:pt x="39262" y="56815"/>
                    <a:pt x="39262" y="56549"/>
                    <a:pt x="39362" y="56482"/>
                  </a:cubicBezTo>
                  <a:cubicBezTo>
                    <a:pt x="39796" y="55881"/>
                    <a:pt x="39729" y="55214"/>
                    <a:pt x="39595" y="54547"/>
                  </a:cubicBezTo>
                  <a:cubicBezTo>
                    <a:pt x="39562" y="54380"/>
                    <a:pt x="39562" y="54180"/>
                    <a:pt x="39595" y="54013"/>
                  </a:cubicBezTo>
                  <a:cubicBezTo>
                    <a:pt x="39729" y="53179"/>
                    <a:pt x="39962" y="52345"/>
                    <a:pt x="39629" y="51478"/>
                  </a:cubicBezTo>
                  <a:cubicBezTo>
                    <a:pt x="39562" y="51211"/>
                    <a:pt x="39696" y="50844"/>
                    <a:pt x="39862" y="50644"/>
                  </a:cubicBezTo>
                  <a:cubicBezTo>
                    <a:pt x="40363" y="49977"/>
                    <a:pt x="40963" y="49377"/>
                    <a:pt x="41397" y="48643"/>
                  </a:cubicBezTo>
                  <a:cubicBezTo>
                    <a:pt x="41730" y="48009"/>
                    <a:pt x="42197" y="47475"/>
                    <a:pt x="42564" y="46842"/>
                  </a:cubicBezTo>
                  <a:cubicBezTo>
                    <a:pt x="42698" y="46641"/>
                    <a:pt x="42631" y="46308"/>
                    <a:pt x="42698" y="46008"/>
                  </a:cubicBezTo>
                  <a:cubicBezTo>
                    <a:pt x="42731" y="45807"/>
                    <a:pt x="42698" y="45541"/>
                    <a:pt x="42764" y="45340"/>
                  </a:cubicBezTo>
                  <a:cubicBezTo>
                    <a:pt x="43065" y="44573"/>
                    <a:pt x="43432" y="43839"/>
                    <a:pt x="43765" y="43072"/>
                  </a:cubicBezTo>
                  <a:cubicBezTo>
                    <a:pt x="43865" y="42839"/>
                    <a:pt x="44065" y="42672"/>
                    <a:pt x="43598" y="42572"/>
                  </a:cubicBezTo>
                  <a:cubicBezTo>
                    <a:pt x="43365" y="42538"/>
                    <a:pt x="43265" y="42305"/>
                    <a:pt x="43398" y="42005"/>
                  </a:cubicBezTo>
                  <a:cubicBezTo>
                    <a:pt x="43532" y="41805"/>
                    <a:pt x="43598" y="41538"/>
                    <a:pt x="43565" y="41338"/>
                  </a:cubicBezTo>
                  <a:cubicBezTo>
                    <a:pt x="43465" y="41071"/>
                    <a:pt x="43565" y="40971"/>
                    <a:pt x="43698" y="40737"/>
                  </a:cubicBezTo>
                  <a:cubicBezTo>
                    <a:pt x="43899" y="40337"/>
                    <a:pt x="44132" y="39903"/>
                    <a:pt x="43798" y="39403"/>
                  </a:cubicBezTo>
                  <a:cubicBezTo>
                    <a:pt x="43732" y="39303"/>
                    <a:pt x="43765" y="39036"/>
                    <a:pt x="43798" y="38869"/>
                  </a:cubicBezTo>
                  <a:cubicBezTo>
                    <a:pt x="44032" y="38069"/>
                    <a:pt x="43598" y="37468"/>
                    <a:pt x="43465" y="36734"/>
                  </a:cubicBezTo>
                  <a:cubicBezTo>
                    <a:pt x="43432" y="36634"/>
                    <a:pt x="43265" y="36501"/>
                    <a:pt x="43131" y="36401"/>
                  </a:cubicBezTo>
                  <a:cubicBezTo>
                    <a:pt x="42798" y="36101"/>
                    <a:pt x="42397" y="35867"/>
                    <a:pt x="42097" y="35533"/>
                  </a:cubicBezTo>
                  <a:cubicBezTo>
                    <a:pt x="41730" y="35133"/>
                    <a:pt x="41263" y="34900"/>
                    <a:pt x="40763" y="34700"/>
                  </a:cubicBezTo>
                  <a:cubicBezTo>
                    <a:pt x="40429" y="34566"/>
                    <a:pt x="40062" y="34499"/>
                    <a:pt x="39729" y="34333"/>
                  </a:cubicBezTo>
                  <a:cubicBezTo>
                    <a:pt x="38795" y="33899"/>
                    <a:pt x="37894" y="33832"/>
                    <a:pt x="36927" y="33832"/>
                  </a:cubicBezTo>
                  <a:cubicBezTo>
                    <a:pt x="36026" y="33832"/>
                    <a:pt x="35059" y="33866"/>
                    <a:pt x="34092" y="33899"/>
                  </a:cubicBezTo>
                  <a:cubicBezTo>
                    <a:pt x="33965" y="33912"/>
                    <a:pt x="33863" y="33920"/>
                    <a:pt x="33783" y="33920"/>
                  </a:cubicBezTo>
                  <a:cubicBezTo>
                    <a:pt x="33460" y="33920"/>
                    <a:pt x="33471" y="33792"/>
                    <a:pt x="33524" y="33365"/>
                  </a:cubicBezTo>
                  <a:lnTo>
                    <a:pt x="33458" y="33332"/>
                  </a:lnTo>
                  <a:cubicBezTo>
                    <a:pt x="33358" y="33399"/>
                    <a:pt x="33224" y="33432"/>
                    <a:pt x="33091" y="33499"/>
                  </a:cubicBezTo>
                  <a:cubicBezTo>
                    <a:pt x="33057" y="33499"/>
                    <a:pt x="33024" y="33532"/>
                    <a:pt x="32957" y="33565"/>
                  </a:cubicBezTo>
                  <a:cubicBezTo>
                    <a:pt x="32815" y="33673"/>
                    <a:pt x="32634" y="33741"/>
                    <a:pt x="32465" y="33741"/>
                  </a:cubicBezTo>
                  <a:cubicBezTo>
                    <a:pt x="32319" y="33741"/>
                    <a:pt x="32183" y="33689"/>
                    <a:pt x="32090" y="33565"/>
                  </a:cubicBezTo>
                  <a:cubicBezTo>
                    <a:pt x="31923" y="33365"/>
                    <a:pt x="31923" y="32932"/>
                    <a:pt x="32023" y="32698"/>
                  </a:cubicBezTo>
                  <a:cubicBezTo>
                    <a:pt x="32357" y="31898"/>
                    <a:pt x="32624" y="31064"/>
                    <a:pt x="33091" y="30363"/>
                  </a:cubicBezTo>
                  <a:cubicBezTo>
                    <a:pt x="33958" y="28929"/>
                    <a:pt x="34759" y="27494"/>
                    <a:pt x="35359" y="25927"/>
                  </a:cubicBezTo>
                  <a:cubicBezTo>
                    <a:pt x="35559" y="25393"/>
                    <a:pt x="35759" y="24893"/>
                    <a:pt x="36026" y="24392"/>
                  </a:cubicBezTo>
                  <a:cubicBezTo>
                    <a:pt x="36527" y="23492"/>
                    <a:pt x="36927" y="22491"/>
                    <a:pt x="37194" y="21423"/>
                  </a:cubicBezTo>
                  <a:cubicBezTo>
                    <a:pt x="37227" y="21190"/>
                    <a:pt x="37394" y="20990"/>
                    <a:pt x="37227" y="20690"/>
                  </a:cubicBezTo>
                  <a:cubicBezTo>
                    <a:pt x="37027" y="20256"/>
                    <a:pt x="37727" y="20389"/>
                    <a:pt x="37694" y="20056"/>
                  </a:cubicBezTo>
                  <a:cubicBezTo>
                    <a:pt x="37694" y="20022"/>
                    <a:pt x="37727" y="20022"/>
                    <a:pt x="37727" y="19989"/>
                  </a:cubicBezTo>
                  <a:cubicBezTo>
                    <a:pt x="37894" y="19355"/>
                    <a:pt x="38128" y="18721"/>
                    <a:pt x="38261" y="18088"/>
                  </a:cubicBezTo>
                  <a:cubicBezTo>
                    <a:pt x="38595" y="16653"/>
                    <a:pt x="38895" y="15186"/>
                    <a:pt x="39195" y="13718"/>
                  </a:cubicBezTo>
                  <a:cubicBezTo>
                    <a:pt x="39395" y="12717"/>
                    <a:pt x="39562" y="11716"/>
                    <a:pt x="39729" y="10716"/>
                  </a:cubicBezTo>
                  <a:cubicBezTo>
                    <a:pt x="39862" y="9848"/>
                    <a:pt x="39929" y="8981"/>
                    <a:pt x="40062" y="8080"/>
                  </a:cubicBezTo>
                  <a:cubicBezTo>
                    <a:pt x="40229" y="6913"/>
                    <a:pt x="40463" y="5812"/>
                    <a:pt x="40630" y="4645"/>
                  </a:cubicBezTo>
                  <a:cubicBezTo>
                    <a:pt x="40630" y="4411"/>
                    <a:pt x="40630" y="4211"/>
                    <a:pt x="40563" y="4011"/>
                  </a:cubicBezTo>
                  <a:cubicBezTo>
                    <a:pt x="40529" y="3877"/>
                    <a:pt x="40363" y="3744"/>
                    <a:pt x="40229" y="3744"/>
                  </a:cubicBezTo>
                  <a:cubicBezTo>
                    <a:pt x="40096" y="3744"/>
                    <a:pt x="39962" y="3877"/>
                    <a:pt x="39896" y="4011"/>
                  </a:cubicBezTo>
                  <a:cubicBezTo>
                    <a:pt x="39762" y="4144"/>
                    <a:pt x="39729" y="4311"/>
                    <a:pt x="39629" y="4478"/>
                  </a:cubicBezTo>
                  <a:cubicBezTo>
                    <a:pt x="39629" y="4645"/>
                    <a:pt x="39595" y="4811"/>
                    <a:pt x="39562" y="4978"/>
                  </a:cubicBezTo>
                  <a:cubicBezTo>
                    <a:pt x="39535" y="5005"/>
                    <a:pt x="39422" y="5097"/>
                    <a:pt x="39344" y="5097"/>
                  </a:cubicBezTo>
                  <a:cubicBezTo>
                    <a:pt x="39325" y="5097"/>
                    <a:pt x="39308" y="5091"/>
                    <a:pt x="39295" y="5078"/>
                  </a:cubicBezTo>
                  <a:cubicBezTo>
                    <a:pt x="39229" y="5045"/>
                    <a:pt x="39095" y="4912"/>
                    <a:pt x="39095" y="4845"/>
                  </a:cubicBezTo>
                  <a:cubicBezTo>
                    <a:pt x="39128" y="4511"/>
                    <a:pt x="39362" y="4411"/>
                    <a:pt x="39629" y="4411"/>
                  </a:cubicBezTo>
                  <a:cubicBezTo>
                    <a:pt x="39195" y="3978"/>
                    <a:pt x="39362" y="3210"/>
                    <a:pt x="38862" y="2810"/>
                  </a:cubicBezTo>
                  <a:cubicBezTo>
                    <a:pt x="38795" y="2810"/>
                    <a:pt x="38795" y="2643"/>
                    <a:pt x="38862" y="2577"/>
                  </a:cubicBezTo>
                  <a:cubicBezTo>
                    <a:pt x="39229" y="1876"/>
                    <a:pt x="38728" y="1542"/>
                    <a:pt x="38295" y="1176"/>
                  </a:cubicBezTo>
                  <a:cubicBezTo>
                    <a:pt x="38201" y="1069"/>
                    <a:pt x="38033" y="1021"/>
                    <a:pt x="37850" y="1021"/>
                  </a:cubicBezTo>
                  <a:cubicBezTo>
                    <a:pt x="37575" y="1021"/>
                    <a:pt x="37267" y="1129"/>
                    <a:pt x="37127" y="1309"/>
                  </a:cubicBezTo>
                  <a:cubicBezTo>
                    <a:pt x="36894" y="1576"/>
                    <a:pt x="36693" y="1909"/>
                    <a:pt x="36427" y="2243"/>
                  </a:cubicBezTo>
                  <a:cubicBezTo>
                    <a:pt x="36360" y="2343"/>
                    <a:pt x="36226" y="2510"/>
                    <a:pt x="36126" y="2510"/>
                  </a:cubicBezTo>
                  <a:cubicBezTo>
                    <a:pt x="35593" y="2510"/>
                    <a:pt x="35559" y="2910"/>
                    <a:pt x="35426" y="3244"/>
                  </a:cubicBezTo>
                  <a:cubicBezTo>
                    <a:pt x="35292" y="3577"/>
                    <a:pt x="35226" y="3911"/>
                    <a:pt x="34792" y="4044"/>
                  </a:cubicBezTo>
                  <a:lnTo>
                    <a:pt x="34725" y="4144"/>
                  </a:lnTo>
                  <a:cubicBezTo>
                    <a:pt x="34659" y="4378"/>
                    <a:pt x="34525" y="4645"/>
                    <a:pt x="34425" y="4878"/>
                  </a:cubicBezTo>
                  <a:cubicBezTo>
                    <a:pt x="34292" y="5212"/>
                    <a:pt x="34158" y="5579"/>
                    <a:pt x="34058" y="5912"/>
                  </a:cubicBezTo>
                  <a:cubicBezTo>
                    <a:pt x="34058" y="5979"/>
                    <a:pt x="33958" y="5979"/>
                    <a:pt x="33925" y="6012"/>
                  </a:cubicBezTo>
                  <a:cubicBezTo>
                    <a:pt x="33891" y="5979"/>
                    <a:pt x="33891" y="5912"/>
                    <a:pt x="33891" y="5879"/>
                  </a:cubicBezTo>
                  <a:cubicBezTo>
                    <a:pt x="33891" y="5712"/>
                    <a:pt x="33925" y="5545"/>
                    <a:pt x="33891" y="5379"/>
                  </a:cubicBezTo>
                  <a:cubicBezTo>
                    <a:pt x="33777" y="4945"/>
                    <a:pt x="33757" y="4793"/>
                    <a:pt x="33968" y="4793"/>
                  </a:cubicBezTo>
                  <a:cubicBezTo>
                    <a:pt x="34066" y="4793"/>
                    <a:pt x="34214" y="4825"/>
                    <a:pt x="34425" y="4878"/>
                  </a:cubicBezTo>
                  <a:cubicBezTo>
                    <a:pt x="34292" y="4745"/>
                    <a:pt x="34225" y="4545"/>
                    <a:pt x="33725" y="4511"/>
                  </a:cubicBezTo>
                  <a:cubicBezTo>
                    <a:pt x="33524" y="4378"/>
                    <a:pt x="33391" y="4445"/>
                    <a:pt x="33458" y="4111"/>
                  </a:cubicBezTo>
                  <a:cubicBezTo>
                    <a:pt x="33591" y="3511"/>
                    <a:pt x="33191" y="3110"/>
                    <a:pt x="32857" y="2677"/>
                  </a:cubicBezTo>
                  <a:cubicBezTo>
                    <a:pt x="32758" y="2565"/>
                    <a:pt x="32663" y="2527"/>
                    <a:pt x="32568" y="2527"/>
                  </a:cubicBezTo>
                  <a:cubicBezTo>
                    <a:pt x="32407" y="2527"/>
                    <a:pt x="32245" y="2635"/>
                    <a:pt x="32057" y="2677"/>
                  </a:cubicBezTo>
                  <a:cubicBezTo>
                    <a:pt x="32045" y="2680"/>
                    <a:pt x="32032" y="2681"/>
                    <a:pt x="32020" y="2681"/>
                  </a:cubicBezTo>
                  <a:cubicBezTo>
                    <a:pt x="31888" y="2681"/>
                    <a:pt x="31711" y="2537"/>
                    <a:pt x="31590" y="2476"/>
                  </a:cubicBezTo>
                  <a:cubicBezTo>
                    <a:pt x="31556" y="2476"/>
                    <a:pt x="31623" y="2210"/>
                    <a:pt x="31623" y="2210"/>
                  </a:cubicBezTo>
                  <a:cubicBezTo>
                    <a:pt x="32023" y="2176"/>
                    <a:pt x="31923" y="1976"/>
                    <a:pt x="31890" y="1776"/>
                  </a:cubicBezTo>
                  <a:cubicBezTo>
                    <a:pt x="31790" y="1376"/>
                    <a:pt x="31623" y="1042"/>
                    <a:pt x="31623" y="675"/>
                  </a:cubicBezTo>
                  <a:cubicBezTo>
                    <a:pt x="31623" y="141"/>
                    <a:pt x="31223" y="108"/>
                    <a:pt x="30889" y="8"/>
                  </a:cubicBezTo>
                  <a:cubicBezTo>
                    <a:pt x="30861" y="3"/>
                    <a:pt x="30836" y="1"/>
                    <a:pt x="30813" y="1"/>
                  </a:cubicBezTo>
                  <a:close/>
                </a:path>
              </a:pathLst>
            </a:custGeom>
            <a:solidFill>
              <a:srgbClr val="E87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 rot="2700000">
              <a:off x="7399924" y="54248"/>
              <a:ext cx="3030651" cy="1546237"/>
            </a:xfrm>
            <a:custGeom>
              <a:avLst/>
              <a:gdLst/>
              <a:ahLst/>
              <a:cxnLst/>
              <a:rect l="l" t="t" r="r" b="b"/>
              <a:pathLst>
                <a:path w="56521" h="28837" extrusionOk="0">
                  <a:moveTo>
                    <a:pt x="38407" y="8155"/>
                  </a:moveTo>
                  <a:cubicBezTo>
                    <a:pt x="38341" y="8188"/>
                    <a:pt x="38307" y="8255"/>
                    <a:pt x="38341" y="8255"/>
                  </a:cubicBezTo>
                  <a:lnTo>
                    <a:pt x="38074" y="8255"/>
                  </a:lnTo>
                  <a:lnTo>
                    <a:pt x="38074" y="8155"/>
                  </a:lnTo>
                  <a:close/>
                  <a:moveTo>
                    <a:pt x="40375" y="7821"/>
                  </a:moveTo>
                  <a:cubicBezTo>
                    <a:pt x="40509" y="7921"/>
                    <a:pt x="40609" y="7921"/>
                    <a:pt x="40742" y="7988"/>
                  </a:cubicBezTo>
                  <a:cubicBezTo>
                    <a:pt x="40842" y="8055"/>
                    <a:pt x="40876" y="8155"/>
                    <a:pt x="40976" y="8255"/>
                  </a:cubicBezTo>
                  <a:lnTo>
                    <a:pt x="41143" y="8422"/>
                  </a:lnTo>
                  <a:lnTo>
                    <a:pt x="40809" y="8422"/>
                  </a:lnTo>
                  <a:cubicBezTo>
                    <a:pt x="40765" y="8422"/>
                    <a:pt x="40690" y="8436"/>
                    <a:pt x="40626" y="8436"/>
                  </a:cubicBezTo>
                  <a:cubicBezTo>
                    <a:pt x="40594" y="8436"/>
                    <a:pt x="40564" y="8433"/>
                    <a:pt x="40542" y="8422"/>
                  </a:cubicBezTo>
                  <a:cubicBezTo>
                    <a:pt x="40476" y="8322"/>
                    <a:pt x="40375" y="8155"/>
                    <a:pt x="40342" y="8055"/>
                  </a:cubicBezTo>
                  <a:cubicBezTo>
                    <a:pt x="40309" y="7955"/>
                    <a:pt x="40375" y="7921"/>
                    <a:pt x="40375" y="7821"/>
                  </a:cubicBezTo>
                  <a:close/>
                  <a:moveTo>
                    <a:pt x="38908" y="8155"/>
                  </a:moveTo>
                  <a:cubicBezTo>
                    <a:pt x="39041" y="8155"/>
                    <a:pt x="39175" y="8155"/>
                    <a:pt x="39275" y="8188"/>
                  </a:cubicBezTo>
                  <a:cubicBezTo>
                    <a:pt x="39775" y="8322"/>
                    <a:pt x="40242" y="8588"/>
                    <a:pt x="40676" y="8889"/>
                  </a:cubicBezTo>
                  <a:cubicBezTo>
                    <a:pt x="40742" y="8922"/>
                    <a:pt x="40809" y="8989"/>
                    <a:pt x="40842" y="9022"/>
                  </a:cubicBezTo>
                  <a:lnTo>
                    <a:pt x="40576" y="9155"/>
                  </a:lnTo>
                  <a:lnTo>
                    <a:pt x="40075" y="9289"/>
                  </a:lnTo>
                  <a:cubicBezTo>
                    <a:pt x="39908" y="9189"/>
                    <a:pt x="39708" y="9155"/>
                    <a:pt x="39408" y="9022"/>
                  </a:cubicBezTo>
                  <a:cubicBezTo>
                    <a:pt x="39141" y="8955"/>
                    <a:pt x="38874" y="8822"/>
                    <a:pt x="38574" y="8688"/>
                  </a:cubicBezTo>
                  <a:cubicBezTo>
                    <a:pt x="38541" y="8688"/>
                    <a:pt x="38441" y="8655"/>
                    <a:pt x="38407" y="8622"/>
                  </a:cubicBezTo>
                  <a:cubicBezTo>
                    <a:pt x="38708" y="8588"/>
                    <a:pt x="38874" y="8455"/>
                    <a:pt x="38908" y="8155"/>
                  </a:cubicBezTo>
                  <a:close/>
                  <a:moveTo>
                    <a:pt x="41143" y="9456"/>
                  </a:moveTo>
                  <a:lnTo>
                    <a:pt x="41176" y="9489"/>
                  </a:lnTo>
                  <a:lnTo>
                    <a:pt x="41076" y="9489"/>
                  </a:lnTo>
                  <a:lnTo>
                    <a:pt x="41143" y="9456"/>
                  </a:lnTo>
                  <a:close/>
                  <a:moveTo>
                    <a:pt x="2248" y="18262"/>
                  </a:moveTo>
                  <a:cubicBezTo>
                    <a:pt x="2248" y="18295"/>
                    <a:pt x="2315" y="18329"/>
                    <a:pt x="2315" y="18362"/>
                  </a:cubicBezTo>
                  <a:cubicBezTo>
                    <a:pt x="2315" y="18362"/>
                    <a:pt x="2248" y="18429"/>
                    <a:pt x="2215" y="18429"/>
                  </a:cubicBezTo>
                  <a:cubicBezTo>
                    <a:pt x="2215" y="18362"/>
                    <a:pt x="2181" y="18362"/>
                    <a:pt x="2181" y="18295"/>
                  </a:cubicBezTo>
                  <a:cubicBezTo>
                    <a:pt x="2181" y="18295"/>
                    <a:pt x="2215" y="18262"/>
                    <a:pt x="2248" y="18262"/>
                  </a:cubicBezTo>
                  <a:close/>
                  <a:moveTo>
                    <a:pt x="1348" y="19129"/>
                  </a:moveTo>
                  <a:lnTo>
                    <a:pt x="1381" y="19163"/>
                  </a:lnTo>
                  <a:cubicBezTo>
                    <a:pt x="1381" y="19229"/>
                    <a:pt x="1348" y="19263"/>
                    <a:pt x="1348" y="19296"/>
                  </a:cubicBezTo>
                  <a:cubicBezTo>
                    <a:pt x="1314" y="19263"/>
                    <a:pt x="1281" y="19263"/>
                    <a:pt x="1281" y="19196"/>
                  </a:cubicBezTo>
                  <a:cubicBezTo>
                    <a:pt x="1281" y="19163"/>
                    <a:pt x="1314" y="19163"/>
                    <a:pt x="1348" y="19129"/>
                  </a:cubicBezTo>
                  <a:close/>
                  <a:moveTo>
                    <a:pt x="1981" y="19596"/>
                  </a:moveTo>
                  <a:lnTo>
                    <a:pt x="1981" y="19630"/>
                  </a:lnTo>
                  <a:cubicBezTo>
                    <a:pt x="1948" y="19630"/>
                    <a:pt x="1881" y="19630"/>
                    <a:pt x="1848" y="19663"/>
                  </a:cubicBezTo>
                  <a:lnTo>
                    <a:pt x="1848" y="19630"/>
                  </a:lnTo>
                  <a:cubicBezTo>
                    <a:pt x="1881" y="19630"/>
                    <a:pt x="1948" y="19596"/>
                    <a:pt x="1981" y="19596"/>
                  </a:cubicBezTo>
                  <a:close/>
                  <a:moveTo>
                    <a:pt x="6985" y="19863"/>
                  </a:moveTo>
                  <a:cubicBezTo>
                    <a:pt x="7018" y="19930"/>
                    <a:pt x="7052" y="19930"/>
                    <a:pt x="7118" y="19963"/>
                  </a:cubicBezTo>
                  <a:cubicBezTo>
                    <a:pt x="7118" y="19997"/>
                    <a:pt x="7052" y="20030"/>
                    <a:pt x="7018" y="20030"/>
                  </a:cubicBezTo>
                  <a:cubicBezTo>
                    <a:pt x="6985" y="20030"/>
                    <a:pt x="6952" y="19997"/>
                    <a:pt x="6885" y="19963"/>
                  </a:cubicBezTo>
                  <a:cubicBezTo>
                    <a:pt x="6885" y="19930"/>
                    <a:pt x="6952" y="19930"/>
                    <a:pt x="6985" y="19863"/>
                  </a:cubicBezTo>
                  <a:close/>
                  <a:moveTo>
                    <a:pt x="9320" y="20597"/>
                  </a:moveTo>
                  <a:lnTo>
                    <a:pt x="9320" y="20630"/>
                  </a:lnTo>
                  <a:lnTo>
                    <a:pt x="9287" y="20630"/>
                  </a:lnTo>
                  <a:lnTo>
                    <a:pt x="9287" y="20597"/>
                  </a:lnTo>
                  <a:close/>
                  <a:moveTo>
                    <a:pt x="36906" y="21965"/>
                  </a:moveTo>
                  <a:cubicBezTo>
                    <a:pt x="36973" y="21998"/>
                    <a:pt x="37040" y="22031"/>
                    <a:pt x="37040" y="22131"/>
                  </a:cubicBezTo>
                  <a:cubicBezTo>
                    <a:pt x="37040" y="22165"/>
                    <a:pt x="37040" y="22198"/>
                    <a:pt x="37006" y="22332"/>
                  </a:cubicBezTo>
                  <a:cubicBezTo>
                    <a:pt x="36906" y="22265"/>
                    <a:pt x="36806" y="22231"/>
                    <a:pt x="36773" y="22231"/>
                  </a:cubicBezTo>
                  <a:cubicBezTo>
                    <a:pt x="36773" y="22131"/>
                    <a:pt x="36873" y="22031"/>
                    <a:pt x="36906" y="21965"/>
                  </a:cubicBezTo>
                  <a:close/>
                  <a:moveTo>
                    <a:pt x="32136" y="24833"/>
                  </a:moveTo>
                  <a:lnTo>
                    <a:pt x="32136" y="24933"/>
                  </a:lnTo>
                  <a:lnTo>
                    <a:pt x="32070" y="24867"/>
                  </a:lnTo>
                  <a:lnTo>
                    <a:pt x="32136" y="24833"/>
                  </a:lnTo>
                  <a:close/>
                  <a:moveTo>
                    <a:pt x="20488" y="0"/>
                  </a:moveTo>
                  <a:cubicBezTo>
                    <a:pt x="18824" y="0"/>
                    <a:pt x="17214" y="381"/>
                    <a:pt x="15658" y="950"/>
                  </a:cubicBezTo>
                  <a:cubicBezTo>
                    <a:pt x="14891" y="1250"/>
                    <a:pt x="14157" y="1583"/>
                    <a:pt x="13389" y="1850"/>
                  </a:cubicBezTo>
                  <a:cubicBezTo>
                    <a:pt x="11521" y="2617"/>
                    <a:pt x="9954" y="3785"/>
                    <a:pt x="8319" y="4952"/>
                  </a:cubicBezTo>
                  <a:cubicBezTo>
                    <a:pt x="7318" y="5653"/>
                    <a:pt x="6451" y="6520"/>
                    <a:pt x="5651" y="7454"/>
                  </a:cubicBezTo>
                  <a:cubicBezTo>
                    <a:pt x="4617" y="8655"/>
                    <a:pt x="3382" y="9689"/>
                    <a:pt x="2482" y="10990"/>
                  </a:cubicBezTo>
                  <a:cubicBezTo>
                    <a:pt x="1781" y="11991"/>
                    <a:pt x="814" y="12825"/>
                    <a:pt x="280" y="13926"/>
                  </a:cubicBezTo>
                  <a:cubicBezTo>
                    <a:pt x="614" y="13959"/>
                    <a:pt x="1014" y="13859"/>
                    <a:pt x="1047" y="14426"/>
                  </a:cubicBezTo>
                  <a:cubicBezTo>
                    <a:pt x="1047" y="14543"/>
                    <a:pt x="1127" y="14592"/>
                    <a:pt x="1241" y="14592"/>
                  </a:cubicBezTo>
                  <a:cubicBezTo>
                    <a:pt x="1321" y="14592"/>
                    <a:pt x="1418" y="14567"/>
                    <a:pt x="1514" y="14526"/>
                  </a:cubicBezTo>
                  <a:cubicBezTo>
                    <a:pt x="1559" y="14509"/>
                    <a:pt x="1598" y="14502"/>
                    <a:pt x="1631" y="14502"/>
                  </a:cubicBezTo>
                  <a:cubicBezTo>
                    <a:pt x="1800" y="14502"/>
                    <a:pt x="1837" y="14687"/>
                    <a:pt x="1781" y="14826"/>
                  </a:cubicBezTo>
                  <a:cubicBezTo>
                    <a:pt x="1548" y="15193"/>
                    <a:pt x="1281" y="15593"/>
                    <a:pt x="1014" y="15960"/>
                  </a:cubicBezTo>
                  <a:cubicBezTo>
                    <a:pt x="881" y="16127"/>
                    <a:pt x="780" y="16361"/>
                    <a:pt x="780" y="16594"/>
                  </a:cubicBezTo>
                  <a:cubicBezTo>
                    <a:pt x="780" y="17161"/>
                    <a:pt x="881" y="17762"/>
                    <a:pt x="814" y="18329"/>
                  </a:cubicBezTo>
                  <a:cubicBezTo>
                    <a:pt x="714" y="18762"/>
                    <a:pt x="947" y="19263"/>
                    <a:pt x="547" y="19630"/>
                  </a:cubicBezTo>
                  <a:cubicBezTo>
                    <a:pt x="480" y="19763"/>
                    <a:pt x="480" y="19997"/>
                    <a:pt x="514" y="20030"/>
                  </a:cubicBezTo>
                  <a:cubicBezTo>
                    <a:pt x="646" y="20136"/>
                    <a:pt x="673" y="20431"/>
                    <a:pt x="913" y="20431"/>
                  </a:cubicBezTo>
                  <a:cubicBezTo>
                    <a:pt x="975" y="20431"/>
                    <a:pt x="1051" y="20412"/>
                    <a:pt x="1147" y="20363"/>
                  </a:cubicBezTo>
                  <a:cubicBezTo>
                    <a:pt x="1185" y="20345"/>
                    <a:pt x="1218" y="20337"/>
                    <a:pt x="1248" y="20337"/>
                  </a:cubicBezTo>
                  <a:cubicBezTo>
                    <a:pt x="1377" y="20337"/>
                    <a:pt x="1423" y="20495"/>
                    <a:pt x="1314" y="20630"/>
                  </a:cubicBezTo>
                  <a:cubicBezTo>
                    <a:pt x="1147" y="20931"/>
                    <a:pt x="881" y="21164"/>
                    <a:pt x="714" y="21498"/>
                  </a:cubicBezTo>
                  <a:cubicBezTo>
                    <a:pt x="480" y="22065"/>
                    <a:pt x="180" y="22598"/>
                    <a:pt x="113" y="23165"/>
                  </a:cubicBezTo>
                  <a:cubicBezTo>
                    <a:pt x="0" y="23871"/>
                    <a:pt x="509" y="24386"/>
                    <a:pt x="1213" y="24386"/>
                  </a:cubicBezTo>
                  <a:cubicBezTo>
                    <a:pt x="1341" y="24386"/>
                    <a:pt x="1476" y="24369"/>
                    <a:pt x="1614" y="24333"/>
                  </a:cubicBezTo>
                  <a:cubicBezTo>
                    <a:pt x="2023" y="24239"/>
                    <a:pt x="2431" y="23997"/>
                    <a:pt x="2812" y="23997"/>
                  </a:cubicBezTo>
                  <a:cubicBezTo>
                    <a:pt x="2835" y="23997"/>
                    <a:pt x="2859" y="23997"/>
                    <a:pt x="2882" y="23999"/>
                  </a:cubicBezTo>
                  <a:cubicBezTo>
                    <a:pt x="2926" y="24006"/>
                    <a:pt x="2967" y="24010"/>
                    <a:pt x="3005" y="24010"/>
                  </a:cubicBezTo>
                  <a:cubicBezTo>
                    <a:pt x="3518" y="24010"/>
                    <a:pt x="3546" y="23425"/>
                    <a:pt x="3949" y="23332"/>
                  </a:cubicBezTo>
                  <a:cubicBezTo>
                    <a:pt x="4049" y="23299"/>
                    <a:pt x="4150" y="23266"/>
                    <a:pt x="4216" y="23165"/>
                  </a:cubicBezTo>
                  <a:lnTo>
                    <a:pt x="4850" y="22565"/>
                  </a:lnTo>
                  <a:lnTo>
                    <a:pt x="5184" y="22231"/>
                  </a:lnTo>
                  <a:lnTo>
                    <a:pt x="5217" y="22165"/>
                  </a:lnTo>
                  <a:cubicBezTo>
                    <a:pt x="5184" y="21764"/>
                    <a:pt x="5517" y="21865"/>
                    <a:pt x="5717" y="21831"/>
                  </a:cubicBezTo>
                  <a:cubicBezTo>
                    <a:pt x="5914" y="21665"/>
                    <a:pt x="6021" y="21574"/>
                    <a:pt x="6102" y="21574"/>
                  </a:cubicBezTo>
                  <a:cubicBezTo>
                    <a:pt x="6199" y="21574"/>
                    <a:pt x="6257" y="21706"/>
                    <a:pt x="6384" y="21998"/>
                  </a:cubicBezTo>
                  <a:cubicBezTo>
                    <a:pt x="6718" y="21965"/>
                    <a:pt x="6851" y="21798"/>
                    <a:pt x="6885" y="21498"/>
                  </a:cubicBezTo>
                  <a:cubicBezTo>
                    <a:pt x="6718" y="21297"/>
                    <a:pt x="6785" y="21131"/>
                    <a:pt x="6985" y="20964"/>
                  </a:cubicBezTo>
                  <a:cubicBezTo>
                    <a:pt x="7060" y="20889"/>
                    <a:pt x="7122" y="20854"/>
                    <a:pt x="7185" y="20854"/>
                  </a:cubicBezTo>
                  <a:cubicBezTo>
                    <a:pt x="7262" y="20854"/>
                    <a:pt x="7342" y="20906"/>
                    <a:pt x="7452" y="20997"/>
                  </a:cubicBezTo>
                  <a:cubicBezTo>
                    <a:pt x="7463" y="21008"/>
                    <a:pt x="7489" y="21012"/>
                    <a:pt x="7521" y="21012"/>
                  </a:cubicBezTo>
                  <a:cubicBezTo>
                    <a:pt x="7585" y="21012"/>
                    <a:pt x="7674" y="20997"/>
                    <a:pt x="7719" y="20997"/>
                  </a:cubicBezTo>
                  <a:lnTo>
                    <a:pt x="7752" y="20964"/>
                  </a:lnTo>
                  <a:cubicBezTo>
                    <a:pt x="7752" y="20764"/>
                    <a:pt x="7819" y="20497"/>
                    <a:pt x="7752" y="20297"/>
                  </a:cubicBezTo>
                  <a:cubicBezTo>
                    <a:pt x="7726" y="20167"/>
                    <a:pt x="7741" y="20118"/>
                    <a:pt x="7857" y="20118"/>
                  </a:cubicBezTo>
                  <a:cubicBezTo>
                    <a:pt x="7891" y="20118"/>
                    <a:pt x="7933" y="20122"/>
                    <a:pt x="7986" y="20130"/>
                  </a:cubicBezTo>
                  <a:cubicBezTo>
                    <a:pt x="8386" y="20263"/>
                    <a:pt x="8319" y="20530"/>
                    <a:pt x="8219" y="20830"/>
                  </a:cubicBezTo>
                  <a:cubicBezTo>
                    <a:pt x="8311" y="20853"/>
                    <a:pt x="8403" y="20892"/>
                    <a:pt x="8473" y="20892"/>
                  </a:cubicBezTo>
                  <a:cubicBezTo>
                    <a:pt x="8505" y="20892"/>
                    <a:pt x="8532" y="20885"/>
                    <a:pt x="8553" y="20864"/>
                  </a:cubicBezTo>
                  <a:cubicBezTo>
                    <a:pt x="8648" y="20825"/>
                    <a:pt x="8725" y="20808"/>
                    <a:pt x="8789" y="20808"/>
                  </a:cubicBezTo>
                  <a:cubicBezTo>
                    <a:pt x="9107" y="20808"/>
                    <a:pt x="9098" y="21220"/>
                    <a:pt x="9320" y="21331"/>
                  </a:cubicBezTo>
                  <a:cubicBezTo>
                    <a:pt x="9653" y="21531"/>
                    <a:pt x="9153" y="21631"/>
                    <a:pt x="9153" y="21831"/>
                  </a:cubicBezTo>
                  <a:cubicBezTo>
                    <a:pt x="9120" y="21965"/>
                    <a:pt x="8886" y="22131"/>
                    <a:pt x="8886" y="22265"/>
                  </a:cubicBezTo>
                  <a:cubicBezTo>
                    <a:pt x="8920" y="22498"/>
                    <a:pt x="9020" y="22765"/>
                    <a:pt x="9120" y="22999"/>
                  </a:cubicBezTo>
                  <a:cubicBezTo>
                    <a:pt x="9353" y="23799"/>
                    <a:pt x="9420" y="24600"/>
                    <a:pt x="9353" y="25434"/>
                  </a:cubicBezTo>
                  <a:cubicBezTo>
                    <a:pt x="9253" y="26401"/>
                    <a:pt x="10154" y="27802"/>
                    <a:pt x="11088" y="28136"/>
                  </a:cubicBezTo>
                  <a:cubicBezTo>
                    <a:pt x="11411" y="28270"/>
                    <a:pt x="11691" y="28557"/>
                    <a:pt x="12050" y="28557"/>
                  </a:cubicBezTo>
                  <a:cubicBezTo>
                    <a:pt x="12136" y="28557"/>
                    <a:pt x="12226" y="28541"/>
                    <a:pt x="12322" y="28503"/>
                  </a:cubicBezTo>
                  <a:cubicBezTo>
                    <a:pt x="12439" y="28736"/>
                    <a:pt x="12589" y="28803"/>
                    <a:pt x="12760" y="28803"/>
                  </a:cubicBezTo>
                  <a:cubicBezTo>
                    <a:pt x="12931" y="28803"/>
                    <a:pt x="13123" y="28736"/>
                    <a:pt x="13323" y="28703"/>
                  </a:cubicBezTo>
                  <a:cubicBezTo>
                    <a:pt x="13456" y="28703"/>
                    <a:pt x="13556" y="28769"/>
                    <a:pt x="13690" y="28769"/>
                  </a:cubicBezTo>
                  <a:cubicBezTo>
                    <a:pt x="13923" y="28803"/>
                    <a:pt x="14223" y="28836"/>
                    <a:pt x="14490" y="28836"/>
                  </a:cubicBezTo>
                  <a:cubicBezTo>
                    <a:pt x="15524" y="28836"/>
                    <a:pt x="16625" y="28703"/>
                    <a:pt x="17626" y="28436"/>
                  </a:cubicBezTo>
                  <a:cubicBezTo>
                    <a:pt x="18460" y="28169"/>
                    <a:pt x="19227" y="27869"/>
                    <a:pt x="20028" y="27535"/>
                  </a:cubicBezTo>
                  <a:cubicBezTo>
                    <a:pt x="20795" y="27202"/>
                    <a:pt x="21462" y="26801"/>
                    <a:pt x="22162" y="26434"/>
                  </a:cubicBezTo>
                  <a:cubicBezTo>
                    <a:pt x="22363" y="26301"/>
                    <a:pt x="22629" y="26168"/>
                    <a:pt x="22830" y="26101"/>
                  </a:cubicBezTo>
                  <a:cubicBezTo>
                    <a:pt x="23397" y="25834"/>
                    <a:pt x="24064" y="25634"/>
                    <a:pt x="24631" y="25300"/>
                  </a:cubicBezTo>
                  <a:cubicBezTo>
                    <a:pt x="25231" y="24867"/>
                    <a:pt x="25898" y="24533"/>
                    <a:pt x="26532" y="24133"/>
                  </a:cubicBezTo>
                  <a:cubicBezTo>
                    <a:pt x="26646" y="24062"/>
                    <a:pt x="26754" y="24021"/>
                    <a:pt x="26856" y="24021"/>
                  </a:cubicBezTo>
                  <a:cubicBezTo>
                    <a:pt x="26992" y="24021"/>
                    <a:pt x="27118" y="24094"/>
                    <a:pt x="27233" y="24266"/>
                  </a:cubicBezTo>
                  <a:cubicBezTo>
                    <a:pt x="27533" y="24633"/>
                    <a:pt x="27900" y="25000"/>
                    <a:pt x="28200" y="25367"/>
                  </a:cubicBezTo>
                  <a:cubicBezTo>
                    <a:pt x="28300" y="25467"/>
                    <a:pt x="28300" y="25601"/>
                    <a:pt x="28300" y="25701"/>
                  </a:cubicBezTo>
                  <a:cubicBezTo>
                    <a:pt x="28300" y="25937"/>
                    <a:pt x="28350" y="26073"/>
                    <a:pt x="28486" y="26073"/>
                  </a:cubicBezTo>
                  <a:cubicBezTo>
                    <a:pt x="28542" y="26073"/>
                    <a:pt x="28613" y="26050"/>
                    <a:pt x="28700" y="26001"/>
                  </a:cubicBezTo>
                  <a:cubicBezTo>
                    <a:pt x="29029" y="25821"/>
                    <a:pt x="29332" y="25696"/>
                    <a:pt x="29727" y="25696"/>
                  </a:cubicBezTo>
                  <a:cubicBezTo>
                    <a:pt x="29773" y="25696"/>
                    <a:pt x="29820" y="25697"/>
                    <a:pt x="29868" y="25701"/>
                  </a:cubicBezTo>
                  <a:cubicBezTo>
                    <a:pt x="29968" y="25723"/>
                    <a:pt x="30072" y="25730"/>
                    <a:pt x="30177" y="25730"/>
                  </a:cubicBezTo>
                  <a:cubicBezTo>
                    <a:pt x="30387" y="25730"/>
                    <a:pt x="30602" y="25701"/>
                    <a:pt x="30802" y="25701"/>
                  </a:cubicBezTo>
                  <a:cubicBezTo>
                    <a:pt x="31669" y="25701"/>
                    <a:pt x="32236" y="25300"/>
                    <a:pt x="32703" y="24633"/>
                  </a:cubicBezTo>
                  <a:cubicBezTo>
                    <a:pt x="32811" y="24460"/>
                    <a:pt x="32877" y="24302"/>
                    <a:pt x="33010" y="24302"/>
                  </a:cubicBezTo>
                  <a:cubicBezTo>
                    <a:pt x="33082" y="24302"/>
                    <a:pt x="33174" y="24349"/>
                    <a:pt x="33304" y="24466"/>
                  </a:cubicBezTo>
                  <a:cubicBezTo>
                    <a:pt x="33313" y="24476"/>
                    <a:pt x="33338" y="24480"/>
                    <a:pt x="33369" y="24480"/>
                  </a:cubicBezTo>
                  <a:cubicBezTo>
                    <a:pt x="33446" y="24480"/>
                    <a:pt x="33567" y="24457"/>
                    <a:pt x="33637" y="24433"/>
                  </a:cubicBezTo>
                  <a:cubicBezTo>
                    <a:pt x="33837" y="24200"/>
                    <a:pt x="34138" y="24033"/>
                    <a:pt x="34238" y="23799"/>
                  </a:cubicBezTo>
                  <a:cubicBezTo>
                    <a:pt x="34671" y="23032"/>
                    <a:pt x="35339" y="22632"/>
                    <a:pt x="36172" y="22465"/>
                  </a:cubicBezTo>
                  <a:cubicBezTo>
                    <a:pt x="36206" y="22465"/>
                    <a:pt x="36239" y="22465"/>
                    <a:pt x="36473" y="22498"/>
                  </a:cubicBezTo>
                  <a:cubicBezTo>
                    <a:pt x="36791" y="22658"/>
                    <a:pt x="37060" y="22739"/>
                    <a:pt x="37281" y="22739"/>
                  </a:cubicBezTo>
                  <a:cubicBezTo>
                    <a:pt x="37709" y="22739"/>
                    <a:pt x="37964" y="22435"/>
                    <a:pt x="38074" y="21798"/>
                  </a:cubicBezTo>
                  <a:cubicBezTo>
                    <a:pt x="38174" y="21998"/>
                    <a:pt x="38207" y="22298"/>
                    <a:pt x="38341" y="22332"/>
                  </a:cubicBezTo>
                  <a:cubicBezTo>
                    <a:pt x="38402" y="22358"/>
                    <a:pt x="38467" y="22370"/>
                    <a:pt x="38534" y="22370"/>
                  </a:cubicBezTo>
                  <a:cubicBezTo>
                    <a:pt x="38722" y="22370"/>
                    <a:pt x="38918" y="22271"/>
                    <a:pt x="39041" y="22098"/>
                  </a:cubicBezTo>
                  <a:cubicBezTo>
                    <a:pt x="39141" y="21965"/>
                    <a:pt x="39241" y="21898"/>
                    <a:pt x="39375" y="21764"/>
                  </a:cubicBezTo>
                  <a:cubicBezTo>
                    <a:pt x="39908" y="21231"/>
                    <a:pt x="40375" y="20664"/>
                    <a:pt x="40909" y="20163"/>
                  </a:cubicBezTo>
                  <a:cubicBezTo>
                    <a:pt x="41135" y="19937"/>
                    <a:pt x="41288" y="19829"/>
                    <a:pt x="41459" y="19829"/>
                  </a:cubicBezTo>
                  <a:cubicBezTo>
                    <a:pt x="41616" y="19829"/>
                    <a:pt x="41788" y="19921"/>
                    <a:pt x="42043" y="20097"/>
                  </a:cubicBezTo>
                  <a:lnTo>
                    <a:pt x="42677" y="20597"/>
                  </a:lnTo>
                  <a:lnTo>
                    <a:pt x="43311" y="21097"/>
                  </a:lnTo>
                  <a:cubicBezTo>
                    <a:pt x="43678" y="21398"/>
                    <a:pt x="44078" y="21631"/>
                    <a:pt x="44478" y="21965"/>
                  </a:cubicBezTo>
                  <a:cubicBezTo>
                    <a:pt x="45012" y="22465"/>
                    <a:pt x="45479" y="22999"/>
                    <a:pt x="46013" y="23499"/>
                  </a:cubicBezTo>
                  <a:cubicBezTo>
                    <a:pt x="46380" y="23799"/>
                    <a:pt x="46813" y="24066"/>
                    <a:pt x="47214" y="24233"/>
                  </a:cubicBezTo>
                  <a:cubicBezTo>
                    <a:pt x="47374" y="24281"/>
                    <a:pt x="47557" y="24329"/>
                    <a:pt x="47730" y="24329"/>
                  </a:cubicBezTo>
                  <a:cubicBezTo>
                    <a:pt x="47918" y="24329"/>
                    <a:pt x="48093" y="24273"/>
                    <a:pt x="48214" y="24099"/>
                  </a:cubicBezTo>
                  <a:cubicBezTo>
                    <a:pt x="48364" y="23920"/>
                    <a:pt x="48460" y="23794"/>
                    <a:pt x="48719" y="23794"/>
                  </a:cubicBezTo>
                  <a:cubicBezTo>
                    <a:pt x="48748" y="23794"/>
                    <a:pt x="48780" y="23796"/>
                    <a:pt x="48815" y="23799"/>
                  </a:cubicBezTo>
                  <a:cubicBezTo>
                    <a:pt x="48830" y="23802"/>
                    <a:pt x="48843" y="23803"/>
                    <a:pt x="48855" y="23803"/>
                  </a:cubicBezTo>
                  <a:cubicBezTo>
                    <a:pt x="49000" y="23803"/>
                    <a:pt x="48910" y="23627"/>
                    <a:pt x="48848" y="23566"/>
                  </a:cubicBezTo>
                  <a:cubicBezTo>
                    <a:pt x="48715" y="23399"/>
                    <a:pt x="48648" y="23299"/>
                    <a:pt x="48815" y="23132"/>
                  </a:cubicBezTo>
                  <a:cubicBezTo>
                    <a:pt x="48982" y="22965"/>
                    <a:pt x="49315" y="22832"/>
                    <a:pt x="49315" y="22665"/>
                  </a:cubicBezTo>
                  <a:cubicBezTo>
                    <a:pt x="49315" y="22498"/>
                    <a:pt x="49048" y="22298"/>
                    <a:pt x="48915" y="22098"/>
                  </a:cubicBezTo>
                  <a:cubicBezTo>
                    <a:pt x="48848" y="21998"/>
                    <a:pt x="48815" y="21898"/>
                    <a:pt x="48715" y="21764"/>
                  </a:cubicBezTo>
                  <a:cubicBezTo>
                    <a:pt x="48548" y="21664"/>
                    <a:pt x="48515" y="21564"/>
                    <a:pt x="48715" y="21431"/>
                  </a:cubicBezTo>
                  <a:cubicBezTo>
                    <a:pt x="48726" y="21420"/>
                    <a:pt x="48744" y="21416"/>
                    <a:pt x="48767" y="21416"/>
                  </a:cubicBezTo>
                  <a:cubicBezTo>
                    <a:pt x="48811" y="21416"/>
                    <a:pt x="48870" y="21431"/>
                    <a:pt x="48915" y="21431"/>
                  </a:cubicBezTo>
                  <a:cubicBezTo>
                    <a:pt x="48882" y="21564"/>
                    <a:pt x="48815" y="21631"/>
                    <a:pt x="48748" y="21764"/>
                  </a:cubicBezTo>
                  <a:cubicBezTo>
                    <a:pt x="48781" y="21748"/>
                    <a:pt x="48815" y="21748"/>
                    <a:pt x="48844" y="21748"/>
                  </a:cubicBezTo>
                  <a:cubicBezTo>
                    <a:pt x="48873" y="21748"/>
                    <a:pt x="48898" y="21748"/>
                    <a:pt x="48915" y="21731"/>
                  </a:cubicBezTo>
                  <a:cubicBezTo>
                    <a:pt x="49161" y="21622"/>
                    <a:pt x="49340" y="21355"/>
                    <a:pt x="49636" y="21355"/>
                  </a:cubicBezTo>
                  <a:cubicBezTo>
                    <a:pt x="49701" y="21355"/>
                    <a:pt x="49771" y="21368"/>
                    <a:pt x="49849" y="21398"/>
                  </a:cubicBezTo>
                  <a:cubicBezTo>
                    <a:pt x="49882" y="21398"/>
                    <a:pt x="50016" y="21297"/>
                    <a:pt x="50049" y="21264"/>
                  </a:cubicBezTo>
                  <a:cubicBezTo>
                    <a:pt x="50200" y="21113"/>
                    <a:pt x="50351" y="21058"/>
                    <a:pt x="50504" y="21058"/>
                  </a:cubicBezTo>
                  <a:cubicBezTo>
                    <a:pt x="50691" y="21058"/>
                    <a:pt x="50882" y="21139"/>
                    <a:pt x="51083" y="21231"/>
                  </a:cubicBezTo>
                  <a:cubicBezTo>
                    <a:pt x="51264" y="21305"/>
                    <a:pt x="51420" y="21342"/>
                    <a:pt x="51561" y="21342"/>
                  </a:cubicBezTo>
                  <a:cubicBezTo>
                    <a:pt x="51862" y="21342"/>
                    <a:pt x="52090" y="21172"/>
                    <a:pt x="52317" y="20830"/>
                  </a:cubicBezTo>
                  <a:cubicBezTo>
                    <a:pt x="52384" y="20730"/>
                    <a:pt x="52417" y="20497"/>
                    <a:pt x="52551" y="20430"/>
                  </a:cubicBezTo>
                  <a:cubicBezTo>
                    <a:pt x="52633" y="20348"/>
                    <a:pt x="52828" y="20288"/>
                    <a:pt x="52932" y="20288"/>
                  </a:cubicBezTo>
                  <a:cubicBezTo>
                    <a:pt x="52955" y="20288"/>
                    <a:pt x="52973" y="20291"/>
                    <a:pt x="52984" y="20297"/>
                  </a:cubicBezTo>
                  <a:cubicBezTo>
                    <a:pt x="53251" y="20564"/>
                    <a:pt x="53585" y="20597"/>
                    <a:pt x="53985" y="20597"/>
                  </a:cubicBezTo>
                  <a:cubicBezTo>
                    <a:pt x="54085" y="20597"/>
                    <a:pt x="54252" y="20730"/>
                    <a:pt x="54385" y="20764"/>
                  </a:cubicBezTo>
                  <a:cubicBezTo>
                    <a:pt x="54352" y="20597"/>
                    <a:pt x="54319" y="20464"/>
                    <a:pt x="54252" y="20297"/>
                  </a:cubicBezTo>
                  <a:cubicBezTo>
                    <a:pt x="54252" y="20230"/>
                    <a:pt x="54219" y="20163"/>
                    <a:pt x="54185" y="20097"/>
                  </a:cubicBezTo>
                  <a:cubicBezTo>
                    <a:pt x="54152" y="19930"/>
                    <a:pt x="54052" y="19763"/>
                    <a:pt x="54019" y="19596"/>
                  </a:cubicBezTo>
                  <a:cubicBezTo>
                    <a:pt x="54185" y="19596"/>
                    <a:pt x="54385" y="19596"/>
                    <a:pt x="54552" y="19630"/>
                  </a:cubicBezTo>
                  <a:cubicBezTo>
                    <a:pt x="54752" y="19663"/>
                    <a:pt x="54919" y="19830"/>
                    <a:pt x="55153" y="19930"/>
                  </a:cubicBezTo>
                  <a:cubicBezTo>
                    <a:pt x="55319" y="19997"/>
                    <a:pt x="55520" y="20097"/>
                    <a:pt x="55686" y="20230"/>
                  </a:cubicBezTo>
                  <a:cubicBezTo>
                    <a:pt x="55769" y="20272"/>
                    <a:pt x="55852" y="20296"/>
                    <a:pt x="55928" y="20296"/>
                  </a:cubicBezTo>
                  <a:cubicBezTo>
                    <a:pt x="56035" y="20296"/>
                    <a:pt x="56128" y="20247"/>
                    <a:pt x="56187" y="20130"/>
                  </a:cubicBezTo>
                  <a:cubicBezTo>
                    <a:pt x="56220" y="19997"/>
                    <a:pt x="56153" y="19796"/>
                    <a:pt x="56053" y="19663"/>
                  </a:cubicBezTo>
                  <a:cubicBezTo>
                    <a:pt x="55987" y="19563"/>
                    <a:pt x="55753" y="19496"/>
                    <a:pt x="55653" y="19429"/>
                  </a:cubicBezTo>
                  <a:cubicBezTo>
                    <a:pt x="55887" y="19129"/>
                    <a:pt x="55520" y="18596"/>
                    <a:pt x="56020" y="18429"/>
                  </a:cubicBezTo>
                  <a:cubicBezTo>
                    <a:pt x="56520" y="18229"/>
                    <a:pt x="56320" y="18062"/>
                    <a:pt x="56053" y="17795"/>
                  </a:cubicBezTo>
                  <a:cubicBezTo>
                    <a:pt x="55520" y="17295"/>
                    <a:pt x="55019" y="16761"/>
                    <a:pt x="54486" y="16261"/>
                  </a:cubicBezTo>
                  <a:cubicBezTo>
                    <a:pt x="53418" y="15260"/>
                    <a:pt x="52351" y="14292"/>
                    <a:pt x="51150" y="13459"/>
                  </a:cubicBezTo>
                  <a:cubicBezTo>
                    <a:pt x="50683" y="13125"/>
                    <a:pt x="50249" y="12658"/>
                    <a:pt x="49816" y="12258"/>
                  </a:cubicBezTo>
                  <a:cubicBezTo>
                    <a:pt x="48882" y="11457"/>
                    <a:pt x="48014" y="10657"/>
                    <a:pt x="47147" y="9823"/>
                  </a:cubicBezTo>
                  <a:cubicBezTo>
                    <a:pt x="46680" y="9422"/>
                    <a:pt x="46213" y="8989"/>
                    <a:pt x="45546" y="8822"/>
                  </a:cubicBezTo>
                  <a:cubicBezTo>
                    <a:pt x="45212" y="8722"/>
                    <a:pt x="44912" y="8455"/>
                    <a:pt x="44645" y="8255"/>
                  </a:cubicBezTo>
                  <a:cubicBezTo>
                    <a:pt x="44078" y="7821"/>
                    <a:pt x="43578" y="7321"/>
                    <a:pt x="43011" y="6987"/>
                  </a:cubicBezTo>
                  <a:cubicBezTo>
                    <a:pt x="42344" y="6620"/>
                    <a:pt x="41576" y="6287"/>
                    <a:pt x="40842" y="6053"/>
                  </a:cubicBezTo>
                  <a:cubicBezTo>
                    <a:pt x="40607" y="5981"/>
                    <a:pt x="40353" y="5889"/>
                    <a:pt x="40105" y="5889"/>
                  </a:cubicBezTo>
                  <a:cubicBezTo>
                    <a:pt x="39896" y="5889"/>
                    <a:pt x="39692" y="5955"/>
                    <a:pt x="39508" y="6153"/>
                  </a:cubicBezTo>
                  <a:cubicBezTo>
                    <a:pt x="39497" y="6176"/>
                    <a:pt x="39464" y="6183"/>
                    <a:pt x="39420" y="6183"/>
                  </a:cubicBezTo>
                  <a:cubicBezTo>
                    <a:pt x="39334" y="6183"/>
                    <a:pt x="39208" y="6153"/>
                    <a:pt x="39141" y="6153"/>
                  </a:cubicBezTo>
                  <a:lnTo>
                    <a:pt x="39041" y="6087"/>
                  </a:lnTo>
                  <a:cubicBezTo>
                    <a:pt x="38857" y="5939"/>
                    <a:pt x="38662" y="5893"/>
                    <a:pt x="38469" y="5893"/>
                  </a:cubicBezTo>
                  <a:cubicBezTo>
                    <a:pt x="38312" y="5893"/>
                    <a:pt x="38156" y="5923"/>
                    <a:pt x="38007" y="5953"/>
                  </a:cubicBezTo>
                  <a:cubicBezTo>
                    <a:pt x="37407" y="6053"/>
                    <a:pt x="36873" y="6220"/>
                    <a:pt x="36306" y="6320"/>
                  </a:cubicBezTo>
                  <a:cubicBezTo>
                    <a:pt x="36083" y="6376"/>
                    <a:pt x="35928" y="6409"/>
                    <a:pt x="35806" y="6409"/>
                  </a:cubicBezTo>
                  <a:cubicBezTo>
                    <a:pt x="35561" y="6409"/>
                    <a:pt x="35450" y="6276"/>
                    <a:pt x="35205" y="5920"/>
                  </a:cubicBezTo>
                  <a:cubicBezTo>
                    <a:pt x="34838" y="5386"/>
                    <a:pt x="34505" y="4786"/>
                    <a:pt x="33837" y="4452"/>
                  </a:cubicBezTo>
                  <a:cubicBezTo>
                    <a:pt x="32837" y="3952"/>
                    <a:pt x="31803" y="3918"/>
                    <a:pt x="30735" y="3918"/>
                  </a:cubicBezTo>
                  <a:cubicBezTo>
                    <a:pt x="29701" y="3918"/>
                    <a:pt x="28634" y="4085"/>
                    <a:pt x="27566" y="4219"/>
                  </a:cubicBezTo>
                  <a:cubicBezTo>
                    <a:pt x="27233" y="4252"/>
                    <a:pt x="26899" y="4285"/>
                    <a:pt x="26566" y="4285"/>
                  </a:cubicBezTo>
                  <a:cubicBezTo>
                    <a:pt x="26502" y="4289"/>
                    <a:pt x="26443" y="4291"/>
                    <a:pt x="26389" y="4291"/>
                  </a:cubicBezTo>
                  <a:cubicBezTo>
                    <a:pt x="25961" y="4291"/>
                    <a:pt x="25809" y="4162"/>
                    <a:pt x="25632" y="3718"/>
                  </a:cubicBezTo>
                  <a:cubicBezTo>
                    <a:pt x="25465" y="3318"/>
                    <a:pt x="25331" y="2951"/>
                    <a:pt x="25198" y="2617"/>
                  </a:cubicBezTo>
                  <a:cubicBezTo>
                    <a:pt x="24698" y="1450"/>
                    <a:pt x="23530" y="883"/>
                    <a:pt x="22463" y="282"/>
                  </a:cubicBezTo>
                  <a:cubicBezTo>
                    <a:pt x="22062" y="82"/>
                    <a:pt x="21529" y="82"/>
                    <a:pt x="21062" y="16"/>
                  </a:cubicBezTo>
                  <a:cubicBezTo>
                    <a:pt x="20870" y="5"/>
                    <a:pt x="20678" y="0"/>
                    <a:pt x="20488" y="0"/>
                  </a:cubicBezTo>
                  <a:close/>
                </a:path>
              </a:pathLst>
            </a:custGeom>
            <a:solidFill>
              <a:srgbClr val="E87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/>
          <p:nvPr/>
        </p:nvSpPr>
        <p:spPr>
          <a:xfrm>
            <a:off x="-8900" y="-19325"/>
            <a:ext cx="9183600" cy="516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0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 hasCustomPrompt="1"/>
          </p:nvPr>
        </p:nvSpPr>
        <p:spPr>
          <a:xfrm>
            <a:off x="5678650" y="1211475"/>
            <a:ext cx="1474200" cy="7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89" name="Google Shape;89;p14"/>
          <p:cNvGrpSpPr/>
          <p:nvPr/>
        </p:nvGrpSpPr>
        <p:grpSpPr>
          <a:xfrm flipH="1">
            <a:off x="-2267562" y="-1522561"/>
            <a:ext cx="7000694" cy="9599831"/>
            <a:chOff x="-2624992" y="-1522561"/>
            <a:chExt cx="7000694" cy="9599831"/>
          </a:xfrm>
        </p:grpSpPr>
        <p:sp>
          <p:nvSpPr>
            <p:cNvPr id="90" name="Google Shape;90;p14"/>
            <p:cNvSpPr/>
            <p:nvPr/>
          </p:nvSpPr>
          <p:spPr>
            <a:xfrm rot="3599896">
              <a:off x="-1836110" y="2059355"/>
              <a:ext cx="5474688" cy="4863045"/>
            </a:xfrm>
            <a:custGeom>
              <a:avLst/>
              <a:gdLst/>
              <a:ahLst/>
              <a:cxnLst/>
              <a:rect l="l" t="t" r="r" b="b"/>
              <a:pathLst>
                <a:path w="181531" h="161250" extrusionOk="0">
                  <a:moveTo>
                    <a:pt x="107644" y="2969"/>
                  </a:moveTo>
                  <a:cubicBezTo>
                    <a:pt x="108212" y="2969"/>
                    <a:pt x="108845" y="2969"/>
                    <a:pt x="109679" y="3002"/>
                  </a:cubicBezTo>
                  <a:cubicBezTo>
                    <a:pt x="109175" y="3507"/>
                    <a:pt x="108916" y="3774"/>
                    <a:pt x="108656" y="3774"/>
                  </a:cubicBezTo>
                  <a:cubicBezTo>
                    <a:pt x="108399" y="3774"/>
                    <a:pt x="108141" y="3515"/>
                    <a:pt x="107644" y="2969"/>
                  </a:cubicBezTo>
                  <a:close/>
                  <a:moveTo>
                    <a:pt x="118319" y="5604"/>
                  </a:moveTo>
                  <a:lnTo>
                    <a:pt x="118319" y="5604"/>
                  </a:lnTo>
                  <a:cubicBezTo>
                    <a:pt x="119019" y="5671"/>
                    <a:pt x="119420" y="5738"/>
                    <a:pt x="119987" y="5771"/>
                  </a:cubicBezTo>
                  <a:cubicBezTo>
                    <a:pt x="119753" y="6338"/>
                    <a:pt x="119553" y="6839"/>
                    <a:pt x="119386" y="7339"/>
                  </a:cubicBezTo>
                  <a:cubicBezTo>
                    <a:pt x="119186" y="7339"/>
                    <a:pt x="119019" y="7406"/>
                    <a:pt x="118819" y="7406"/>
                  </a:cubicBezTo>
                  <a:cubicBezTo>
                    <a:pt x="118652" y="6839"/>
                    <a:pt x="118519" y="6305"/>
                    <a:pt x="118319" y="5604"/>
                  </a:cubicBezTo>
                  <a:close/>
                  <a:moveTo>
                    <a:pt x="136532" y="14844"/>
                  </a:moveTo>
                  <a:lnTo>
                    <a:pt x="136532" y="14844"/>
                  </a:lnTo>
                  <a:cubicBezTo>
                    <a:pt x="137766" y="15144"/>
                    <a:pt x="138567" y="15311"/>
                    <a:pt x="139534" y="15511"/>
                  </a:cubicBezTo>
                  <a:cubicBezTo>
                    <a:pt x="138933" y="16712"/>
                    <a:pt x="138433" y="17713"/>
                    <a:pt x="137899" y="18714"/>
                  </a:cubicBezTo>
                  <a:lnTo>
                    <a:pt x="137199" y="18714"/>
                  </a:lnTo>
                  <a:cubicBezTo>
                    <a:pt x="136999" y="17613"/>
                    <a:pt x="136832" y="16445"/>
                    <a:pt x="136532" y="14844"/>
                  </a:cubicBezTo>
                  <a:close/>
                  <a:moveTo>
                    <a:pt x="155363" y="32438"/>
                  </a:moveTo>
                  <a:cubicBezTo>
                    <a:pt x="155538" y="32438"/>
                    <a:pt x="155658" y="32456"/>
                    <a:pt x="155712" y="32524"/>
                  </a:cubicBezTo>
                  <a:cubicBezTo>
                    <a:pt x="157547" y="35492"/>
                    <a:pt x="161483" y="36293"/>
                    <a:pt x="162884" y="39695"/>
                  </a:cubicBezTo>
                  <a:cubicBezTo>
                    <a:pt x="162455" y="39816"/>
                    <a:pt x="162045" y="39878"/>
                    <a:pt x="161649" y="39878"/>
                  </a:cubicBezTo>
                  <a:cubicBezTo>
                    <a:pt x="160626" y="39878"/>
                    <a:pt x="159695" y="39469"/>
                    <a:pt x="158781" y="38628"/>
                  </a:cubicBezTo>
                  <a:cubicBezTo>
                    <a:pt x="157780" y="37694"/>
                    <a:pt x="156513" y="37127"/>
                    <a:pt x="155012" y="36193"/>
                  </a:cubicBezTo>
                  <a:cubicBezTo>
                    <a:pt x="154778" y="35192"/>
                    <a:pt x="154545" y="33925"/>
                    <a:pt x="154278" y="32457"/>
                  </a:cubicBezTo>
                  <a:lnTo>
                    <a:pt x="154278" y="32457"/>
                  </a:lnTo>
                  <a:cubicBezTo>
                    <a:pt x="154370" y="32461"/>
                    <a:pt x="154459" y="32462"/>
                    <a:pt x="154544" y="32462"/>
                  </a:cubicBezTo>
                  <a:cubicBezTo>
                    <a:pt x="154880" y="32462"/>
                    <a:pt x="155159" y="32438"/>
                    <a:pt x="155363" y="32438"/>
                  </a:cubicBezTo>
                  <a:close/>
                  <a:moveTo>
                    <a:pt x="165853" y="47167"/>
                  </a:moveTo>
                  <a:cubicBezTo>
                    <a:pt x="166086" y="47701"/>
                    <a:pt x="166353" y="48201"/>
                    <a:pt x="166553" y="48735"/>
                  </a:cubicBezTo>
                  <a:cubicBezTo>
                    <a:pt x="166353" y="48835"/>
                    <a:pt x="166120" y="48902"/>
                    <a:pt x="165919" y="49035"/>
                  </a:cubicBezTo>
                  <a:cubicBezTo>
                    <a:pt x="165653" y="48502"/>
                    <a:pt x="165452" y="48001"/>
                    <a:pt x="165219" y="47468"/>
                  </a:cubicBezTo>
                  <a:cubicBezTo>
                    <a:pt x="165419" y="47368"/>
                    <a:pt x="165619" y="47267"/>
                    <a:pt x="165853" y="47167"/>
                  </a:cubicBezTo>
                  <a:close/>
                  <a:moveTo>
                    <a:pt x="15512" y="115583"/>
                  </a:moveTo>
                  <a:cubicBezTo>
                    <a:pt x="15779" y="116117"/>
                    <a:pt x="15979" y="116617"/>
                    <a:pt x="16246" y="117184"/>
                  </a:cubicBezTo>
                  <a:cubicBezTo>
                    <a:pt x="15979" y="117251"/>
                    <a:pt x="15779" y="117384"/>
                    <a:pt x="15579" y="117451"/>
                  </a:cubicBezTo>
                  <a:cubicBezTo>
                    <a:pt x="15312" y="116917"/>
                    <a:pt x="15045" y="116417"/>
                    <a:pt x="14845" y="115883"/>
                  </a:cubicBezTo>
                  <a:cubicBezTo>
                    <a:pt x="15045" y="115783"/>
                    <a:pt x="15312" y="115683"/>
                    <a:pt x="15512" y="115583"/>
                  </a:cubicBezTo>
                  <a:close/>
                  <a:moveTo>
                    <a:pt x="61974" y="154974"/>
                  </a:moveTo>
                  <a:cubicBezTo>
                    <a:pt x="62470" y="154974"/>
                    <a:pt x="62869" y="155488"/>
                    <a:pt x="63713" y="156612"/>
                  </a:cubicBezTo>
                  <a:cubicBezTo>
                    <a:pt x="62646" y="156479"/>
                    <a:pt x="61512" y="156379"/>
                    <a:pt x="60010" y="156145"/>
                  </a:cubicBezTo>
                  <a:cubicBezTo>
                    <a:pt x="61005" y="155388"/>
                    <a:pt x="61528" y="154974"/>
                    <a:pt x="61974" y="154974"/>
                  </a:cubicBezTo>
                  <a:close/>
                  <a:moveTo>
                    <a:pt x="86196" y="0"/>
                  </a:moveTo>
                  <a:cubicBezTo>
                    <a:pt x="85629" y="1435"/>
                    <a:pt x="85195" y="2435"/>
                    <a:pt x="84728" y="3503"/>
                  </a:cubicBezTo>
                  <a:cubicBezTo>
                    <a:pt x="84061" y="3503"/>
                    <a:pt x="83461" y="3536"/>
                    <a:pt x="82960" y="3536"/>
                  </a:cubicBezTo>
                  <a:cubicBezTo>
                    <a:pt x="82560" y="4003"/>
                    <a:pt x="82293" y="4470"/>
                    <a:pt x="81993" y="4904"/>
                  </a:cubicBezTo>
                  <a:lnTo>
                    <a:pt x="80625" y="4770"/>
                  </a:lnTo>
                  <a:cubicBezTo>
                    <a:pt x="77723" y="4504"/>
                    <a:pt x="74821" y="4270"/>
                    <a:pt x="72619" y="4103"/>
                  </a:cubicBezTo>
                  <a:cubicBezTo>
                    <a:pt x="70985" y="5671"/>
                    <a:pt x="70018" y="7306"/>
                    <a:pt x="68550" y="7939"/>
                  </a:cubicBezTo>
                  <a:cubicBezTo>
                    <a:pt x="67361" y="8459"/>
                    <a:pt x="65915" y="8685"/>
                    <a:pt x="64499" y="8685"/>
                  </a:cubicBezTo>
                  <a:cubicBezTo>
                    <a:pt x="64007" y="8685"/>
                    <a:pt x="63519" y="8658"/>
                    <a:pt x="63046" y="8606"/>
                  </a:cubicBezTo>
                  <a:cubicBezTo>
                    <a:pt x="62742" y="8567"/>
                    <a:pt x="62459" y="8546"/>
                    <a:pt x="62194" y="8546"/>
                  </a:cubicBezTo>
                  <a:cubicBezTo>
                    <a:pt x="60683" y="8546"/>
                    <a:pt x="59778" y="9214"/>
                    <a:pt x="59210" y="10775"/>
                  </a:cubicBezTo>
                  <a:cubicBezTo>
                    <a:pt x="58676" y="12342"/>
                    <a:pt x="57609" y="13443"/>
                    <a:pt x="55974" y="13677"/>
                  </a:cubicBezTo>
                  <a:cubicBezTo>
                    <a:pt x="54340" y="13944"/>
                    <a:pt x="52839" y="14411"/>
                    <a:pt x="51504" y="15111"/>
                  </a:cubicBezTo>
                  <a:cubicBezTo>
                    <a:pt x="51137" y="14978"/>
                    <a:pt x="50704" y="14911"/>
                    <a:pt x="50203" y="14844"/>
                  </a:cubicBezTo>
                  <a:cubicBezTo>
                    <a:pt x="50103" y="15311"/>
                    <a:pt x="50037" y="15678"/>
                    <a:pt x="50003" y="16078"/>
                  </a:cubicBezTo>
                  <a:cubicBezTo>
                    <a:pt x="49203" y="16612"/>
                    <a:pt x="48502" y="17279"/>
                    <a:pt x="47802" y="18013"/>
                  </a:cubicBezTo>
                  <a:cubicBezTo>
                    <a:pt x="47368" y="18480"/>
                    <a:pt x="46668" y="18814"/>
                    <a:pt x="46034" y="18981"/>
                  </a:cubicBezTo>
                  <a:cubicBezTo>
                    <a:pt x="36460" y="21416"/>
                    <a:pt x="27854" y="25685"/>
                    <a:pt x="20449" y="32090"/>
                  </a:cubicBezTo>
                  <a:cubicBezTo>
                    <a:pt x="19248" y="31923"/>
                    <a:pt x="18114" y="31756"/>
                    <a:pt x="17013" y="31590"/>
                  </a:cubicBezTo>
                  <a:cubicBezTo>
                    <a:pt x="16413" y="33324"/>
                    <a:pt x="15012" y="34525"/>
                    <a:pt x="16413" y="36326"/>
                  </a:cubicBezTo>
                  <a:cubicBezTo>
                    <a:pt x="16780" y="36827"/>
                    <a:pt x="16446" y="38495"/>
                    <a:pt x="15846" y="38928"/>
                  </a:cubicBezTo>
                  <a:cubicBezTo>
                    <a:pt x="14078" y="40296"/>
                    <a:pt x="14912" y="41730"/>
                    <a:pt x="15579" y="43498"/>
                  </a:cubicBezTo>
                  <a:cubicBezTo>
                    <a:pt x="14578" y="43365"/>
                    <a:pt x="13944" y="43265"/>
                    <a:pt x="13644" y="43198"/>
                  </a:cubicBezTo>
                  <a:cubicBezTo>
                    <a:pt x="11676" y="45199"/>
                    <a:pt x="10642" y="47468"/>
                    <a:pt x="10575" y="50069"/>
                  </a:cubicBezTo>
                  <a:cubicBezTo>
                    <a:pt x="10508" y="51704"/>
                    <a:pt x="9675" y="52705"/>
                    <a:pt x="8407" y="52972"/>
                  </a:cubicBezTo>
                  <a:cubicBezTo>
                    <a:pt x="7440" y="55540"/>
                    <a:pt x="10008" y="54906"/>
                    <a:pt x="10675" y="55807"/>
                  </a:cubicBezTo>
                  <a:cubicBezTo>
                    <a:pt x="8407" y="58509"/>
                    <a:pt x="9241" y="61711"/>
                    <a:pt x="8440" y="64547"/>
                  </a:cubicBezTo>
                  <a:cubicBezTo>
                    <a:pt x="7573" y="65047"/>
                    <a:pt x="6672" y="65547"/>
                    <a:pt x="6072" y="65914"/>
                  </a:cubicBezTo>
                  <a:cubicBezTo>
                    <a:pt x="5638" y="68583"/>
                    <a:pt x="5605" y="70984"/>
                    <a:pt x="4904" y="73186"/>
                  </a:cubicBezTo>
                  <a:cubicBezTo>
                    <a:pt x="2936" y="79224"/>
                    <a:pt x="2770" y="85495"/>
                    <a:pt x="2469" y="91733"/>
                  </a:cubicBezTo>
                  <a:cubicBezTo>
                    <a:pt x="2169" y="97604"/>
                    <a:pt x="1235" y="96536"/>
                    <a:pt x="7006" y="99338"/>
                  </a:cubicBezTo>
                  <a:cubicBezTo>
                    <a:pt x="7222" y="99400"/>
                    <a:pt x="7380" y="99575"/>
                    <a:pt x="7324" y="99575"/>
                  </a:cubicBezTo>
                  <a:cubicBezTo>
                    <a:pt x="7320" y="99575"/>
                    <a:pt x="7314" y="99574"/>
                    <a:pt x="7306" y="99572"/>
                  </a:cubicBezTo>
                  <a:lnTo>
                    <a:pt x="7306" y="99572"/>
                  </a:lnTo>
                  <a:cubicBezTo>
                    <a:pt x="7606" y="102674"/>
                    <a:pt x="7840" y="105543"/>
                    <a:pt x="8107" y="108511"/>
                  </a:cubicBezTo>
                  <a:cubicBezTo>
                    <a:pt x="7406" y="108445"/>
                    <a:pt x="6739" y="108411"/>
                    <a:pt x="5939" y="108378"/>
                  </a:cubicBezTo>
                  <a:lnTo>
                    <a:pt x="5939" y="108378"/>
                  </a:lnTo>
                  <a:cubicBezTo>
                    <a:pt x="6339" y="110713"/>
                    <a:pt x="10175" y="109946"/>
                    <a:pt x="9675" y="112781"/>
                  </a:cubicBezTo>
                  <a:cubicBezTo>
                    <a:pt x="9333" y="113170"/>
                    <a:pt x="9019" y="113314"/>
                    <a:pt x="8728" y="113314"/>
                  </a:cubicBezTo>
                  <a:cubicBezTo>
                    <a:pt x="7917" y="113314"/>
                    <a:pt x="7277" y="112201"/>
                    <a:pt x="6671" y="112201"/>
                  </a:cubicBezTo>
                  <a:cubicBezTo>
                    <a:pt x="6582" y="112201"/>
                    <a:pt x="6494" y="112225"/>
                    <a:pt x="6406" y="112281"/>
                  </a:cubicBezTo>
                  <a:cubicBezTo>
                    <a:pt x="5672" y="112745"/>
                    <a:pt x="5028" y="113300"/>
                    <a:pt x="4211" y="113300"/>
                  </a:cubicBezTo>
                  <a:cubicBezTo>
                    <a:pt x="3913" y="113300"/>
                    <a:pt x="3593" y="113226"/>
                    <a:pt x="3237" y="113048"/>
                  </a:cubicBezTo>
                  <a:lnTo>
                    <a:pt x="3237" y="113048"/>
                  </a:lnTo>
                  <a:cubicBezTo>
                    <a:pt x="3270" y="113415"/>
                    <a:pt x="3337" y="113748"/>
                    <a:pt x="3403" y="114049"/>
                  </a:cubicBezTo>
                  <a:cubicBezTo>
                    <a:pt x="3270" y="114015"/>
                    <a:pt x="3137" y="114015"/>
                    <a:pt x="2970" y="113949"/>
                  </a:cubicBezTo>
                  <a:cubicBezTo>
                    <a:pt x="2916" y="113945"/>
                    <a:pt x="2863" y="113943"/>
                    <a:pt x="2809" y="113943"/>
                  </a:cubicBezTo>
                  <a:cubicBezTo>
                    <a:pt x="1492" y="113943"/>
                    <a:pt x="165" y="115103"/>
                    <a:pt x="101" y="116417"/>
                  </a:cubicBezTo>
                  <a:cubicBezTo>
                    <a:pt x="1" y="117685"/>
                    <a:pt x="1002" y="118885"/>
                    <a:pt x="2236" y="118919"/>
                  </a:cubicBezTo>
                  <a:cubicBezTo>
                    <a:pt x="2292" y="118924"/>
                    <a:pt x="2348" y="118926"/>
                    <a:pt x="2405" y="118926"/>
                  </a:cubicBezTo>
                  <a:cubicBezTo>
                    <a:pt x="3454" y="118926"/>
                    <a:pt x="4526" y="118062"/>
                    <a:pt x="4938" y="117017"/>
                  </a:cubicBezTo>
                  <a:cubicBezTo>
                    <a:pt x="5572" y="117251"/>
                    <a:pt x="6439" y="117384"/>
                    <a:pt x="7807" y="117584"/>
                  </a:cubicBezTo>
                  <a:cubicBezTo>
                    <a:pt x="10075" y="117951"/>
                    <a:pt x="12510" y="118285"/>
                    <a:pt x="14144" y="120553"/>
                  </a:cubicBezTo>
                  <a:cubicBezTo>
                    <a:pt x="15312" y="122188"/>
                    <a:pt x="16980" y="123455"/>
                    <a:pt x="18414" y="124890"/>
                  </a:cubicBezTo>
                  <a:cubicBezTo>
                    <a:pt x="17914" y="124956"/>
                    <a:pt x="17447" y="125057"/>
                    <a:pt x="16746" y="125123"/>
                  </a:cubicBezTo>
                  <a:cubicBezTo>
                    <a:pt x="17680" y="127358"/>
                    <a:pt x="18481" y="129260"/>
                    <a:pt x="19315" y="131194"/>
                  </a:cubicBezTo>
                  <a:cubicBezTo>
                    <a:pt x="19982" y="131861"/>
                    <a:pt x="20449" y="132562"/>
                    <a:pt x="21683" y="132729"/>
                  </a:cubicBezTo>
                  <a:cubicBezTo>
                    <a:pt x="23418" y="132962"/>
                    <a:pt x="25519" y="133062"/>
                    <a:pt x="26520" y="135230"/>
                  </a:cubicBezTo>
                  <a:cubicBezTo>
                    <a:pt x="25986" y="136365"/>
                    <a:pt x="25419" y="137532"/>
                    <a:pt x="24819" y="138633"/>
                  </a:cubicBezTo>
                  <a:cubicBezTo>
                    <a:pt x="24420" y="139431"/>
                    <a:pt x="23945" y="139796"/>
                    <a:pt x="23382" y="139796"/>
                  </a:cubicBezTo>
                  <a:cubicBezTo>
                    <a:pt x="22957" y="139796"/>
                    <a:pt x="22481" y="139588"/>
                    <a:pt x="21950" y="139200"/>
                  </a:cubicBezTo>
                  <a:cubicBezTo>
                    <a:pt x="20816" y="138366"/>
                    <a:pt x="19582" y="137699"/>
                    <a:pt x="18281" y="136932"/>
                  </a:cubicBezTo>
                  <a:lnTo>
                    <a:pt x="18281" y="136932"/>
                  </a:lnTo>
                  <a:cubicBezTo>
                    <a:pt x="17413" y="138966"/>
                    <a:pt x="18814" y="139433"/>
                    <a:pt x="19582" y="140201"/>
                  </a:cubicBezTo>
                  <a:cubicBezTo>
                    <a:pt x="20416" y="140968"/>
                    <a:pt x="21350" y="141635"/>
                    <a:pt x="22183" y="142302"/>
                  </a:cubicBezTo>
                  <a:cubicBezTo>
                    <a:pt x="21283" y="147873"/>
                    <a:pt x="22517" y="149674"/>
                    <a:pt x="27787" y="150608"/>
                  </a:cubicBezTo>
                  <a:cubicBezTo>
                    <a:pt x="28288" y="150708"/>
                    <a:pt x="28988" y="151042"/>
                    <a:pt x="29155" y="151442"/>
                  </a:cubicBezTo>
                  <a:cubicBezTo>
                    <a:pt x="30233" y="154288"/>
                    <a:pt x="32549" y="155143"/>
                    <a:pt x="35015" y="155143"/>
                  </a:cubicBezTo>
                  <a:cubicBezTo>
                    <a:pt x="35295" y="155143"/>
                    <a:pt x="35577" y="155132"/>
                    <a:pt x="35860" y="155111"/>
                  </a:cubicBezTo>
                  <a:cubicBezTo>
                    <a:pt x="35956" y="155104"/>
                    <a:pt x="36053" y="155100"/>
                    <a:pt x="36150" y="155100"/>
                  </a:cubicBezTo>
                  <a:cubicBezTo>
                    <a:pt x="37253" y="155100"/>
                    <a:pt x="38410" y="155552"/>
                    <a:pt x="39523" y="155552"/>
                  </a:cubicBezTo>
                  <a:cubicBezTo>
                    <a:pt x="40453" y="155552"/>
                    <a:pt x="41353" y="155237"/>
                    <a:pt x="42164" y="154077"/>
                  </a:cubicBezTo>
                  <a:cubicBezTo>
                    <a:pt x="43132" y="156012"/>
                    <a:pt x="45200" y="154911"/>
                    <a:pt x="45867" y="155545"/>
                  </a:cubicBezTo>
                  <a:cubicBezTo>
                    <a:pt x="46254" y="155919"/>
                    <a:pt x="46588" y="156063"/>
                    <a:pt x="46886" y="156063"/>
                  </a:cubicBezTo>
                  <a:cubicBezTo>
                    <a:pt x="47862" y="156063"/>
                    <a:pt x="48462" y="154532"/>
                    <a:pt x="49337" y="154532"/>
                  </a:cubicBezTo>
                  <a:cubicBezTo>
                    <a:pt x="49578" y="154532"/>
                    <a:pt x="49840" y="154648"/>
                    <a:pt x="50137" y="154945"/>
                  </a:cubicBezTo>
                  <a:cubicBezTo>
                    <a:pt x="49803" y="155645"/>
                    <a:pt x="49436" y="156446"/>
                    <a:pt x="49036" y="157213"/>
                  </a:cubicBezTo>
                  <a:cubicBezTo>
                    <a:pt x="49837" y="157213"/>
                    <a:pt x="50304" y="156946"/>
                    <a:pt x="50704" y="156612"/>
                  </a:cubicBezTo>
                  <a:cubicBezTo>
                    <a:pt x="51535" y="155936"/>
                    <a:pt x="52265" y="155439"/>
                    <a:pt x="53109" y="155439"/>
                  </a:cubicBezTo>
                  <a:cubicBezTo>
                    <a:pt x="53722" y="155439"/>
                    <a:pt x="54393" y="155700"/>
                    <a:pt x="55207" y="156346"/>
                  </a:cubicBezTo>
                  <a:cubicBezTo>
                    <a:pt x="56397" y="157271"/>
                    <a:pt x="57775" y="157501"/>
                    <a:pt x="59212" y="157501"/>
                  </a:cubicBezTo>
                  <a:cubicBezTo>
                    <a:pt x="60625" y="157501"/>
                    <a:pt x="62095" y="157279"/>
                    <a:pt x="63498" y="157279"/>
                  </a:cubicBezTo>
                  <a:cubicBezTo>
                    <a:pt x="63547" y="157279"/>
                    <a:pt x="63597" y="157279"/>
                    <a:pt x="63646" y="157280"/>
                  </a:cubicBezTo>
                  <a:cubicBezTo>
                    <a:pt x="63780" y="157280"/>
                    <a:pt x="63847" y="156913"/>
                    <a:pt x="63980" y="156713"/>
                  </a:cubicBezTo>
                  <a:lnTo>
                    <a:pt x="63947" y="156713"/>
                  </a:lnTo>
                  <a:cubicBezTo>
                    <a:pt x="64180" y="156045"/>
                    <a:pt x="64480" y="155378"/>
                    <a:pt x="64781" y="154678"/>
                  </a:cubicBezTo>
                  <a:lnTo>
                    <a:pt x="65314" y="154678"/>
                  </a:lnTo>
                  <a:cubicBezTo>
                    <a:pt x="65448" y="154945"/>
                    <a:pt x="65681" y="155345"/>
                    <a:pt x="65948" y="155378"/>
                  </a:cubicBezTo>
                  <a:cubicBezTo>
                    <a:pt x="65957" y="155380"/>
                    <a:pt x="65965" y="155380"/>
                    <a:pt x="65974" y="155380"/>
                  </a:cubicBezTo>
                  <a:cubicBezTo>
                    <a:pt x="66174" y="155380"/>
                    <a:pt x="66458" y="155037"/>
                    <a:pt x="66682" y="154878"/>
                  </a:cubicBezTo>
                  <a:lnTo>
                    <a:pt x="66482" y="154678"/>
                  </a:lnTo>
                  <a:lnTo>
                    <a:pt x="68883" y="154678"/>
                  </a:lnTo>
                  <a:cubicBezTo>
                    <a:pt x="70117" y="154706"/>
                    <a:pt x="70455" y="156688"/>
                    <a:pt x="71758" y="156688"/>
                  </a:cubicBezTo>
                  <a:cubicBezTo>
                    <a:pt x="72006" y="156688"/>
                    <a:pt x="72289" y="156616"/>
                    <a:pt x="72619" y="156446"/>
                  </a:cubicBezTo>
                  <a:cubicBezTo>
                    <a:pt x="72353" y="155745"/>
                    <a:pt x="72152" y="155111"/>
                    <a:pt x="71886" y="154511"/>
                  </a:cubicBezTo>
                  <a:cubicBezTo>
                    <a:pt x="73020" y="154244"/>
                    <a:pt x="73820" y="154077"/>
                    <a:pt x="74387" y="154044"/>
                  </a:cubicBezTo>
                  <a:lnTo>
                    <a:pt x="74387" y="154044"/>
                  </a:lnTo>
                  <a:cubicBezTo>
                    <a:pt x="74321" y="154177"/>
                    <a:pt x="74321" y="154277"/>
                    <a:pt x="74321" y="154377"/>
                  </a:cubicBezTo>
                  <a:cubicBezTo>
                    <a:pt x="74387" y="154611"/>
                    <a:pt x="74788" y="154778"/>
                    <a:pt x="75021" y="155011"/>
                  </a:cubicBezTo>
                  <a:cubicBezTo>
                    <a:pt x="75221" y="154744"/>
                    <a:pt x="75622" y="154511"/>
                    <a:pt x="75555" y="154244"/>
                  </a:cubicBezTo>
                  <a:lnTo>
                    <a:pt x="75555" y="154244"/>
                  </a:lnTo>
                  <a:cubicBezTo>
                    <a:pt x="76155" y="154611"/>
                    <a:pt x="76522" y="155412"/>
                    <a:pt x="77223" y="156879"/>
                  </a:cubicBezTo>
                  <a:cubicBezTo>
                    <a:pt x="79858" y="157280"/>
                    <a:pt x="82360" y="157680"/>
                    <a:pt x="84895" y="158047"/>
                  </a:cubicBezTo>
                  <a:cubicBezTo>
                    <a:pt x="84895" y="158781"/>
                    <a:pt x="84962" y="159515"/>
                    <a:pt x="85128" y="160115"/>
                  </a:cubicBezTo>
                  <a:cubicBezTo>
                    <a:pt x="86196" y="159915"/>
                    <a:pt x="87330" y="159781"/>
                    <a:pt x="88464" y="159781"/>
                  </a:cubicBezTo>
                  <a:cubicBezTo>
                    <a:pt x="90799" y="159781"/>
                    <a:pt x="92967" y="160248"/>
                    <a:pt x="94969" y="161082"/>
                  </a:cubicBezTo>
                  <a:cubicBezTo>
                    <a:pt x="95569" y="161082"/>
                    <a:pt x="96203" y="161182"/>
                    <a:pt x="96803" y="161249"/>
                  </a:cubicBezTo>
                  <a:cubicBezTo>
                    <a:pt x="96837" y="161182"/>
                    <a:pt x="96837" y="161116"/>
                    <a:pt x="96870" y="161049"/>
                  </a:cubicBezTo>
                  <a:cubicBezTo>
                    <a:pt x="96370" y="160782"/>
                    <a:pt x="95969" y="160549"/>
                    <a:pt x="95536" y="160449"/>
                  </a:cubicBezTo>
                  <a:cubicBezTo>
                    <a:pt x="94735" y="160282"/>
                    <a:pt x="93801" y="160082"/>
                    <a:pt x="93701" y="159348"/>
                  </a:cubicBezTo>
                  <a:lnTo>
                    <a:pt x="93701" y="159348"/>
                  </a:lnTo>
                  <a:cubicBezTo>
                    <a:pt x="96136" y="159548"/>
                    <a:pt x="98571" y="159748"/>
                    <a:pt x="101006" y="159915"/>
                  </a:cubicBezTo>
                  <a:cubicBezTo>
                    <a:pt x="103875" y="160182"/>
                    <a:pt x="106811" y="160415"/>
                    <a:pt x="109012" y="160582"/>
                  </a:cubicBezTo>
                  <a:cubicBezTo>
                    <a:pt x="110647" y="159014"/>
                    <a:pt x="111581" y="157380"/>
                    <a:pt x="113048" y="156746"/>
                  </a:cubicBezTo>
                  <a:cubicBezTo>
                    <a:pt x="114262" y="156226"/>
                    <a:pt x="115696" y="156000"/>
                    <a:pt x="117105" y="156000"/>
                  </a:cubicBezTo>
                  <a:cubicBezTo>
                    <a:pt x="117594" y="156000"/>
                    <a:pt x="118080" y="156027"/>
                    <a:pt x="118552" y="156079"/>
                  </a:cubicBezTo>
                  <a:cubicBezTo>
                    <a:pt x="118856" y="156119"/>
                    <a:pt x="119139" y="156139"/>
                    <a:pt x="119404" y="156139"/>
                  </a:cubicBezTo>
                  <a:cubicBezTo>
                    <a:pt x="120915" y="156139"/>
                    <a:pt x="121821" y="155472"/>
                    <a:pt x="122388" y="153910"/>
                  </a:cubicBezTo>
                  <a:cubicBezTo>
                    <a:pt x="122922" y="152343"/>
                    <a:pt x="124023" y="151242"/>
                    <a:pt x="125657" y="151008"/>
                  </a:cubicBezTo>
                  <a:cubicBezTo>
                    <a:pt x="127258" y="150742"/>
                    <a:pt x="128760" y="150275"/>
                    <a:pt x="130094" y="149574"/>
                  </a:cubicBezTo>
                  <a:cubicBezTo>
                    <a:pt x="130494" y="149707"/>
                    <a:pt x="130894" y="149774"/>
                    <a:pt x="131395" y="149841"/>
                  </a:cubicBezTo>
                  <a:cubicBezTo>
                    <a:pt x="131528" y="149374"/>
                    <a:pt x="131562" y="149007"/>
                    <a:pt x="131595" y="148607"/>
                  </a:cubicBezTo>
                  <a:cubicBezTo>
                    <a:pt x="132395" y="148073"/>
                    <a:pt x="133096" y="147406"/>
                    <a:pt x="133830" y="146672"/>
                  </a:cubicBezTo>
                  <a:cubicBezTo>
                    <a:pt x="134230" y="146205"/>
                    <a:pt x="134931" y="145871"/>
                    <a:pt x="135564" y="145705"/>
                  </a:cubicBezTo>
                  <a:cubicBezTo>
                    <a:pt x="145171" y="143270"/>
                    <a:pt x="153744" y="139000"/>
                    <a:pt x="161183" y="132595"/>
                  </a:cubicBezTo>
                  <a:cubicBezTo>
                    <a:pt x="162384" y="132762"/>
                    <a:pt x="163518" y="132929"/>
                    <a:pt x="164585" y="133096"/>
                  </a:cubicBezTo>
                  <a:cubicBezTo>
                    <a:pt x="165219" y="131361"/>
                    <a:pt x="166587" y="130160"/>
                    <a:pt x="165219" y="128359"/>
                  </a:cubicBezTo>
                  <a:cubicBezTo>
                    <a:pt x="164852" y="127859"/>
                    <a:pt x="165186" y="126191"/>
                    <a:pt x="165753" y="125757"/>
                  </a:cubicBezTo>
                  <a:cubicBezTo>
                    <a:pt x="167554" y="124389"/>
                    <a:pt x="166720" y="122922"/>
                    <a:pt x="166053" y="121187"/>
                  </a:cubicBezTo>
                  <a:lnTo>
                    <a:pt x="166053" y="121187"/>
                  </a:lnTo>
                  <a:cubicBezTo>
                    <a:pt x="167054" y="121320"/>
                    <a:pt x="167687" y="121421"/>
                    <a:pt x="167954" y="121487"/>
                  </a:cubicBezTo>
                  <a:cubicBezTo>
                    <a:pt x="169922" y="119486"/>
                    <a:pt x="170956" y="117218"/>
                    <a:pt x="171056" y="114582"/>
                  </a:cubicBezTo>
                  <a:cubicBezTo>
                    <a:pt x="171090" y="112981"/>
                    <a:pt x="171924" y="111980"/>
                    <a:pt x="173225" y="111714"/>
                  </a:cubicBezTo>
                  <a:cubicBezTo>
                    <a:pt x="174192" y="109145"/>
                    <a:pt x="171590" y="109746"/>
                    <a:pt x="170923" y="108878"/>
                  </a:cubicBezTo>
                  <a:cubicBezTo>
                    <a:pt x="173225" y="106176"/>
                    <a:pt x="172391" y="102974"/>
                    <a:pt x="173191" y="100139"/>
                  </a:cubicBezTo>
                  <a:cubicBezTo>
                    <a:pt x="174059" y="99638"/>
                    <a:pt x="174926" y="99138"/>
                    <a:pt x="175560" y="98738"/>
                  </a:cubicBezTo>
                  <a:cubicBezTo>
                    <a:pt x="175960" y="96069"/>
                    <a:pt x="176027" y="93701"/>
                    <a:pt x="176727" y="91499"/>
                  </a:cubicBezTo>
                  <a:cubicBezTo>
                    <a:pt x="178695" y="85461"/>
                    <a:pt x="178862" y="79190"/>
                    <a:pt x="179129" y="72953"/>
                  </a:cubicBezTo>
                  <a:cubicBezTo>
                    <a:pt x="179429" y="67048"/>
                    <a:pt x="180396" y="68149"/>
                    <a:pt x="174592" y="65347"/>
                  </a:cubicBezTo>
                  <a:cubicBezTo>
                    <a:pt x="174417" y="65289"/>
                    <a:pt x="174267" y="65102"/>
                    <a:pt x="174278" y="65102"/>
                  </a:cubicBezTo>
                  <a:lnTo>
                    <a:pt x="174278" y="65102"/>
                  </a:lnTo>
                  <a:cubicBezTo>
                    <a:pt x="174279" y="65102"/>
                    <a:pt x="174284" y="65105"/>
                    <a:pt x="174292" y="65114"/>
                  </a:cubicBezTo>
                  <a:cubicBezTo>
                    <a:pt x="174025" y="62011"/>
                    <a:pt x="173758" y="59143"/>
                    <a:pt x="173525" y="56174"/>
                  </a:cubicBezTo>
                  <a:lnTo>
                    <a:pt x="173525" y="56174"/>
                  </a:lnTo>
                  <a:cubicBezTo>
                    <a:pt x="174225" y="56207"/>
                    <a:pt x="174892" y="56274"/>
                    <a:pt x="175693" y="56307"/>
                  </a:cubicBezTo>
                  <a:cubicBezTo>
                    <a:pt x="175259" y="53972"/>
                    <a:pt x="171423" y="54706"/>
                    <a:pt x="171924" y="51871"/>
                  </a:cubicBezTo>
                  <a:cubicBezTo>
                    <a:pt x="172268" y="51495"/>
                    <a:pt x="172582" y="51356"/>
                    <a:pt x="172871" y="51356"/>
                  </a:cubicBezTo>
                  <a:cubicBezTo>
                    <a:pt x="173689" y="51356"/>
                    <a:pt x="174319" y="52460"/>
                    <a:pt x="174937" y="52460"/>
                  </a:cubicBezTo>
                  <a:cubicBezTo>
                    <a:pt x="175034" y="52460"/>
                    <a:pt x="175130" y="52433"/>
                    <a:pt x="175226" y="52371"/>
                  </a:cubicBezTo>
                  <a:cubicBezTo>
                    <a:pt x="175958" y="51932"/>
                    <a:pt x="176602" y="51385"/>
                    <a:pt x="177417" y="51385"/>
                  </a:cubicBezTo>
                  <a:cubicBezTo>
                    <a:pt x="177715" y="51385"/>
                    <a:pt x="178037" y="51458"/>
                    <a:pt x="178395" y="51637"/>
                  </a:cubicBezTo>
                  <a:cubicBezTo>
                    <a:pt x="178362" y="51270"/>
                    <a:pt x="178262" y="50937"/>
                    <a:pt x="178228" y="50637"/>
                  </a:cubicBezTo>
                  <a:lnTo>
                    <a:pt x="178228" y="50637"/>
                  </a:lnTo>
                  <a:cubicBezTo>
                    <a:pt x="178362" y="50670"/>
                    <a:pt x="178462" y="50670"/>
                    <a:pt x="178628" y="50703"/>
                  </a:cubicBezTo>
                  <a:cubicBezTo>
                    <a:pt x="178700" y="50710"/>
                    <a:pt x="178772" y="50713"/>
                    <a:pt x="178843" y="50713"/>
                  </a:cubicBezTo>
                  <a:cubicBezTo>
                    <a:pt x="180169" y="50713"/>
                    <a:pt x="181436" y="49566"/>
                    <a:pt x="181531" y="48268"/>
                  </a:cubicBezTo>
                  <a:cubicBezTo>
                    <a:pt x="181397" y="47034"/>
                    <a:pt x="180363" y="45833"/>
                    <a:pt x="179196" y="45766"/>
                  </a:cubicBezTo>
                  <a:cubicBezTo>
                    <a:pt x="179136" y="45761"/>
                    <a:pt x="179076" y="45759"/>
                    <a:pt x="179016" y="45759"/>
                  </a:cubicBezTo>
                  <a:cubicBezTo>
                    <a:pt x="177940" y="45759"/>
                    <a:pt x="176871" y="46593"/>
                    <a:pt x="176460" y="47668"/>
                  </a:cubicBezTo>
                  <a:cubicBezTo>
                    <a:pt x="175860" y="47434"/>
                    <a:pt x="174959" y="47301"/>
                    <a:pt x="173592" y="47101"/>
                  </a:cubicBezTo>
                  <a:cubicBezTo>
                    <a:pt x="171357" y="46700"/>
                    <a:pt x="168888" y="46367"/>
                    <a:pt x="167254" y="44132"/>
                  </a:cubicBezTo>
                  <a:cubicBezTo>
                    <a:pt x="166086" y="42497"/>
                    <a:pt x="164418" y="41196"/>
                    <a:pt x="163017" y="39795"/>
                  </a:cubicBezTo>
                  <a:cubicBezTo>
                    <a:pt x="163518" y="39695"/>
                    <a:pt x="163951" y="39629"/>
                    <a:pt x="164685" y="39529"/>
                  </a:cubicBezTo>
                  <a:cubicBezTo>
                    <a:pt x="163718" y="37327"/>
                    <a:pt x="162917" y="35426"/>
                    <a:pt x="162083" y="33491"/>
                  </a:cubicBezTo>
                  <a:cubicBezTo>
                    <a:pt x="161416" y="32824"/>
                    <a:pt x="160949" y="32123"/>
                    <a:pt x="159715" y="31957"/>
                  </a:cubicBezTo>
                  <a:cubicBezTo>
                    <a:pt x="158014" y="31690"/>
                    <a:pt x="155879" y="31623"/>
                    <a:pt x="154878" y="29455"/>
                  </a:cubicBezTo>
                  <a:cubicBezTo>
                    <a:pt x="155412" y="28321"/>
                    <a:pt x="156012" y="27153"/>
                    <a:pt x="156579" y="26019"/>
                  </a:cubicBezTo>
                  <a:cubicBezTo>
                    <a:pt x="156978" y="25240"/>
                    <a:pt x="157453" y="24873"/>
                    <a:pt x="158015" y="24873"/>
                  </a:cubicBezTo>
                  <a:cubicBezTo>
                    <a:pt x="158441" y="24873"/>
                    <a:pt x="158917" y="25083"/>
                    <a:pt x="159448" y="25485"/>
                  </a:cubicBezTo>
                  <a:cubicBezTo>
                    <a:pt x="160582" y="26319"/>
                    <a:pt x="161850" y="26986"/>
                    <a:pt x="163117" y="27720"/>
                  </a:cubicBezTo>
                  <a:cubicBezTo>
                    <a:pt x="164018" y="25685"/>
                    <a:pt x="162584" y="25218"/>
                    <a:pt x="161850" y="24485"/>
                  </a:cubicBezTo>
                  <a:cubicBezTo>
                    <a:pt x="161016" y="23684"/>
                    <a:pt x="160049" y="23017"/>
                    <a:pt x="159215" y="22350"/>
                  </a:cubicBezTo>
                  <a:cubicBezTo>
                    <a:pt x="160115" y="16812"/>
                    <a:pt x="158881" y="15011"/>
                    <a:pt x="153611" y="14077"/>
                  </a:cubicBezTo>
                  <a:cubicBezTo>
                    <a:pt x="153110" y="13977"/>
                    <a:pt x="152410" y="13643"/>
                    <a:pt x="152243" y="13243"/>
                  </a:cubicBezTo>
                  <a:cubicBezTo>
                    <a:pt x="151179" y="10406"/>
                    <a:pt x="148937" y="9533"/>
                    <a:pt x="146491" y="9533"/>
                  </a:cubicBezTo>
                  <a:cubicBezTo>
                    <a:pt x="146176" y="9533"/>
                    <a:pt x="145858" y="9547"/>
                    <a:pt x="145538" y="9574"/>
                  </a:cubicBezTo>
                  <a:cubicBezTo>
                    <a:pt x="145442" y="9581"/>
                    <a:pt x="145345" y="9585"/>
                    <a:pt x="145248" y="9585"/>
                  </a:cubicBezTo>
                  <a:cubicBezTo>
                    <a:pt x="144145" y="9585"/>
                    <a:pt x="142988" y="9133"/>
                    <a:pt x="141875" y="9133"/>
                  </a:cubicBezTo>
                  <a:cubicBezTo>
                    <a:pt x="140945" y="9133"/>
                    <a:pt x="140045" y="9449"/>
                    <a:pt x="139234" y="10608"/>
                  </a:cubicBezTo>
                  <a:cubicBezTo>
                    <a:pt x="138266" y="8673"/>
                    <a:pt x="136198" y="9774"/>
                    <a:pt x="135531" y="9140"/>
                  </a:cubicBezTo>
                  <a:cubicBezTo>
                    <a:pt x="135146" y="8756"/>
                    <a:pt x="134816" y="8609"/>
                    <a:pt x="134520" y="8609"/>
                  </a:cubicBezTo>
                  <a:cubicBezTo>
                    <a:pt x="133944" y="8609"/>
                    <a:pt x="133504" y="9166"/>
                    <a:pt x="133063" y="9607"/>
                  </a:cubicBezTo>
                  <a:cubicBezTo>
                    <a:pt x="132929" y="9507"/>
                    <a:pt x="132762" y="9440"/>
                    <a:pt x="132662" y="9307"/>
                  </a:cubicBezTo>
                  <a:cubicBezTo>
                    <a:pt x="132395" y="9107"/>
                    <a:pt x="132095" y="8940"/>
                    <a:pt x="131828" y="8740"/>
                  </a:cubicBezTo>
                  <a:lnTo>
                    <a:pt x="132429" y="7472"/>
                  </a:lnTo>
                  <a:cubicBezTo>
                    <a:pt x="131862" y="7472"/>
                    <a:pt x="131495" y="7606"/>
                    <a:pt x="131161" y="7806"/>
                  </a:cubicBezTo>
                  <a:cubicBezTo>
                    <a:pt x="131195" y="5137"/>
                    <a:pt x="130361" y="4337"/>
                    <a:pt x="127592" y="4137"/>
                  </a:cubicBezTo>
                  <a:cubicBezTo>
                    <a:pt x="127325" y="4137"/>
                    <a:pt x="126925" y="3970"/>
                    <a:pt x="126825" y="3770"/>
                  </a:cubicBezTo>
                  <a:cubicBezTo>
                    <a:pt x="126182" y="2484"/>
                    <a:pt x="125104" y="2071"/>
                    <a:pt x="123956" y="2071"/>
                  </a:cubicBezTo>
                  <a:cubicBezTo>
                    <a:pt x="123614" y="2071"/>
                    <a:pt x="123266" y="2107"/>
                    <a:pt x="122922" y="2169"/>
                  </a:cubicBezTo>
                  <a:cubicBezTo>
                    <a:pt x="122765" y="2202"/>
                    <a:pt x="122603" y="2213"/>
                    <a:pt x="122436" y="2213"/>
                  </a:cubicBezTo>
                  <a:cubicBezTo>
                    <a:pt x="122050" y="2213"/>
                    <a:pt x="121643" y="2151"/>
                    <a:pt x="121246" y="2151"/>
                  </a:cubicBezTo>
                  <a:cubicBezTo>
                    <a:pt x="120615" y="2151"/>
                    <a:pt x="120010" y="2310"/>
                    <a:pt x="119553" y="3136"/>
                  </a:cubicBezTo>
                  <a:cubicBezTo>
                    <a:pt x="119270" y="2704"/>
                    <a:pt x="118900" y="2611"/>
                    <a:pt x="118539" y="2611"/>
                  </a:cubicBezTo>
                  <a:cubicBezTo>
                    <a:pt x="118268" y="2611"/>
                    <a:pt x="118002" y="2663"/>
                    <a:pt x="117780" y="2663"/>
                  </a:cubicBezTo>
                  <a:cubicBezTo>
                    <a:pt x="117637" y="2663"/>
                    <a:pt x="117513" y="2641"/>
                    <a:pt x="117418" y="2569"/>
                  </a:cubicBezTo>
                  <a:cubicBezTo>
                    <a:pt x="117208" y="2400"/>
                    <a:pt x="117034" y="2332"/>
                    <a:pt x="116883" y="2332"/>
                  </a:cubicBezTo>
                  <a:cubicBezTo>
                    <a:pt x="116309" y="2332"/>
                    <a:pt x="116090" y="3317"/>
                    <a:pt x="115586" y="3317"/>
                  </a:cubicBezTo>
                  <a:cubicBezTo>
                    <a:pt x="115470" y="3317"/>
                    <a:pt x="115338" y="3265"/>
                    <a:pt x="115183" y="3136"/>
                  </a:cubicBezTo>
                  <a:cubicBezTo>
                    <a:pt x="115350" y="2736"/>
                    <a:pt x="115450" y="2302"/>
                    <a:pt x="115650" y="1835"/>
                  </a:cubicBezTo>
                  <a:lnTo>
                    <a:pt x="115650" y="1835"/>
                  </a:lnTo>
                  <a:cubicBezTo>
                    <a:pt x="115217" y="1902"/>
                    <a:pt x="114983" y="2068"/>
                    <a:pt x="114750" y="2269"/>
                  </a:cubicBezTo>
                  <a:cubicBezTo>
                    <a:pt x="114305" y="2713"/>
                    <a:pt x="113901" y="3050"/>
                    <a:pt x="113385" y="3050"/>
                  </a:cubicBezTo>
                  <a:cubicBezTo>
                    <a:pt x="113086" y="3050"/>
                    <a:pt x="112751" y="2937"/>
                    <a:pt x="112348" y="2669"/>
                  </a:cubicBezTo>
                  <a:cubicBezTo>
                    <a:pt x="111822" y="2351"/>
                    <a:pt x="111264" y="2244"/>
                    <a:pt x="110694" y="2244"/>
                  </a:cubicBezTo>
                  <a:cubicBezTo>
                    <a:pt x="109708" y="2244"/>
                    <a:pt x="108683" y="2563"/>
                    <a:pt x="107711" y="2669"/>
                  </a:cubicBezTo>
                  <a:cubicBezTo>
                    <a:pt x="107678" y="2669"/>
                    <a:pt x="107611" y="2902"/>
                    <a:pt x="107578" y="3002"/>
                  </a:cubicBezTo>
                  <a:lnTo>
                    <a:pt x="107611" y="3002"/>
                  </a:lnTo>
                  <a:cubicBezTo>
                    <a:pt x="107511" y="3369"/>
                    <a:pt x="107411" y="3770"/>
                    <a:pt x="107278" y="4170"/>
                  </a:cubicBezTo>
                  <a:cubicBezTo>
                    <a:pt x="107211" y="4170"/>
                    <a:pt x="107077" y="4203"/>
                    <a:pt x="107011" y="4203"/>
                  </a:cubicBezTo>
                  <a:cubicBezTo>
                    <a:pt x="106911" y="4103"/>
                    <a:pt x="106744" y="3903"/>
                    <a:pt x="106644" y="3903"/>
                  </a:cubicBezTo>
                  <a:cubicBezTo>
                    <a:pt x="106510" y="3903"/>
                    <a:pt x="106377" y="4103"/>
                    <a:pt x="106243" y="4203"/>
                  </a:cubicBezTo>
                  <a:cubicBezTo>
                    <a:pt x="106310" y="4270"/>
                    <a:pt x="106344" y="4270"/>
                    <a:pt x="106377" y="4303"/>
                  </a:cubicBezTo>
                  <a:cubicBezTo>
                    <a:pt x="105910" y="4337"/>
                    <a:pt x="105510" y="4403"/>
                    <a:pt x="105043" y="4437"/>
                  </a:cubicBezTo>
                  <a:cubicBezTo>
                    <a:pt x="105034" y="4437"/>
                    <a:pt x="105025" y="4437"/>
                    <a:pt x="105016" y="4437"/>
                  </a:cubicBezTo>
                  <a:cubicBezTo>
                    <a:pt x="104386" y="4437"/>
                    <a:pt x="104087" y="3483"/>
                    <a:pt x="103438" y="3483"/>
                  </a:cubicBezTo>
                  <a:cubicBezTo>
                    <a:pt x="103284" y="3483"/>
                    <a:pt x="103110" y="3537"/>
                    <a:pt x="102908" y="3670"/>
                  </a:cubicBezTo>
                  <a:cubicBezTo>
                    <a:pt x="103075" y="4070"/>
                    <a:pt x="103241" y="4403"/>
                    <a:pt x="103408" y="4737"/>
                  </a:cubicBezTo>
                  <a:cubicBezTo>
                    <a:pt x="102841" y="4937"/>
                    <a:pt x="102407" y="5037"/>
                    <a:pt x="102074" y="5137"/>
                  </a:cubicBezTo>
                  <a:cubicBezTo>
                    <a:pt x="102141" y="5037"/>
                    <a:pt x="102141" y="5004"/>
                    <a:pt x="102074" y="4937"/>
                  </a:cubicBezTo>
                  <a:cubicBezTo>
                    <a:pt x="102040" y="4804"/>
                    <a:pt x="101807" y="4737"/>
                    <a:pt x="101674" y="4637"/>
                  </a:cubicBezTo>
                  <a:cubicBezTo>
                    <a:pt x="101573" y="4804"/>
                    <a:pt x="101373" y="4971"/>
                    <a:pt x="101407" y="5104"/>
                  </a:cubicBezTo>
                  <a:cubicBezTo>
                    <a:pt x="101073" y="4937"/>
                    <a:pt x="100840" y="4504"/>
                    <a:pt x="100339" y="3770"/>
                  </a:cubicBezTo>
                  <a:cubicBezTo>
                    <a:pt x="98872" y="3670"/>
                    <a:pt x="97504" y="3636"/>
                    <a:pt x="96136" y="3536"/>
                  </a:cubicBezTo>
                  <a:cubicBezTo>
                    <a:pt x="95969" y="2169"/>
                    <a:pt x="95536" y="1034"/>
                    <a:pt x="94235" y="801"/>
                  </a:cubicBezTo>
                  <a:cubicBezTo>
                    <a:pt x="92867" y="534"/>
                    <a:pt x="91500" y="634"/>
                    <a:pt x="90065" y="534"/>
                  </a:cubicBezTo>
                  <a:cubicBezTo>
                    <a:pt x="88798" y="367"/>
                    <a:pt x="87497" y="200"/>
                    <a:pt x="86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 rot="-6299960">
              <a:off x="-2305222" y="-680732"/>
              <a:ext cx="5474521" cy="4862897"/>
            </a:xfrm>
            <a:custGeom>
              <a:avLst/>
              <a:gdLst/>
              <a:ahLst/>
              <a:cxnLst/>
              <a:rect l="l" t="t" r="r" b="b"/>
              <a:pathLst>
                <a:path w="181531" h="161250" extrusionOk="0">
                  <a:moveTo>
                    <a:pt x="107644" y="2969"/>
                  </a:moveTo>
                  <a:cubicBezTo>
                    <a:pt x="108212" y="2969"/>
                    <a:pt x="108845" y="2969"/>
                    <a:pt x="109679" y="3002"/>
                  </a:cubicBezTo>
                  <a:cubicBezTo>
                    <a:pt x="109175" y="3507"/>
                    <a:pt x="108916" y="3774"/>
                    <a:pt x="108656" y="3774"/>
                  </a:cubicBezTo>
                  <a:cubicBezTo>
                    <a:pt x="108399" y="3774"/>
                    <a:pt x="108141" y="3515"/>
                    <a:pt x="107644" y="2969"/>
                  </a:cubicBezTo>
                  <a:close/>
                  <a:moveTo>
                    <a:pt x="118319" y="5604"/>
                  </a:moveTo>
                  <a:lnTo>
                    <a:pt x="118319" y="5604"/>
                  </a:lnTo>
                  <a:cubicBezTo>
                    <a:pt x="119019" y="5671"/>
                    <a:pt x="119420" y="5738"/>
                    <a:pt x="119987" y="5771"/>
                  </a:cubicBezTo>
                  <a:cubicBezTo>
                    <a:pt x="119753" y="6338"/>
                    <a:pt x="119553" y="6839"/>
                    <a:pt x="119386" y="7339"/>
                  </a:cubicBezTo>
                  <a:cubicBezTo>
                    <a:pt x="119186" y="7339"/>
                    <a:pt x="119019" y="7406"/>
                    <a:pt x="118819" y="7406"/>
                  </a:cubicBezTo>
                  <a:cubicBezTo>
                    <a:pt x="118652" y="6839"/>
                    <a:pt x="118519" y="6305"/>
                    <a:pt x="118319" y="5604"/>
                  </a:cubicBezTo>
                  <a:close/>
                  <a:moveTo>
                    <a:pt x="136532" y="14844"/>
                  </a:moveTo>
                  <a:lnTo>
                    <a:pt x="136532" y="14844"/>
                  </a:lnTo>
                  <a:cubicBezTo>
                    <a:pt x="137766" y="15144"/>
                    <a:pt x="138567" y="15311"/>
                    <a:pt x="139534" y="15511"/>
                  </a:cubicBezTo>
                  <a:cubicBezTo>
                    <a:pt x="138933" y="16712"/>
                    <a:pt x="138433" y="17713"/>
                    <a:pt x="137899" y="18714"/>
                  </a:cubicBezTo>
                  <a:lnTo>
                    <a:pt x="137199" y="18714"/>
                  </a:lnTo>
                  <a:cubicBezTo>
                    <a:pt x="136999" y="17613"/>
                    <a:pt x="136832" y="16445"/>
                    <a:pt x="136532" y="14844"/>
                  </a:cubicBezTo>
                  <a:close/>
                  <a:moveTo>
                    <a:pt x="155363" y="32438"/>
                  </a:moveTo>
                  <a:cubicBezTo>
                    <a:pt x="155538" y="32438"/>
                    <a:pt x="155658" y="32456"/>
                    <a:pt x="155712" y="32524"/>
                  </a:cubicBezTo>
                  <a:cubicBezTo>
                    <a:pt x="157547" y="35492"/>
                    <a:pt x="161483" y="36293"/>
                    <a:pt x="162884" y="39695"/>
                  </a:cubicBezTo>
                  <a:cubicBezTo>
                    <a:pt x="162455" y="39816"/>
                    <a:pt x="162045" y="39878"/>
                    <a:pt x="161649" y="39878"/>
                  </a:cubicBezTo>
                  <a:cubicBezTo>
                    <a:pt x="160626" y="39878"/>
                    <a:pt x="159695" y="39469"/>
                    <a:pt x="158781" y="38628"/>
                  </a:cubicBezTo>
                  <a:cubicBezTo>
                    <a:pt x="157780" y="37694"/>
                    <a:pt x="156513" y="37127"/>
                    <a:pt x="155012" y="36193"/>
                  </a:cubicBezTo>
                  <a:cubicBezTo>
                    <a:pt x="154778" y="35192"/>
                    <a:pt x="154545" y="33925"/>
                    <a:pt x="154278" y="32457"/>
                  </a:cubicBezTo>
                  <a:lnTo>
                    <a:pt x="154278" y="32457"/>
                  </a:lnTo>
                  <a:cubicBezTo>
                    <a:pt x="154370" y="32461"/>
                    <a:pt x="154459" y="32462"/>
                    <a:pt x="154544" y="32462"/>
                  </a:cubicBezTo>
                  <a:cubicBezTo>
                    <a:pt x="154880" y="32462"/>
                    <a:pt x="155159" y="32438"/>
                    <a:pt x="155363" y="32438"/>
                  </a:cubicBezTo>
                  <a:close/>
                  <a:moveTo>
                    <a:pt x="165853" y="47167"/>
                  </a:moveTo>
                  <a:cubicBezTo>
                    <a:pt x="166086" y="47701"/>
                    <a:pt x="166353" y="48201"/>
                    <a:pt x="166553" y="48735"/>
                  </a:cubicBezTo>
                  <a:cubicBezTo>
                    <a:pt x="166353" y="48835"/>
                    <a:pt x="166120" y="48902"/>
                    <a:pt x="165919" y="49035"/>
                  </a:cubicBezTo>
                  <a:cubicBezTo>
                    <a:pt x="165653" y="48502"/>
                    <a:pt x="165452" y="48001"/>
                    <a:pt x="165219" y="47468"/>
                  </a:cubicBezTo>
                  <a:cubicBezTo>
                    <a:pt x="165419" y="47368"/>
                    <a:pt x="165619" y="47267"/>
                    <a:pt x="165853" y="47167"/>
                  </a:cubicBezTo>
                  <a:close/>
                  <a:moveTo>
                    <a:pt x="15512" y="115583"/>
                  </a:moveTo>
                  <a:cubicBezTo>
                    <a:pt x="15779" y="116117"/>
                    <a:pt x="15979" y="116617"/>
                    <a:pt x="16246" y="117184"/>
                  </a:cubicBezTo>
                  <a:cubicBezTo>
                    <a:pt x="15979" y="117251"/>
                    <a:pt x="15779" y="117384"/>
                    <a:pt x="15579" y="117451"/>
                  </a:cubicBezTo>
                  <a:cubicBezTo>
                    <a:pt x="15312" y="116917"/>
                    <a:pt x="15045" y="116417"/>
                    <a:pt x="14845" y="115883"/>
                  </a:cubicBezTo>
                  <a:cubicBezTo>
                    <a:pt x="15045" y="115783"/>
                    <a:pt x="15312" y="115683"/>
                    <a:pt x="15512" y="115583"/>
                  </a:cubicBezTo>
                  <a:close/>
                  <a:moveTo>
                    <a:pt x="61974" y="154974"/>
                  </a:moveTo>
                  <a:cubicBezTo>
                    <a:pt x="62470" y="154974"/>
                    <a:pt x="62869" y="155488"/>
                    <a:pt x="63713" y="156612"/>
                  </a:cubicBezTo>
                  <a:cubicBezTo>
                    <a:pt x="62646" y="156479"/>
                    <a:pt x="61512" y="156379"/>
                    <a:pt x="60010" y="156145"/>
                  </a:cubicBezTo>
                  <a:cubicBezTo>
                    <a:pt x="61005" y="155388"/>
                    <a:pt x="61528" y="154974"/>
                    <a:pt x="61974" y="154974"/>
                  </a:cubicBezTo>
                  <a:close/>
                  <a:moveTo>
                    <a:pt x="86196" y="0"/>
                  </a:moveTo>
                  <a:cubicBezTo>
                    <a:pt x="85629" y="1435"/>
                    <a:pt x="85195" y="2435"/>
                    <a:pt x="84728" y="3503"/>
                  </a:cubicBezTo>
                  <a:cubicBezTo>
                    <a:pt x="84061" y="3503"/>
                    <a:pt x="83461" y="3536"/>
                    <a:pt x="82960" y="3536"/>
                  </a:cubicBezTo>
                  <a:cubicBezTo>
                    <a:pt x="82560" y="4003"/>
                    <a:pt x="82293" y="4470"/>
                    <a:pt x="81993" y="4904"/>
                  </a:cubicBezTo>
                  <a:lnTo>
                    <a:pt x="80625" y="4770"/>
                  </a:lnTo>
                  <a:cubicBezTo>
                    <a:pt x="77723" y="4504"/>
                    <a:pt x="74821" y="4270"/>
                    <a:pt x="72619" y="4103"/>
                  </a:cubicBezTo>
                  <a:cubicBezTo>
                    <a:pt x="70985" y="5671"/>
                    <a:pt x="70018" y="7306"/>
                    <a:pt x="68550" y="7939"/>
                  </a:cubicBezTo>
                  <a:cubicBezTo>
                    <a:pt x="67361" y="8459"/>
                    <a:pt x="65915" y="8685"/>
                    <a:pt x="64499" y="8685"/>
                  </a:cubicBezTo>
                  <a:cubicBezTo>
                    <a:pt x="64007" y="8685"/>
                    <a:pt x="63519" y="8658"/>
                    <a:pt x="63046" y="8606"/>
                  </a:cubicBezTo>
                  <a:cubicBezTo>
                    <a:pt x="62742" y="8567"/>
                    <a:pt x="62459" y="8546"/>
                    <a:pt x="62194" y="8546"/>
                  </a:cubicBezTo>
                  <a:cubicBezTo>
                    <a:pt x="60683" y="8546"/>
                    <a:pt x="59778" y="9214"/>
                    <a:pt x="59210" y="10775"/>
                  </a:cubicBezTo>
                  <a:cubicBezTo>
                    <a:pt x="58676" y="12342"/>
                    <a:pt x="57609" y="13443"/>
                    <a:pt x="55974" y="13677"/>
                  </a:cubicBezTo>
                  <a:cubicBezTo>
                    <a:pt x="54340" y="13944"/>
                    <a:pt x="52839" y="14411"/>
                    <a:pt x="51504" y="15111"/>
                  </a:cubicBezTo>
                  <a:cubicBezTo>
                    <a:pt x="51137" y="14978"/>
                    <a:pt x="50704" y="14911"/>
                    <a:pt x="50203" y="14844"/>
                  </a:cubicBezTo>
                  <a:cubicBezTo>
                    <a:pt x="50103" y="15311"/>
                    <a:pt x="50037" y="15678"/>
                    <a:pt x="50003" y="16078"/>
                  </a:cubicBezTo>
                  <a:cubicBezTo>
                    <a:pt x="49203" y="16612"/>
                    <a:pt x="48502" y="17279"/>
                    <a:pt x="47802" y="18013"/>
                  </a:cubicBezTo>
                  <a:cubicBezTo>
                    <a:pt x="47368" y="18480"/>
                    <a:pt x="46668" y="18814"/>
                    <a:pt x="46034" y="18981"/>
                  </a:cubicBezTo>
                  <a:cubicBezTo>
                    <a:pt x="36460" y="21416"/>
                    <a:pt x="27854" y="25685"/>
                    <a:pt x="20449" y="32090"/>
                  </a:cubicBezTo>
                  <a:cubicBezTo>
                    <a:pt x="19248" y="31923"/>
                    <a:pt x="18114" y="31756"/>
                    <a:pt x="17013" y="31590"/>
                  </a:cubicBezTo>
                  <a:cubicBezTo>
                    <a:pt x="16413" y="33324"/>
                    <a:pt x="15012" y="34525"/>
                    <a:pt x="16413" y="36326"/>
                  </a:cubicBezTo>
                  <a:cubicBezTo>
                    <a:pt x="16780" y="36827"/>
                    <a:pt x="16446" y="38495"/>
                    <a:pt x="15846" y="38928"/>
                  </a:cubicBezTo>
                  <a:cubicBezTo>
                    <a:pt x="14078" y="40296"/>
                    <a:pt x="14912" y="41730"/>
                    <a:pt x="15579" y="43498"/>
                  </a:cubicBezTo>
                  <a:cubicBezTo>
                    <a:pt x="14578" y="43365"/>
                    <a:pt x="13944" y="43265"/>
                    <a:pt x="13644" y="43198"/>
                  </a:cubicBezTo>
                  <a:cubicBezTo>
                    <a:pt x="11676" y="45199"/>
                    <a:pt x="10642" y="47468"/>
                    <a:pt x="10575" y="50069"/>
                  </a:cubicBezTo>
                  <a:cubicBezTo>
                    <a:pt x="10508" y="51704"/>
                    <a:pt x="9675" y="52705"/>
                    <a:pt x="8407" y="52972"/>
                  </a:cubicBezTo>
                  <a:cubicBezTo>
                    <a:pt x="7440" y="55540"/>
                    <a:pt x="10008" y="54906"/>
                    <a:pt x="10675" y="55807"/>
                  </a:cubicBezTo>
                  <a:cubicBezTo>
                    <a:pt x="8407" y="58509"/>
                    <a:pt x="9241" y="61711"/>
                    <a:pt x="8440" y="64547"/>
                  </a:cubicBezTo>
                  <a:cubicBezTo>
                    <a:pt x="7573" y="65047"/>
                    <a:pt x="6672" y="65547"/>
                    <a:pt x="6072" y="65914"/>
                  </a:cubicBezTo>
                  <a:cubicBezTo>
                    <a:pt x="5638" y="68583"/>
                    <a:pt x="5605" y="70984"/>
                    <a:pt x="4904" y="73186"/>
                  </a:cubicBezTo>
                  <a:cubicBezTo>
                    <a:pt x="2936" y="79224"/>
                    <a:pt x="2770" y="85495"/>
                    <a:pt x="2469" y="91733"/>
                  </a:cubicBezTo>
                  <a:cubicBezTo>
                    <a:pt x="2169" y="97604"/>
                    <a:pt x="1235" y="96536"/>
                    <a:pt x="7006" y="99338"/>
                  </a:cubicBezTo>
                  <a:cubicBezTo>
                    <a:pt x="7222" y="99400"/>
                    <a:pt x="7380" y="99575"/>
                    <a:pt x="7324" y="99575"/>
                  </a:cubicBezTo>
                  <a:cubicBezTo>
                    <a:pt x="7320" y="99575"/>
                    <a:pt x="7314" y="99574"/>
                    <a:pt x="7306" y="99572"/>
                  </a:cubicBezTo>
                  <a:lnTo>
                    <a:pt x="7306" y="99572"/>
                  </a:lnTo>
                  <a:cubicBezTo>
                    <a:pt x="7606" y="102674"/>
                    <a:pt x="7840" y="105543"/>
                    <a:pt x="8107" y="108511"/>
                  </a:cubicBezTo>
                  <a:cubicBezTo>
                    <a:pt x="7406" y="108445"/>
                    <a:pt x="6739" y="108411"/>
                    <a:pt x="5939" y="108378"/>
                  </a:cubicBezTo>
                  <a:lnTo>
                    <a:pt x="5939" y="108378"/>
                  </a:lnTo>
                  <a:cubicBezTo>
                    <a:pt x="6339" y="110713"/>
                    <a:pt x="10175" y="109946"/>
                    <a:pt x="9675" y="112781"/>
                  </a:cubicBezTo>
                  <a:cubicBezTo>
                    <a:pt x="9333" y="113170"/>
                    <a:pt x="9019" y="113314"/>
                    <a:pt x="8728" y="113314"/>
                  </a:cubicBezTo>
                  <a:cubicBezTo>
                    <a:pt x="7917" y="113314"/>
                    <a:pt x="7277" y="112201"/>
                    <a:pt x="6671" y="112201"/>
                  </a:cubicBezTo>
                  <a:cubicBezTo>
                    <a:pt x="6582" y="112201"/>
                    <a:pt x="6494" y="112225"/>
                    <a:pt x="6406" y="112281"/>
                  </a:cubicBezTo>
                  <a:cubicBezTo>
                    <a:pt x="5672" y="112745"/>
                    <a:pt x="5028" y="113300"/>
                    <a:pt x="4211" y="113300"/>
                  </a:cubicBezTo>
                  <a:cubicBezTo>
                    <a:pt x="3913" y="113300"/>
                    <a:pt x="3593" y="113226"/>
                    <a:pt x="3237" y="113048"/>
                  </a:cubicBezTo>
                  <a:lnTo>
                    <a:pt x="3237" y="113048"/>
                  </a:lnTo>
                  <a:cubicBezTo>
                    <a:pt x="3270" y="113415"/>
                    <a:pt x="3337" y="113748"/>
                    <a:pt x="3403" y="114049"/>
                  </a:cubicBezTo>
                  <a:cubicBezTo>
                    <a:pt x="3270" y="114015"/>
                    <a:pt x="3137" y="114015"/>
                    <a:pt x="2970" y="113949"/>
                  </a:cubicBezTo>
                  <a:cubicBezTo>
                    <a:pt x="2916" y="113945"/>
                    <a:pt x="2863" y="113943"/>
                    <a:pt x="2809" y="113943"/>
                  </a:cubicBezTo>
                  <a:cubicBezTo>
                    <a:pt x="1492" y="113943"/>
                    <a:pt x="165" y="115103"/>
                    <a:pt x="101" y="116417"/>
                  </a:cubicBezTo>
                  <a:cubicBezTo>
                    <a:pt x="1" y="117685"/>
                    <a:pt x="1002" y="118885"/>
                    <a:pt x="2236" y="118919"/>
                  </a:cubicBezTo>
                  <a:cubicBezTo>
                    <a:pt x="2292" y="118924"/>
                    <a:pt x="2348" y="118926"/>
                    <a:pt x="2405" y="118926"/>
                  </a:cubicBezTo>
                  <a:cubicBezTo>
                    <a:pt x="3454" y="118926"/>
                    <a:pt x="4526" y="118062"/>
                    <a:pt x="4938" y="117017"/>
                  </a:cubicBezTo>
                  <a:cubicBezTo>
                    <a:pt x="5572" y="117251"/>
                    <a:pt x="6439" y="117384"/>
                    <a:pt x="7807" y="117584"/>
                  </a:cubicBezTo>
                  <a:cubicBezTo>
                    <a:pt x="10075" y="117951"/>
                    <a:pt x="12510" y="118285"/>
                    <a:pt x="14144" y="120553"/>
                  </a:cubicBezTo>
                  <a:cubicBezTo>
                    <a:pt x="15312" y="122188"/>
                    <a:pt x="16980" y="123455"/>
                    <a:pt x="18414" y="124890"/>
                  </a:cubicBezTo>
                  <a:cubicBezTo>
                    <a:pt x="17914" y="124956"/>
                    <a:pt x="17447" y="125057"/>
                    <a:pt x="16746" y="125123"/>
                  </a:cubicBezTo>
                  <a:cubicBezTo>
                    <a:pt x="17680" y="127358"/>
                    <a:pt x="18481" y="129260"/>
                    <a:pt x="19315" y="131194"/>
                  </a:cubicBezTo>
                  <a:cubicBezTo>
                    <a:pt x="19982" y="131861"/>
                    <a:pt x="20449" y="132562"/>
                    <a:pt x="21683" y="132729"/>
                  </a:cubicBezTo>
                  <a:cubicBezTo>
                    <a:pt x="23418" y="132962"/>
                    <a:pt x="25519" y="133062"/>
                    <a:pt x="26520" y="135230"/>
                  </a:cubicBezTo>
                  <a:cubicBezTo>
                    <a:pt x="25986" y="136365"/>
                    <a:pt x="25419" y="137532"/>
                    <a:pt x="24819" y="138633"/>
                  </a:cubicBezTo>
                  <a:cubicBezTo>
                    <a:pt x="24420" y="139431"/>
                    <a:pt x="23945" y="139796"/>
                    <a:pt x="23382" y="139796"/>
                  </a:cubicBezTo>
                  <a:cubicBezTo>
                    <a:pt x="22957" y="139796"/>
                    <a:pt x="22481" y="139588"/>
                    <a:pt x="21950" y="139200"/>
                  </a:cubicBezTo>
                  <a:cubicBezTo>
                    <a:pt x="20816" y="138366"/>
                    <a:pt x="19582" y="137699"/>
                    <a:pt x="18281" y="136932"/>
                  </a:cubicBezTo>
                  <a:lnTo>
                    <a:pt x="18281" y="136932"/>
                  </a:lnTo>
                  <a:cubicBezTo>
                    <a:pt x="17413" y="138966"/>
                    <a:pt x="18814" y="139433"/>
                    <a:pt x="19582" y="140201"/>
                  </a:cubicBezTo>
                  <a:cubicBezTo>
                    <a:pt x="20416" y="140968"/>
                    <a:pt x="21350" y="141635"/>
                    <a:pt x="22183" y="142302"/>
                  </a:cubicBezTo>
                  <a:cubicBezTo>
                    <a:pt x="21283" y="147873"/>
                    <a:pt x="22517" y="149674"/>
                    <a:pt x="27787" y="150608"/>
                  </a:cubicBezTo>
                  <a:cubicBezTo>
                    <a:pt x="28288" y="150708"/>
                    <a:pt x="28988" y="151042"/>
                    <a:pt x="29155" y="151442"/>
                  </a:cubicBezTo>
                  <a:cubicBezTo>
                    <a:pt x="30233" y="154288"/>
                    <a:pt x="32549" y="155143"/>
                    <a:pt x="35015" y="155143"/>
                  </a:cubicBezTo>
                  <a:cubicBezTo>
                    <a:pt x="35295" y="155143"/>
                    <a:pt x="35577" y="155132"/>
                    <a:pt x="35860" y="155111"/>
                  </a:cubicBezTo>
                  <a:cubicBezTo>
                    <a:pt x="35956" y="155104"/>
                    <a:pt x="36053" y="155100"/>
                    <a:pt x="36150" y="155100"/>
                  </a:cubicBezTo>
                  <a:cubicBezTo>
                    <a:pt x="37253" y="155100"/>
                    <a:pt x="38410" y="155552"/>
                    <a:pt x="39523" y="155552"/>
                  </a:cubicBezTo>
                  <a:cubicBezTo>
                    <a:pt x="40453" y="155552"/>
                    <a:pt x="41353" y="155237"/>
                    <a:pt x="42164" y="154077"/>
                  </a:cubicBezTo>
                  <a:cubicBezTo>
                    <a:pt x="43132" y="156012"/>
                    <a:pt x="45200" y="154911"/>
                    <a:pt x="45867" y="155545"/>
                  </a:cubicBezTo>
                  <a:cubicBezTo>
                    <a:pt x="46254" y="155919"/>
                    <a:pt x="46588" y="156063"/>
                    <a:pt x="46886" y="156063"/>
                  </a:cubicBezTo>
                  <a:cubicBezTo>
                    <a:pt x="47862" y="156063"/>
                    <a:pt x="48462" y="154532"/>
                    <a:pt x="49337" y="154532"/>
                  </a:cubicBezTo>
                  <a:cubicBezTo>
                    <a:pt x="49578" y="154532"/>
                    <a:pt x="49840" y="154648"/>
                    <a:pt x="50137" y="154945"/>
                  </a:cubicBezTo>
                  <a:cubicBezTo>
                    <a:pt x="49803" y="155645"/>
                    <a:pt x="49436" y="156446"/>
                    <a:pt x="49036" y="157213"/>
                  </a:cubicBezTo>
                  <a:cubicBezTo>
                    <a:pt x="49837" y="157213"/>
                    <a:pt x="50304" y="156946"/>
                    <a:pt x="50704" y="156612"/>
                  </a:cubicBezTo>
                  <a:cubicBezTo>
                    <a:pt x="51535" y="155936"/>
                    <a:pt x="52265" y="155439"/>
                    <a:pt x="53109" y="155439"/>
                  </a:cubicBezTo>
                  <a:cubicBezTo>
                    <a:pt x="53722" y="155439"/>
                    <a:pt x="54393" y="155700"/>
                    <a:pt x="55207" y="156346"/>
                  </a:cubicBezTo>
                  <a:cubicBezTo>
                    <a:pt x="56397" y="157271"/>
                    <a:pt x="57775" y="157501"/>
                    <a:pt x="59212" y="157501"/>
                  </a:cubicBezTo>
                  <a:cubicBezTo>
                    <a:pt x="60625" y="157501"/>
                    <a:pt x="62095" y="157279"/>
                    <a:pt x="63498" y="157279"/>
                  </a:cubicBezTo>
                  <a:cubicBezTo>
                    <a:pt x="63547" y="157279"/>
                    <a:pt x="63597" y="157279"/>
                    <a:pt x="63646" y="157280"/>
                  </a:cubicBezTo>
                  <a:cubicBezTo>
                    <a:pt x="63780" y="157280"/>
                    <a:pt x="63847" y="156913"/>
                    <a:pt x="63980" y="156713"/>
                  </a:cubicBezTo>
                  <a:lnTo>
                    <a:pt x="63947" y="156713"/>
                  </a:lnTo>
                  <a:cubicBezTo>
                    <a:pt x="64180" y="156045"/>
                    <a:pt x="64480" y="155378"/>
                    <a:pt x="64781" y="154678"/>
                  </a:cubicBezTo>
                  <a:lnTo>
                    <a:pt x="65314" y="154678"/>
                  </a:lnTo>
                  <a:cubicBezTo>
                    <a:pt x="65448" y="154945"/>
                    <a:pt x="65681" y="155345"/>
                    <a:pt x="65948" y="155378"/>
                  </a:cubicBezTo>
                  <a:cubicBezTo>
                    <a:pt x="65957" y="155380"/>
                    <a:pt x="65965" y="155380"/>
                    <a:pt x="65974" y="155380"/>
                  </a:cubicBezTo>
                  <a:cubicBezTo>
                    <a:pt x="66174" y="155380"/>
                    <a:pt x="66458" y="155037"/>
                    <a:pt x="66682" y="154878"/>
                  </a:cubicBezTo>
                  <a:lnTo>
                    <a:pt x="66482" y="154678"/>
                  </a:lnTo>
                  <a:lnTo>
                    <a:pt x="68883" y="154678"/>
                  </a:lnTo>
                  <a:cubicBezTo>
                    <a:pt x="70117" y="154706"/>
                    <a:pt x="70455" y="156688"/>
                    <a:pt x="71758" y="156688"/>
                  </a:cubicBezTo>
                  <a:cubicBezTo>
                    <a:pt x="72006" y="156688"/>
                    <a:pt x="72289" y="156616"/>
                    <a:pt x="72619" y="156446"/>
                  </a:cubicBezTo>
                  <a:cubicBezTo>
                    <a:pt x="72353" y="155745"/>
                    <a:pt x="72152" y="155111"/>
                    <a:pt x="71886" y="154511"/>
                  </a:cubicBezTo>
                  <a:cubicBezTo>
                    <a:pt x="73020" y="154244"/>
                    <a:pt x="73820" y="154077"/>
                    <a:pt x="74387" y="154044"/>
                  </a:cubicBezTo>
                  <a:lnTo>
                    <a:pt x="74387" y="154044"/>
                  </a:lnTo>
                  <a:cubicBezTo>
                    <a:pt x="74321" y="154177"/>
                    <a:pt x="74321" y="154277"/>
                    <a:pt x="74321" y="154377"/>
                  </a:cubicBezTo>
                  <a:cubicBezTo>
                    <a:pt x="74387" y="154611"/>
                    <a:pt x="74788" y="154778"/>
                    <a:pt x="75021" y="155011"/>
                  </a:cubicBezTo>
                  <a:cubicBezTo>
                    <a:pt x="75221" y="154744"/>
                    <a:pt x="75622" y="154511"/>
                    <a:pt x="75555" y="154244"/>
                  </a:cubicBezTo>
                  <a:lnTo>
                    <a:pt x="75555" y="154244"/>
                  </a:lnTo>
                  <a:cubicBezTo>
                    <a:pt x="76155" y="154611"/>
                    <a:pt x="76522" y="155412"/>
                    <a:pt x="77223" y="156879"/>
                  </a:cubicBezTo>
                  <a:cubicBezTo>
                    <a:pt x="79858" y="157280"/>
                    <a:pt x="82360" y="157680"/>
                    <a:pt x="84895" y="158047"/>
                  </a:cubicBezTo>
                  <a:cubicBezTo>
                    <a:pt x="84895" y="158781"/>
                    <a:pt x="84962" y="159515"/>
                    <a:pt x="85128" y="160115"/>
                  </a:cubicBezTo>
                  <a:cubicBezTo>
                    <a:pt x="86196" y="159915"/>
                    <a:pt x="87330" y="159781"/>
                    <a:pt x="88464" y="159781"/>
                  </a:cubicBezTo>
                  <a:cubicBezTo>
                    <a:pt x="90799" y="159781"/>
                    <a:pt x="92967" y="160248"/>
                    <a:pt x="94969" y="161082"/>
                  </a:cubicBezTo>
                  <a:cubicBezTo>
                    <a:pt x="95569" y="161082"/>
                    <a:pt x="96203" y="161182"/>
                    <a:pt x="96803" y="161249"/>
                  </a:cubicBezTo>
                  <a:cubicBezTo>
                    <a:pt x="96837" y="161182"/>
                    <a:pt x="96837" y="161116"/>
                    <a:pt x="96870" y="161049"/>
                  </a:cubicBezTo>
                  <a:cubicBezTo>
                    <a:pt x="96370" y="160782"/>
                    <a:pt x="95969" y="160549"/>
                    <a:pt x="95536" y="160449"/>
                  </a:cubicBezTo>
                  <a:cubicBezTo>
                    <a:pt x="94735" y="160282"/>
                    <a:pt x="93801" y="160082"/>
                    <a:pt x="93701" y="159348"/>
                  </a:cubicBezTo>
                  <a:lnTo>
                    <a:pt x="93701" y="159348"/>
                  </a:lnTo>
                  <a:cubicBezTo>
                    <a:pt x="96136" y="159548"/>
                    <a:pt x="98571" y="159748"/>
                    <a:pt x="101006" y="159915"/>
                  </a:cubicBezTo>
                  <a:cubicBezTo>
                    <a:pt x="103875" y="160182"/>
                    <a:pt x="106811" y="160415"/>
                    <a:pt x="109012" y="160582"/>
                  </a:cubicBezTo>
                  <a:cubicBezTo>
                    <a:pt x="110647" y="159014"/>
                    <a:pt x="111581" y="157380"/>
                    <a:pt x="113048" y="156746"/>
                  </a:cubicBezTo>
                  <a:cubicBezTo>
                    <a:pt x="114262" y="156226"/>
                    <a:pt x="115696" y="156000"/>
                    <a:pt x="117105" y="156000"/>
                  </a:cubicBezTo>
                  <a:cubicBezTo>
                    <a:pt x="117594" y="156000"/>
                    <a:pt x="118080" y="156027"/>
                    <a:pt x="118552" y="156079"/>
                  </a:cubicBezTo>
                  <a:cubicBezTo>
                    <a:pt x="118856" y="156119"/>
                    <a:pt x="119139" y="156139"/>
                    <a:pt x="119404" y="156139"/>
                  </a:cubicBezTo>
                  <a:cubicBezTo>
                    <a:pt x="120915" y="156139"/>
                    <a:pt x="121821" y="155472"/>
                    <a:pt x="122388" y="153910"/>
                  </a:cubicBezTo>
                  <a:cubicBezTo>
                    <a:pt x="122922" y="152343"/>
                    <a:pt x="124023" y="151242"/>
                    <a:pt x="125657" y="151008"/>
                  </a:cubicBezTo>
                  <a:cubicBezTo>
                    <a:pt x="127258" y="150742"/>
                    <a:pt x="128760" y="150275"/>
                    <a:pt x="130094" y="149574"/>
                  </a:cubicBezTo>
                  <a:cubicBezTo>
                    <a:pt x="130494" y="149707"/>
                    <a:pt x="130894" y="149774"/>
                    <a:pt x="131395" y="149841"/>
                  </a:cubicBezTo>
                  <a:cubicBezTo>
                    <a:pt x="131528" y="149374"/>
                    <a:pt x="131562" y="149007"/>
                    <a:pt x="131595" y="148607"/>
                  </a:cubicBezTo>
                  <a:cubicBezTo>
                    <a:pt x="132395" y="148073"/>
                    <a:pt x="133096" y="147406"/>
                    <a:pt x="133830" y="146672"/>
                  </a:cubicBezTo>
                  <a:cubicBezTo>
                    <a:pt x="134230" y="146205"/>
                    <a:pt x="134931" y="145871"/>
                    <a:pt x="135564" y="145705"/>
                  </a:cubicBezTo>
                  <a:cubicBezTo>
                    <a:pt x="145171" y="143270"/>
                    <a:pt x="153744" y="139000"/>
                    <a:pt x="161183" y="132595"/>
                  </a:cubicBezTo>
                  <a:cubicBezTo>
                    <a:pt x="162384" y="132762"/>
                    <a:pt x="163518" y="132929"/>
                    <a:pt x="164585" y="133096"/>
                  </a:cubicBezTo>
                  <a:cubicBezTo>
                    <a:pt x="165219" y="131361"/>
                    <a:pt x="166587" y="130160"/>
                    <a:pt x="165219" y="128359"/>
                  </a:cubicBezTo>
                  <a:cubicBezTo>
                    <a:pt x="164852" y="127859"/>
                    <a:pt x="165186" y="126191"/>
                    <a:pt x="165753" y="125757"/>
                  </a:cubicBezTo>
                  <a:cubicBezTo>
                    <a:pt x="167554" y="124389"/>
                    <a:pt x="166720" y="122922"/>
                    <a:pt x="166053" y="121187"/>
                  </a:cubicBezTo>
                  <a:lnTo>
                    <a:pt x="166053" y="121187"/>
                  </a:lnTo>
                  <a:cubicBezTo>
                    <a:pt x="167054" y="121320"/>
                    <a:pt x="167687" y="121421"/>
                    <a:pt x="167954" y="121487"/>
                  </a:cubicBezTo>
                  <a:cubicBezTo>
                    <a:pt x="169922" y="119486"/>
                    <a:pt x="170956" y="117218"/>
                    <a:pt x="171056" y="114582"/>
                  </a:cubicBezTo>
                  <a:cubicBezTo>
                    <a:pt x="171090" y="112981"/>
                    <a:pt x="171924" y="111980"/>
                    <a:pt x="173225" y="111714"/>
                  </a:cubicBezTo>
                  <a:cubicBezTo>
                    <a:pt x="174192" y="109145"/>
                    <a:pt x="171590" y="109746"/>
                    <a:pt x="170923" y="108878"/>
                  </a:cubicBezTo>
                  <a:cubicBezTo>
                    <a:pt x="173225" y="106176"/>
                    <a:pt x="172391" y="102974"/>
                    <a:pt x="173191" y="100139"/>
                  </a:cubicBezTo>
                  <a:cubicBezTo>
                    <a:pt x="174059" y="99638"/>
                    <a:pt x="174926" y="99138"/>
                    <a:pt x="175560" y="98738"/>
                  </a:cubicBezTo>
                  <a:cubicBezTo>
                    <a:pt x="175960" y="96069"/>
                    <a:pt x="176027" y="93701"/>
                    <a:pt x="176727" y="91499"/>
                  </a:cubicBezTo>
                  <a:cubicBezTo>
                    <a:pt x="178695" y="85461"/>
                    <a:pt x="178862" y="79190"/>
                    <a:pt x="179129" y="72953"/>
                  </a:cubicBezTo>
                  <a:cubicBezTo>
                    <a:pt x="179429" y="67048"/>
                    <a:pt x="180396" y="68149"/>
                    <a:pt x="174592" y="65347"/>
                  </a:cubicBezTo>
                  <a:cubicBezTo>
                    <a:pt x="174417" y="65289"/>
                    <a:pt x="174267" y="65102"/>
                    <a:pt x="174278" y="65102"/>
                  </a:cubicBezTo>
                  <a:lnTo>
                    <a:pt x="174278" y="65102"/>
                  </a:lnTo>
                  <a:cubicBezTo>
                    <a:pt x="174279" y="65102"/>
                    <a:pt x="174284" y="65105"/>
                    <a:pt x="174292" y="65114"/>
                  </a:cubicBezTo>
                  <a:cubicBezTo>
                    <a:pt x="174025" y="62011"/>
                    <a:pt x="173758" y="59143"/>
                    <a:pt x="173525" y="56174"/>
                  </a:cubicBezTo>
                  <a:lnTo>
                    <a:pt x="173525" y="56174"/>
                  </a:lnTo>
                  <a:cubicBezTo>
                    <a:pt x="174225" y="56207"/>
                    <a:pt x="174892" y="56274"/>
                    <a:pt x="175693" y="56307"/>
                  </a:cubicBezTo>
                  <a:cubicBezTo>
                    <a:pt x="175259" y="53972"/>
                    <a:pt x="171423" y="54706"/>
                    <a:pt x="171924" y="51871"/>
                  </a:cubicBezTo>
                  <a:cubicBezTo>
                    <a:pt x="172268" y="51495"/>
                    <a:pt x="172582" y="51356"/>
                    <a:pt x="172871" y="51356"/>
                  </a:cubicBezTo>
                  <a:cubicBezTo>
                    <a:pt x="173689" y="51356"/>
                    <a:pt x="174319" y="52460"/>
                    <a:pt x="174937" y="52460"/>
                  </a:cubicBezTo>
                  <a:cubicBezTo>
                    <a:pt x="175034" y="52460"/>
                    <a:pt x="175130" y="52433"/>
                    <a:pt x="175226" y="52371"/>
                  </a:cubicBezTo>
                  <a:cubicBezTo>
                    <a:pt x="175958" y="51932"/>
                    <a:pt x="176602" y="51385"/>
                    <a:pt x="177417" y="51385"/>
                  </a:cubicBezTo>
                  <a:cubicBezTo>
                    <a:pt x="177715" y="51385"/>
                    <a:pt x="178037" y="51458"/>
                    <a:pt x="178395" y="51637"/>
                  </a:cubicBezTo>
                  <a:cubicBezTo>
                    <a:pt x="178362" y="51270"/>
                    <a:pt x="178262" y="50937"/>
                    <a:pt x="178228" y="50637"/>
                  </a:cubicBezTo>
                  <a:lnTo>
                    <a:pt x="178228" y="50637"/>
                  </a:lnTo>
                  <a:cubicBezTo>
                    <a:pt x="178362" y="50670"/>
                    <a:pt x="178462" y="50670"/>
                    <a:pt x="178628" y="50703"/>
                  </a:cubicBezTo>
                  <a:cubicBezTo>
                    <a:pt x="178700" y="50710"/>
                    <a:pt x="178772" y="50713"/>
                    <a:pt x="178843" y="50713"/>
                  </a:cubicBezTo>
                  <a:cubicBezTo>
                    <a:pt x="180169" y="50713"/>
                    <a:pt x="181436" y="49566"/>
                    <a:pt x="181531" y="48268"/>
                  </a:cubicBezTo>
                  <a:cubicBezTo>
                    <a:pt x="181397" y="47034"/>
                    <a:pt x="180363" y="45833"/>
                    <a:pt x="179196" y="45766"/>
                  </a:cubicBezTo>
                  <a:cubicBezTo>
                    <a:pt x="179136" y="45761"/>
                    <a:pt x="179076" y="45759"/>
                    <a:pt x="179016" y="45759"/>
                  </a:cubicBezTo>
                  <a:cubicBezTo>
                    <a:pt x="177940" y="45759"/>
                    <a:pt x="176871" y="46593"/>
                    <a:pt x="176460" y="47668"/>
                  </a:cubicBezTo>
                  <a:cubicBezTo>
                    <a:pt x="175860" y="47434"/>
                    <a:pt x="174959" y="47301"/>
                    <a:pt x="173592" y="47101"/>
                  </a:cubicBezTo>
                  <a:cubicBezTo>
                    <a:pt x="171357" y="46700"/>
                    <a:pt x="168888" y="46367"/>
                    <a:pt x="167254" y="44132"/>
                  </a:cubicBezTo>
                  <a:cubicBezTo>
                    <a:pt x="166086" y="42497"/>
                    <a:pt x="164418" y="41196"/>
                    <a:pt x="163017" y="39795"/>
                  </a:cubicBezTo>
                  <a:cubicBezTo>
                    <a:pt x="163518" y="39695"/>
                    <a:pt x="163951" y="39629"/>
                    <a:pt x="164685" y="39529"/>
                  </a:cubicBezTo>
                  <a:cubicBezTo>
                    <a:pt x="163718" y="37327"/>
                    <a:pt x="162917" y="35426"/>
                    <a:pt x="162083" y="33491"/>
                  </a:cubicBezTo>
                  <a:cubicBezTo>
                    <a:pt x="161416" y="32824"/>
                    <a:pt x="160949" y="32123"/>
                    <a:pt x="159715" y="31957"/>
                  </a:cubicBezTo>
                  <a:cubicBezTo>
                    <a:pt x="158014" y="31690"/>
                    <a:pt x="155879" y="31623"/>
                    <a:pt x="154878" y="29455"/>
                  </a:cubicBezTo>
                  <a:cubicBezTo>
                    <a:pt x="155412" y="28321"/>
                    <a:pt x="156012" y="27153"/>
                    <a:pt x="156579" y="26019"/>
                  </a:cubicBezTo>
                  <a:cubicBezTo>
                    <a:pt x="156978" y="25240"/>
                    <a:pt x="157453" y="24873"/>
                    <a:pt x="158015" y="24873"/>
                  </a:cubicBezTo>
                  <a:cubicBezTo>
                    <a:pt x="158441" y="24873"/>
                    <a:pt x="158917" y="25083"/>
                    <a:pt x="159448" y="25485"/>
                  </a:cubicBezTo>
                  <a:cubicBezTo>
                    <a:pt x="160582" y="26319"/>
                    <a:pt x="161850" y="26986"/>
                    <a:pt x="163117" y="27720"/>
                  </a:cubicBezTo>
                  <a:cubicBezTo>
                    <a:pt x="164018" y="25685"/>
                    <a:pt x="162584" y="25218"/>
                    <a:pt x="161850" y="24485"/>
                  </a:cubicBezTo>
                  <a:cubicBezTo>
                    <a:pt x="161016" y="23684"/>
                    <a:pt x="160049" y="23017"/>
                    <a:pt x="159215" y="22350"/>
                  </a:cubicBezTo>
                  <a:cubicBezTo>
                    <a:pt x="160115" y="16812"/>
                    <a:pt x="158881" y="15011"/>
                    <a:pt x="153611" y="14077"/>
                  </a:cubicBezTo>
                  <a:cubicBezTo>
                    <a:pt x="153110" y="13977"/>
                    <a:pt x="152410" y="13643"/>
                    <a:pt x="152243" y="13243"/>
                  </a:cubicBezTo>
                  <a:cubicBezTo>
                    <a:pt x="151179" y="10406"/>
                    <a:pt x="148937" y="9533"/>
                    <a:pt x="146491" y="9533"/>
                  </a:cubicBezTo>
                  <a:cubicBezTo>
                    <a:pt x="146176" y="9533"/>
                    <a:pt x="145858" y="9547"/>
                    <a:pt x="145538" y="9574"/>
                  </a:cubicBezTo>
                  <a:cubicBezTo>
                    <a:pt x="145442" y="9581"/>
                    <a:pt x="145345" y="9585"/>
                    <a:pt x="145248" y="9585"/>
                  </a:cubicBezTo>
                  <a:cubicBezTo>
                    <a:pt x="144145" y="9585"/>
                    <a:pt x="142988" y="9133"/>
                    <a:pt x="141875" y="9133"/>
                  </a:cubicBezTo>
                  <a:cubicBezTo>
                    <a:pt x="140945" y="9133"/>
                    <a:pt x="140045" y="9449"/>
                    <a:pt x="139234" y="10608"/>
                  </a:cubicBezTo>
                  <a:cubicBezTo>
                    <a:pt x="138266" y="8673"/>
                    <a:pt x="136198" y="9774"/>
                    <a:pt x="135531" y="9140"/>
                  </a:cubicBezTo>
                  <a:cubicBezTo>
                    <a:pt x="135146" y="8756"/>
                    <a:pt x="134816" y="8609"/>
                    <a:pt x="134520" y="8609"/>
                  </a:cubicBezTo>
                  <a:cubicBezTo>
                    <a:pt x="133944" y="8609"/>
                    <a:pt x="133504" y="9166"/>
                    <a:pt x="133063" y="9607"/>
                  </a:cubicBezTo>
                  <a:cubicBezTo>
                    <a:pt x="132929" y="9507"/>
                    <a:pt x="132762" y="9440"/>
                    <a:pt x="132662" y="9307"/>
                  </a:cubicBezTo>
                  <a:cubicBezTo>
                    <a:pt x="132395" y="9107"/>
                    <a:pt x="132095" y="8940"/>
                    <a:pt x="131828" y="8740"/>
                  </a:cubicBezTo>
                  <a:lnTo>
                    <a:pt x="132429" y="7472"/>
                  </a:lnTo>
                  <a:cubicBezTo>
                    <a:pt x="131862" y="7472"/>
                    <a:pt x="131495" y="7606"/>
                    <a:pt x="131161" y="7806"/>
                  </a:cubicBezTo>
                  <a:cubicBezTo>
                    <a:pt x="131195" y="5137"/>
                    <a:pt x="130361" y="4337"/>
                    <a:pt x="127592" y="4137"/>
                  </a:cubicBezTo>
                  <a:cubicBezTo>
                    <a:pt x="127325" y="4137"/>
                    <a:pt x="126925" y="3970"/>
                    <a:pt x="126825" y="3770"/>
                  </a:cubicBezTo>
                  <a:cubicBezTo>
                    <a:pt x="126182" y="2484"/>
                    <a:pt x="125104" y="2071"/>
                    <a:pt x="123956" y="2071"/>
                  </a:cubicBezTo>
                  <a:cubicBezTo>
                    <a:pt x="123614" y="2071"/>
                    <a:pt x="123266" y="2107"/>
                    <a:pt x="122922" y="2169"/>
                  </a:cubicBezTo>
                  <a:cubicBezTo>
                    <a:pt x="122765" y="2202"/>
                    <a:pt x="122603" y="2213"/>
                    <a:pt x="122436" y="2213"/>
                  </a:cubicBezTo>
                  <a:cubicBezTo>
                    <a:pt x="122050" y="2213"/>
                    <a:pt x="121643" y="2151"/>
                    <a:pt x="121246" y="2151"/>
                  </a:cubicBezTo>
                  <a:cubicBezTo>
                    <a:pt x="120615" y="2151"/>
                    <a:pt x="120010" y="2310"/>
                    <a:pt x="119553" y="3136"/>
                  </a:cubicBezTo>
                  <a:cubicBezTo>
                    <a:pt x="119270" y="2704"/>
                    <a:pt x="118900" y="2611"/>
                    <a:pt x="118539" y="2611"/>
                  </a:cubicBezTo>
                  <a:cubicBezTo>
                    <a:pt x="118268" y="2611"/>
                    <a:pt x="118002" y="2663"/>
                    <a:pt x="117780" y="2663"/>
                  </a:cubicBezTo>
                  <a:cubicBezTo>
                    <a:pt x="117637" y="2663"/>
                    <a:pt x="117513" y="2641"/>
                    <a:pt x="117418" y="2569"/>
                  </a:cubicBezTo>
                  <a:cubicBezTo>
                    <a:pt x="117208" y="2400"/>
                    <a:pt x="117034" y="2332"/>
                    <a:pt x="116883" y="2332"/>
                  </a:cubicBezTo>
                  <a:cubicBezTo>
                    <a:pt x="116309" y="2332"/>
                    <a:pt x="116090" y="3317"/>
                    <a:pt x="115586" y="3317"/>
                  </a:cubicBezTo>
                  <a:cubicBezTo>
                    <a:pt x="115470" y="3317"/>
                    <a:pt x="115338" y="3265"/>
                    <a:pt x="115183" y="3136"/>
                  </a:cubicBezTo>
                  <a:cubicBezTo>
                    <a:pt x="115350" y="2736"/>
                    <a:pt x="115450" y="2302"/>
                    <a:pt x="115650" y="1835"/>
                  </a:cubicBezTo>
                  <a:lnTo>
                    <a:pt x="115650" y="1835"/>
                  </a:lnTo>
                  <a:cubicBezTo>
                    <a:pt x="115217" y="1902"/>
                    <a:pt x="114983" y="2068"/>
                    <a:pt x="114750" y="2269"/>
                  </a:cubicBezTo>
                  <a:cubicBezTo>
                    <a:pt x="114305" y="2713"/>
                    <a:pt x="113901" y="3050"/>
                    <a:pt x="113385" y="3050"/>
                  </a:cubicBezTo>
                  <a:cubicBezTo>
                    <a:pt x="113086" y="3050"/>
                    <a:pt x="112751" y="2937"/>
                    <a:pt x="112348" y="2669"/>
                  </a:cubicBezTo>
                  <a:cubicBezTo>
                    <a:pt x="111822" y="2351"/>
                    <a:pt x="111264" y="2244"/>
                    <a:pt x="110694" y="2244"/>
                  </a:cubicBezTo>
                  <a:cubicBezTo>
                    <a:pt x="109708" y="2244"/>
                    <a:pt x="108683" y="2563"/>
                    <a:pt x="107711" y="2669"/>
                  </a:cubicBezTo>
                  <a:cubicBezTo>
                    <a:pt x="107678" y="2669"/>
                    <a:pt x="107611" y="2902"/>
                    <a:pt x="107578" y="3002"/>
                  </a:cubicBezTo>
                  <a:lnTo>
                    <a:pt x="107611" y="3002"/>
                  </a:lnTo>
                  <a:cubicBezTo>
                    <a:pt x="107511" y="3369"/>
                    <a:pt x="107411" y="3770"/>
                    <a:pt x="107278" y="4170"/>
                  </a:cubicBezTo>
                  <a:cubicBezTo>
                    <a:pt x="107211" y="4170"/>
                    <a:pt x="107077" y="4203"/>
                    <a:pt x="107011" y="4203"/>
                  </a:cubicBezTo>
                  <a:cubicBezTo>
                    <a:pt x="106911" y="4103"/>
                    <a:pt x="106744" y="3903"/>
                    <a:pt x="106644" y="3903"/>
                  </a:cubicBezTo>
                  <a:cubicBezTo>
                    <a:pt x="106510" y="3903"/>
                    <a:pt x="106377" y="4103"/>
                    <a:pt x="106243" y="4203"/>
                  </a:cubicBezTo>
                  <a:cubicBezTo>
                    <a:pt x="106310" y="4270"/>
                    <a:pt x="106344" y="4270"/>
                    <a:pt x="106377" y="4303"/>
                  </a:cubicBezTo>
                  <a:cubicBezTo>
                    <a:pt x="105910" y="4337"/>
                    <a:pt x="105510" y="4403"/>
                    <a:pt x="105043" y="4437"/>
                  </a:cubicBezTo>
                  <a:cubicBezTo>
                    <a:pt x="105034" y="4437"/>
                    <a:pt x="105025" y="4437"/>
                    <a:pt x="105016" y="4437"/>
                  </a:cubicBezTo>
                  <a:cubicBezTo>
                    <a:pt x="104386" y="4437"/>
                    <a:pt x="104087" y="3483"/>
                    <a:pt x="103438" y="3483"/>
                  </a:cubicBezTo>
                  <a:cubicBezTo>
                    <a:pt x="103284" y="3483"/>
                    <a:pt x="103110" y="3537"/>
                    <a:pt x="102908" y="3670"/>
                  </a:cubicBezTo>
                  <a:cubicBezTo>
                    <a:pt x="103075" y="4070"/>
                    <a:pt x="103241" y="4403"/>
                    <a:pt x="103408" y="4737"/>
                  </a:cubicBezTo>
                  <a:cubicBezTo>
                    <a:pt x="102841" y="4937"/>
                    <a:pt x="102407" y="5037"/>
                    <a:pt x="102074" y="5137"/>
                  </a:cubicBezTo>
                  <a:cubicBezTo>
                    <a:pt x="102141" y="5037"/>
                    <a:pt x="102141" y="5004"/>
                    <a:pt x="102074" y="4937"/>
                  </a:cubicBezTo>
                  <a:cubicBezTo>
                    <a:pt x="102040" y="4804"/>
                    <a:pt x="101807" y="4737"/>
                    <a:pt x="101674" y="4637"/>
                  </a:cubicBezTo>
                  <a:cubicBezTo>
                    <a:pt x="101573" y="4804"/>
                    <a:pt x="101373" y="4971"/>
                    <a:pt x="101407" y="5104"/>
                  </a:cubicBezTo>
                  <a:cubicBezTo>
                    <a:pt x="101073" y="4937"/>
                    <a:pt x="100840" y="4504"/>
                    <a:pt x="100339" y="3770"/>
                  </a:cubicBezTo>
                  <a:cubicBezTo>
                    <a:pt x="98872" y="3670"/>
                    <a:pt x="97504" y="3636"/>
                    <a:pt x="96136" y="3536"/>
                  </a:cubicBezTo>
                  <a:cubicBezTo>
                    <a:pt x="95969" y="2169"/>
                    <a:pt x="95536" y="1034"/>
                    <a:pt x="94235" y="801"/>
                  </a:cubicBezTo>
                  <a:cubicBezTo>
                    <a:pt x="92867" y="534"/>
                    <a:pt x="91500" y="634"/>
                    <a:pt x="90065" y="534"/>
                  </a:cubicBezTo>
                  <a:cubicBezTo>
                    <a:pt x="88798" y="367"/>
                    <a:pt x="87497" y="200"/>
                    <a:pt x="86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4"/>
          <p:cNvSpPr txBox="1">
            <a:spLocks noGrp="1"/>
          </p:cNvSpPr>
          <p:nvPr>
            <p:ph type="title" idx="2"/>
          </p:nvPr>
        </p:nvSpPr>
        <p:spPr>
          <a:xfrm>
            <a:off x="4608375" y="2428750"/>
            <a:ext cx="3719400" cy="93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608375" y="3416326"/>
            <a:ext cx="3719400" cy="7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7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 hasCustomPrompt="1"/>
          </p:nvPr>
        </p:nvSpPr>
        <p:spPr>
          <a:xfrm>
            <a:off x="1941600" y="1211475"/>
            <a:ext cx="1474200" cy="7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96" name="Google Shape;96;p15"/>
          <p:cNvGrpSpPr/>
          <p:nvPr/>
        </p:nvGrpSpPr>
        <p:grpSpPr>
          <a:xfrm>
            <a:off x="4366703" y="-1433160"/>
            <a:ext cx="6940720" cy="8114740"/>
            <a:chOff x="4366703" y="-1433160"/>
            <a:chExt cx="6940720" cy="8114740"/>
          </a:xfrm>
        </p:grpSpPr>
        <p:sp>
          <p:nvSpPr>
            <p:cNvPr id="97" name="Google Shape;97;p15"/>
            <p:cNvSpPr/>
            <p:nvPr/>
          </p:nvSpPr>
          <p:spPr>
            <a:xfrm rot="-3015437">
              <a:off x="4751922" y="2548404"/>
              <a:ext cx="4307183" cy="3022226"/>
            </a:xfrm>
            <a:custGeom>
              <a:avLst/>
              <a:gdLst/>
              <a:ahLst/>
              <a:cxnLst/>
              <a:rect l="l" t="t" r="r" b="b"/>
              <a:pathLst>
                <a:path w="50203" h="35226" extrusionOk="0">
                  <a:moveTo>
                    <a:pt x="11508" y="6905"/>
                  </a:moveTo>
                  <a:cubicBezTo>
                    <a:pt x="11575" y="6905"/>
                    <a:pt x="11675" y="6905"/>
                    <a:pt x="11642" y="7005"/>
                  </a:cubicBezTo>
                  <a:cubicBezTo>
                    <a:pt x="11642" y="7038"/>
                    <a:pt x="11575" y="7072"/>
                    <a:pt x="11542" y="7072"/>
                  </a:cubicBezTo>
                  <a:cubicBezTo>
                    <a:pt x="11524" y="7081"/>
                    <a:pt x="11506" y="7085"/>
                    <a:pt x="11489" y="7085"/>
                  </a:cubicBezTo>
                  <a:cubicBezTo>
                    <a:pt x="11444" y="7085"/>
                    <a:pt x="11408" y="7054"/>
                    <a:pt x="11408" y="7005"/>
                  </a:cubicBezTo>
                  <a:lnTo>
                    <a:pt x="11508" y="6905"/>
                  </a:lnTo>
                  <a:close/>
                  <a:moveTo>
                    <a:pt x="16545" y="7939"/>
                  </a:moveTo>
                  <a:cubicBezTo>
                    <a:pt x="16579" y="7939"/>
                    <a:pt x="16645" y="7972"/>
                    <a:pt x="16612" y="8039"/>
                  </a:cubicBezTo>
                  <a:cubicBezTo>
                    <a:pt x="16612" y="8088"/>
                    <a:pt x="16594" y="8119"/>
                    <a:pt x="16558" y="8119"/>
                  </a:cubicBezTo>
                  <a:cubicBezTo>
                    <a:pt x="16545" y="8119"/>
                    <a:pt x="16530" y="8115"/>
                    <a:pt x="16512" y="8106"/>
                  </a:cubicBezTo>
                  <a:cubicBezTo>
                    <a:pt x="16479" y="8106"/>
                    <a:pt x="16412" y="8039"/>
                    <a:pt x="16479" y="7972"/>
                  </a:cubicBezTo>
                  <a:cubicBezTo>
                    <a:pt x="16479" y="7972"/>
                    <a:pt x="16512" y="7939"/>
                    <a:pt x="16545" y="7939"/>
                  </a:cubicBezTo>
                  <a:close/>
                  <a:moveTo>
                    <a:pt x="8431" y="9360"/>
                  </a:moveTo>
                  <a:cubicBezTo>
                    <a:pt x="8558" y="9360"/>
                    <a:pt x="8711" y="9521"/>
                    <a:pt x="8740" y="9607"/>
                  </a:cubicBezTo>
                  <a:lnTo>
                    <a:pt x="8740" y="9640"/>
                  </a:lnTo>
                  <a:cubicBezTo>
                    <a:pt x="8706" y="9640"/>
                    <a:pt x="8673" y="9707"/>
                    <a:pt x="8640" y="9740"/>
                  </a:cubicBezTo>
                  <a:cubicBezTo>
                    <a:pt x="8506" y="9740"/>
                    <a:pt x="8373" y="9740"/>
                    <a:pt x="8239" y="9707"/>
                  </a:cubicBezTo>
                  <a:cubicBezTo>
                    <a:pt x="8173" y="9640"/>
                    <a:pt x="8139" y="9574"/>
                    <a:pt x="8173" y="9474"/>
                  </a:cubicBezTo>
                  <a:cubicBezTo>
                    <a:pt x="8206" y="9407"/>
                    <a:pt x="8273" y="9373"/>
                    <a:pt x="8373" y="9373"/>
                  </a:cubicBezTo>
                  <a:cubicBezTo>
                    <a:pt x="8391" y="9364"/>
                    <a:pt x="8411" y="9360"/>
                    <a:pt x="8431" y="9360"/>
                  </a:cubicBezTo>
                  <a:close/>
                  <a:moveTo>
                    <a:pt x="1668" y="12042"/>
                  </a:moveTo>
                  <a:lnTo>
                    <a:pt x="1701" y="12075"/>
                  </a:lnTo>
                  <a:lnTo>
                    <a:pt x="1668" y="12109"/>
                  </a:lnTo>
                  <a:lnTo>
                    <a:pt x="1635" y="12109"/>
                  </a:lnTo>
                  <a:cubicBezTo>
                    <a:pt x="1568" y="12042"/>
                    <a:pt x="1635" y="12042"/>
                    <a:pt x="1668" y="12042"/>
                  </a:cubicBezTo>
                  <a:close/>
                  <a:moveTo>
                    <a:pt x="2916" y="14764"/>
                  </a:moveTo>
                  <a:cubicBezTo>
                    <a:pt x="2933" y="14764"/>
                    <a:pt x="2951" y="14768"/>
                    <a:pt x="2969" y="14777"/>
                  </a:cubicBezTo>
                  <a:cubicBezTo>
                    <a:pt x="3069" y="14877"/>
                    <a:pt x="3169" y="14944"/>
                    <a:pt x="3169" y="15111"/>
                  </a:cubicBezTo>
                  <a:lnTo>
                    <a:pt x="3169" y="15211"/>
                  </a:lnTo>
                  <a:cubicBezTo>
                    <a:pt x="3136" y="15244"/>
                    <a:pt x="3136" y="15278"/>
                    <a:pt x="3069" y="15278"/>
                  </a:cubicBezTo>
                  <a:cubicBezTo>
                    <a:pt x="3048" y="15292"/>
                    <a:pt x="3025" y="15299"/>
                    <a:pt x="3001" y="15299"/>
                  </a:cubicBezTo>
                  <a:cubicBezTo>
                    <a:pt x="2913" y="15299"/>
                    <a:pt x="2814" y="15209"/>
                    <a:pt x="2735" y="15078"/>
                  </a:cubicBezTo>
                  <a:cubicBezTo>
                    <a:pt x="2702" y="15011"/>
                    <a:pt x="2735" y="14911"/>
                    <a:pt x="2802" y="14844"/>
                  </a:cubicBezTo>
                  <a:cubicBezTo>
                    <a:pt x="2827" y="14795"/>
                    <a:pt x="2869" y="14764"/>
                    <a:pt x="2916" y="14764"/>
                  </a:cubicBezTo>
                  <a:close/>
                  <a:moveTo>
                    <a:pt x="3403" y="21716"/>
                  </a:moveTo>
                  <a:cubicBezTo>
                    <a:pt x="3503" y="21716"/>
                    <a:pt x="3569" y="21749"/>
                    <a:pt x="3569" y="21816"/>
                  </a:cubicBezTo>
                  <a:lnTo>
                    <a:pt x="3536" y="21882"/>
                  </a:lnTo>
                  <a:cubicBezTo>
                    <a:pt x="3522" y="21887"/>
                    <a:pt x="3510" y="21889"/>
                    <a:pt x="3499" y="21889"/>
                  </a:cubicBezTo>
                  <a:cubicBezTo>
                    <a:pt x="3427" y="21889"/>
                    <a:pt x="3398" y="21807"/>
                    <a:pt x="3369" y="21749"/>
                  </a:cubicBezTo>
                  <a:cubicBezTo>
                    <a:pt x="3369" y="21740"/>
                    <a:pt x="3367" y="21728"/>
                    <a:pt x="3363" y="21716"/>
                  </a:cubicBezTo>
                  <a:close/>
                  <a:moveTo>
                    <a:pt x="12976" y="21949"/>
                  </a:moveTo>
                  <a:cubicBezTo>
                    <a:pt x="13009" y="21949"/>
                    <a:pt x="13043" y="22016"/>
                    <a:pt x="13076" y="22016"/>
                  </a:cubicBezTo>
                  <a:cubicBezTo>
                    <a:pt x="13043" y="22049"/>
                    <a:pt x="13043" y="22083"/>
                    <a:pt x="13009" y="22083"/>
                  </a:cubicBezTo>
                  <a:cubicBezTo>
                    <a:pt x="13000" y="22092"/>
                    <a:pt x="12987" y="22096"/>
                    <a:pt x="12974" y="22096"/>
                  </a:cubicBezTo>
                  <a:cubicBezTo>
                    <a:pt x="12943" y="22096"/>
                    <a:pt x="12909" y="22073"/>
                    <a:pt x="12909" y="22049"/>
                  </a:cubicBezTo>
                  <a:cubicBezTo>
                    <a:pt x="12909" y="22049"/>
                    <a:pt x="12909" y="21949"/>
                    <a:pt x="12976" y="21949"/>
                  </a:cubicBezTo>
                  <a:close/>
                  <a:moveTo>
                    <a:pt x="9801" y="23619"/>
                  </a:moveTo>
                  <a:cubicBezTo>
                    <a:pt x="9841" y="23619"/>
                    <a:pt x="9877" y="23630"/>
                    <a:pt x="9907" y="23650"/>
                  </a:cubicBezTo>
                  <a:cubicBezTo>
                    <a:pt x="10141" y="23817"/>
                    <a:pt x="10374" y="23984"/>
                    <a:pt x="10574" y="24151"/>
                  </a:cubicBezTo>
                  <a:lnTo>
                    <a:pt x="10574" y="24217"/>
                  </a:lnTo>
                  <a:cubicBezTo>
                    <a:pt x="10541" y="24251"/>
                    <a:pt x="10541" y="24284"/>
                    <a:pt x="10574" y="24317"/>
                  </a:cubicBezTo>
                  <a:cubicBezTo>
                    <a:pt x="10486" y="24388"/>
                    <a:pt x="10389" y="24430"/>
                    <a:pt x="10287" y="24430"/>
                  </a:cubicBezTo>
                  <a:cubicBezTo>
                    <a:pt x="10196" y="24430"/>
                    <a:pt x="10102" y="24396"/>
                    <a:pt x="10007" y="24317"/>
                  </a:cubicBezTo>
                  <a:cubicBezTo>
                    <a:pt x="9874" y="24251"/>
                    <a:pt x="9807" y="24217"/>
                    <a:pt x="9674" y="24117"/>
                  </a:cubicBezTo>
                  <a:cubicBezTo>
                    <a:pt x="9540" y="24051"/>
                    <a:pt x="9374" y="23984"/>
                    <a:pt x="9507" y="23817"/>
                  </a:cubicBezTo>
                  <a:cubicBezTo>
                    <a:pt x="9600" y="23678"/>
                    <a:pt x="9709" y="23619"/>
                    <a:pt x="9801" y="23619"/>
                  </a:cubicBezTo>
                  <a:close/>
                  <a:moveTo>
                    <a:pt x="12030" y="25348"/>
                  </a:moveTo>
                  <a:cubicBezTo>
                    <a:pt x="12044" y="25348"/>
                    <a:pt x="12051" y="25417"/>
                    <a:pt x="12075" y="25418"/>
                  </a:cubicBezTo>
                  <a:lnTo>
                    <a:pt x="12075" y="25418"/>
                  </a:lnTo>
                  <a:cubicBezTo>
                    <a:pt x="12070" y="25418"/>
                    <a:pt x="12039" y="25415"/>
                    <a:pt x="12009" y="25385"/>
                  </a:cubicBezTo>
                  <a:cubicBezTo>
                    <a:pt x="12018" y="25358"/>
                    <a:pt x="12024" y="25348"/>
                    <a:pt x="12030" y="25348"/>
                  </a:cubicBezTo>
                  <a:close/>
                  <a:moveTo>
                    <a:pt x="10791" y="24459"/>
                  </a:moveTo>
                  <a:cubicBezTo>
                    <a:pt x="10825" y="24459"/>
                    <a:pt x="10858" y="24468"/>
                    <a:pt x="10875" y="24484"/>
                  </a:cubicBezTo>
                  <a:cubicBezTo>
                    <a:pt x="10975" y="24551"/>
                    <a:pt x="10975" y="24618"/>
                    <a:pt x="10875" y="24718"/>
                  </a:cubicBezTo>
                  <a:cubicBezTo>
                    <a:pt x="10875" y="24751"/>
                    <a:pt x="10841" y="24751"/>
                    <a:pt x="10808" y="24784"/>
                  </a:cubicBezTo>
                  <a:cubicBezTo>
                    <a:pt x="10841" y="25051"/>
                    <a:pt x="11041" y="25218"/>
                    <a:pt x="11175" y="25385"/>
                  </a:cubicBezTo>
                  <a:cubicBezTo>
                    <a:pt x="11308" y="25552"/>
                    <a:pt x="11475" y="25652"/>
                    <a:pt x="11408" y="25885"/>
                  </a:cubicBezTo>
                  <a:cubicBezTo>
                    <a:pt x="11008" y="25718"/>
                    <a:pt x="10808" y="25352"/>
                    <a:pt x="10408" y="25085"/>
                  </a:cubicBezTo>
                  <a:cubicBezTo>
                    <a:pt x="10341" y="24985"/>
                    <a:pt x="10308" y="24918"/>
                    <a:pt x="10341" y="24818"/>
                  </a:cubicBezTo>
                  <a:cubicBezTo>
                    <a:pt x="10408" y="24751"/>
                    <a:pt x="10508" y="24751"/>
                    <a:pt x="10574" y="24751"/>
                  </a:cubicBezTo>
                  <a:cubicBezTo>
                    <a:pt x="10674" y="24751"/>
                    <a:pt x="10708" y="24784"/>
                    <a:pt x="10808" y="24784"/>
                  </a:cubicBezTo>
                  <a:cubicBezTo>
                    <a:pt x="10741" y="24784"/>
                    <a:pt x="10741" y="24751"/>
                    <a:pt x="10708" y="24718"/>
                  </a:cubicBezTo>
                  <a:cubicBezTo>
                    <a:pt x="10674" y="24618"/>
                    <a:pt x="10641" y="24584"/>
                    <a:pt x="10708" y="24484"/>
                  </a:cubicBezTo>
                  <a:cubicBezTo>
                    <a:pt x="10725" y="24468"/>
                    <a:pt x="10758" y="24459"/>
                    <a:pt x="10791" y="24459"/>
                  </a:cubicBezTo>
                  <a:close/>
                  <a:moveTo>
                    <a:pt x="9307" y="26119"/>
                  </a:moveTo>
                  <a:cubicBezTo>
                    <a:pt x="9307" y="26152"/>
                    <a:pt x="9340" y="26152"/>
                    <a:pt x="9340" y="26219"/>
                  </a:cubicBezTo>
                  <a:cubicBezTo>
                    <a:pt x="9340" y="26248"/>
                    <a:pt x="9314" y="26278"/>
                    <a:pt x="9240" y="26284"/>
                  </a:cubicBezTo>
                  <a:lnTo>
                    <a:pt x="9240" y="26284"/>
                  </a:lnTo>
                  <a:lnTo>
                    <a:pt x="9240" y="26152"/>
                  </a:lnTo>
                  <a:cubicBezTo>
                    <a:pt x="9240" y="26119"/>
                    <a:pt x="9307" y="26119"/>
                    <a:pt x="9307" y="26119"/>
                  </a:cubicBezTo>
                  <a:close/>
                  <a:moveTo>
                    <a:pt x="14644" y="25985"/>
                  </a:moveTo>
                  <a:cubicBezTo>
                    <a:pt x="14744" y="26052"/>
                    <a:pt x="14811" y="26119"/>
                    <a:pt x="14844" y="26219"/>
                  </a:cubicBezTo>
                  <a:cubicBezTo>
                    <a:pt x="14844" y="26219"/>
                    <a:pt x="14877" y="26219"/>
                    <a:pt x="14978" y="26152"/>
                  </a:cubicBezTo>
                  <a:cubicBezTo>
                    <a:pt x="15011" y="26152"/>
                    <a:pt x="15044" y="26219"/>
                    <a:pt x="15011" y="26286"/>
                  </a:cubicBezTo>
                  <a:cubicBezTo>
                    <a:pt x="14978" y="26319"/>
                    <a:pt x="14911" y="26319"/>
                    <a:pt x="14877" y="26319"/>
                  </a:cubicBezTo>
                  <a:cubicBezTo>
                    <a:pt x="14844" y="26319"/>
                    <a:pt x="14811" y="26286"/>
                    <a:pt x="14844" y="26219"/>
                  </a:cubicBezTo>
                  <a:lnTo>
                    <a:pt x="14844" y="26219"/>
                  </a:lnTo>
                  <a:cubicBezTo>
                    <a:pt x="14820" y="26225"/>
                    <a:pt x="14799" y="26228"/>
                    <a:pt x="14779" y="26228"/>
                  </a:cubicBezTo>
                  <a:cubicBezTo>
                    <a:pt x="14687" y="26228"/>
                    <a:pt x="14632" y="26168"/>
                    <a:pt x="14577" y="26085"/>
                  </a:cubicBezTo>
                  <a:lnTo>
                    <a:pt x="14577" y="26052"/>
                  </a:lnTo>
                  <a:cubicBezTo>
                    <a:pt x="14577" y="25985"/>
                    <a:pt x="14644" y="25985"/>
                    <a:pt x="14644" y="25985"/>
                  </a:cubicBezTo>
                  <a:close/>
                  <a:moveTo>
                    <a:pt x="14009" y="27274"/>
                  </a:moveTo>
                  <a:cubicBezTo>
                    <a:pt x="14023" y="27274"/>
                    <a:pt x="14035" y="27278"/>
                    <a:pt x="14044" y="27286"/>
                  </a:cubicBezTo>
                  <a:cubicBezTo>
                    <a:pt x="14110" y="27320"/>
                    <a:pt x="14244" y="27320"/>
                    <a:pt x="14310" y="27453"/>
                  </a:cubicBezTo>
                  <a:cubicBezTo>
                    <a:pt x="14253" y="27496"/>
                    <a:pt x="14202" y="27508"/>
                    <a:pt x="14160" y="27508"/>
                  </a:cubicBezTo>
                  <a:cubicBezTo>
                    <a:pt x="14103" y="27508"/>
                    <a:pt x="14063" y="27486"/>
                    <a:pt x="14044" y="27486"/>
                  </a:cubicBezTo>
                  <a:cubicBezTo>
                    <a:pt x="13977" y="27486"/>
                    <a:pt x="13910" y="27453"/>
                    <a:pt x="13910" y="27386"/>
                  </a:cubicBezTo>
                  <a:cubicBezTo>
                    <a:pt x="13910" y="27311"/>
                    <a:pt x="13966" y="27274"/>
                    <a:pt x="14009" y="27274"/>
                  </a:cubicBezTo>
                  <a:close/>
                  <a:moveTo>
                    <a:pt x="21182" y="30455"/>
                  </a:moveTo>
                  <a:cubicBezTo>
                    <a:pt x="21182" y="30489"/>
                    <a:pt x="21182" y="30489"/>
                    <a:pt x="21149" y="30555"/>
                  </a:cubicBezTo>
                  <a:cubicBezTo>
                    <a:pt x="21082" y="30455"/>
                    <a:pt x="21149" y="30455"/>
                    <a:pt x="21182" y="30455"/>
                  </a:cubicBezTo>
                  <a:close/>
                  <a:moveTo>
                    <a:pt x="21349" y="29655"/>
                  </a:moveTo>
                  <a:lnTo>
                    <a:pt x="21349" y="29655"/>
                  </a:lnTo>
                  <a:cubicBezTo>
                    <a:pt x="21582" y="29755"/>
                    <a:pt x="21816" y="29821"/>
                    <a:pt x="22049" y="29921"/>
                  </a:cubicBezTo>
                  <a:cubicBezTo>
                    <a:pt x="22083" y="30188"/>
                    <a:pt x="21849" y="30288"/>
                    <a:pt x="21882" y="30555"/>
                  </a:cubicBezTo>
                  <a:cubicBezTo>
                    <a:pt x="21882" y="30615"/>
                    <a:pt x="21856" y="30727"/>
                    <a:pt x="21756" y="30727"/>
                  </a:cubicBezTo>
                  <a:cubicBezTo>
                    <a:pt x="21743" y="30727"/>
                    <a:pt x="21730" y="30726"/>
                    <a:pt x="21716" y="30722"/>
                  </a:cubicBezTo>
                  <a:cubicBezTo>
                    <a:pt x="21549" y="30689"/>
                    <a:pt x="21382" y="30422"/>
                    <a:pt x="21482" y="30388"/>
                  </a:cubicBezTo>
                  <a:cubicBezTo>
                    <a:pt x="21682" y="30188"/>
                    <a:pt x="21516" y="30055"/>
                    <a:pt x="21415" y="29888"/>
                  </a:cubicBezTo>
                  <a:cubicBezTo>
                    <a:pt x="21382" y="29821"/>
                    <a:pt x="21315" y="29788"/>
                    <a:pt x="21349" y="29655"/>
                  </a:cubicBezTo>
                  <a:close/>
                  <a:moveTo>
                    <a:pt x="23223" y="30286"/>
                  </a:moveTo>
                  <a:cubicBezTo>
                    <a:pt x="23433" y="30286"/>
                    <a:pt x="23560" y="30528"/>
                    <a:pt x="23717" y="30622"/>
                  </a:cubicBezTo>
                  <a:cubicBezTo>
                    <a:pt x="23750" y="30622"/>
                    <a:pt x="23750" y="30722"/>
                    <a:pt x="23750" y="30755"/>
                  </a:cubicBezTo>
                  <a:cubicBezTo>
                    <a:pt x="23717" y="30822"/>
                    <a:pt x="23717" y="30889"/>
                    <a:pt x="23684" y="30922"/>
                  </a:cubicBezTo>
                  <a:cubicBezTo>
                    <a:pt x="23623" y="30942"/>
                    <a:pt x="23562" y="30975"/>
                    <a:pt x="23509" y="30975"/>
                  </a:cubicBezTo>
                  <a:cubicBezTo>
                    <a:pt x="23474" y="30975"/>
                    <a:pt x="23443" y="30961"/>
                    <a:pt x="23417" y="30922"/>
                  </a:cubicBezTo>
                  <a:cubicBezTo>
                    <a:pt x="23317" y="30755"/>
                    <a:pt x="23050" y="30622"/>
                    <a:pt x="23150" y="30355"/>
                  </a:cubicBezTo>
                  <a:lnTo>
                    <a:pt x="23183" y="30288"/>
                  </a:lnTo>
                  <a:cubicBezTo>
                    <a:pt x="23197" y="30286"/>
                    <a:pt x="23210" y="30286"/>
                    <a:pt x="23223" y="30286"/>
                  </a:cubicBezTo>
                  <a:close/>
                  <a:moveTo>
                    <a:pt x="24985" y="31556"/>
                  </a:moveTo>
                  <a:cubicBezTo>
                    <a:pt x="25018" y="31556"/>
                    <a:pt x="25085" y="31556"/>
                    <a:pt x="25085" y="31623"/>
                  </a:cubicBezTo>
                  <a:cubicBezTo>
                    <a:pt x="25151" y="31656"/>
                    <a:pt x="25085" y="31723"/>
                    <a:pt x="25051" y="31756"/>
                  </a:cubicBezTo>
                  <a:cubicBezTo>
                    <a:pt x="25018" y="31756"/>
                    <a:pt x="24918" y="31723"/>
                    <a:pt x="24918" y="31623"/>
                  </a:cubicBezTo>
                  <a:cubicBezTo>
                    <a:pt x="24885" y="31589"/>
                    <a:pt x="24918" y="31556"/>
                    <a:pt x="24985" y="31556"/>
                  </a:cubicBezTo>
                  <a:close/>
                  <a:moveTo>
                    <a:pt x="22478" y="31109"/>
                  </a:moveTo>
                  <a:cubicBezTo>
                    <a:pt x="22494" y="31109"/>
                    <a:pt x="22507" y="31113"/>
                    <a:pt x="22516" y="31122"/>
                  </a:cubicBezTo>
                  <a:cubicBezTo>
                    <a:pt x="22716" y="31322"/>
                    <a:pt x="22983" y="31489"/>
                    <a:pt x="23183" y="31723"/>
                  </a:cubicBezTo>
                  <a:cubicBezTo>
                    <a:pt x="23250" y="31923"/>
                    <a:pt x="23484" y="31956"/>
                    <a:pt x="23584" y="32056"/>
                  </a:cubicBezTo>
                  <a:lnTo>
                    <a:pt x="23584" y="32156"/>
                  </a:lnTo>
                  <a:cubicBezTo>
                    <a:pt x="23584" y="32223"/>
                    <a:pt x="23550" y="32256"/>
                    <a:pt x="23517" y="32256"/>
                  </a:cubicBezTo>
                  <a:cubicBezTo>
                    <a:pt x="23417" y="32223"/>
                    <a:pt x="23317" y="32256"/>
                    <a:pt x="23217" y="32156"/>
                  </a:cubicBezTo>
                  <a:cubicBezTo>
                    <a:pt x="22983" y="31923"/>
                    <a:pt x="22683" y="31723"/>
                    <a:pt x="22383" y="31489"/>
                  </a:cubicBezTo>
                  <a:cubicBezTo>
                    <a:pt x="22349" y="31456"/>
                    <a:pt x="22349" y="31389"/>
                    <a:pt x="22316" y="31322"/>
                  </a:cubicBezTo>
                  <a:cubicBezTo>
                    <a:pt x="22249" y="31256"/>
                    <a:pt x="22316" y="31222"/>
                    <a:pt x="22349" y="31189"/>
                  </a:cubicBezTo>
                  <a:cubicBezTo>
                    <a:pt x="22374" y="31140"/>
                    <a:pt x="22434" y="31109"/>
                    <a:pt x="22478" y="31109"/>
                  </a:cubicBezTo>
                  <a:close/>
                  <a:moveTo>
                    <a:pt x="25352" y="32990"/>
                  </a:moveTo>
                  <a:lnTo>
                    <a:pt x="25318" y="33057"/>
                  </a:lnTo>
                  <a:lnTo>
                    <a:pt x="25318" y="32990"/>
                  </a:lnTo>
                  <a:close/>
                  <a:moveTo>
                    <a:pt x="33826" y="33777"/>
                  </a:moveTo>
                  <a:cubicBezTo>
                    <a:pt x="33849" y="33777"/>
                    <a:pt x="33872" y="33781"/>
                    <a:pt x="33891" y="33791"/>
                  </a:cubicBezTo>
                  <a:cubicBezTo>
                    <a:pt x="33924" y="33824"/>
                    <a:pt x="33924" y="33891"/>
                    <a:pt x="33924" y="33924"/>
                  </a:cubicBezTo>
                  <a:cubicBezTo>
                    <a:pt x="33891" y="33991"/>
                    <a:pt x="33824" y="34058"/>
                    <a:pt x="33724" y="34058"/>
                  </a:cubicBezTo>
                  <a:cubicBezTo>
                    <a:pt x="33691" y="34058"/>
                    <a:pt x="33591" y="34058"/>
                    <a:pt x="33591" y="33958"/>
                  </a:cubicBezTo>
                  <a:cubicBezTo>
                    <a:pt x="33591" y="33924"/>
                    <a:pt x="33591" y="33891"/>
                    <a:pt x="33658" y="33824"/>
                  </a:cubicBezTo>
                  <a:cubicBezTo>
                    <a:pt x="33705" y="33801"/>
                    <a:pt x="33769" y="33777"/>
                    <a:pt x="33826" y="33777"/>
                  </a:cubicBezTo>
                  <a:close/>
                  <a:moveTo>
                    <a:pt x="23524" y="0"/>
                  </a:moveTo>
                  <a:cubicBezTo>
                    <a:pt x="23381" y="0"/>
                    <a:pt x="23272" y="84"/>
                    <a:pt x="23150" y="267"/>
                  </a:cubicBezTo>
                  <a:cubicBezTo>
                    <a:pt x="22883" y="567"/>
                    <a:pt x="22683" y="901"/>
                    <a:pt x="22550" y="1268"/>
                  </a:cubicBezTo>
                  <a:cubicBezTo>
                    <a:pt x="22483" y="1468"/>
                    <a:pt x="22416" y="1701"/>
                    <a:pt x="22316" y="1801"/>
                  </a:cubicBezTo>
                  <a:cubicBezTo>
                    <a:pt x="21849" y="2302"/>
                    <a:pt x="21649" y="2936"/>
                    <a:pt x="21349" y="3569"/>
                  </a:cubicBezTo>
                  <a:lnTo>
                    <a:pt x="20348" y="5804"/>
                  </a:lnTo>
                  <a:cubicBezTo>
                    <a:pt x="20315" y="5938"/>
                    <a:pt x="20248" y="6071"/>
                    <a:pt x="20181" y="6138"/>
                  </a:cubicBezTo>
                  <a:cubicBezTo>
                    <a:pt x="20098" y="6271"/>
                    <a:pt x="20014" y="6338"/>
                    <a:pt x="19931" y="6338"/>
                  </a:cubicBezTo>
                  <a:cubicBezTo>
                    <a:pt x="19848" y="6338"/>
                    <a:pt x="19764" y="6271"/>
                    <a:pt x="19681" y="6138"/>
                  </a:cubicBezTo>
                  <a:cubicBezTo>
                    <a:pt x="19648" y="6071"/>
                    <a:pt x="19547" y="5938"/>
                    <a:pt x="19514" y="5871"/>
                  </a:cubicBezTo>
                  <a:cubicBezTo>
                    <a:pt x="19381" y="5471"/>
                    <a:pt x="19080" y="5237"/>
                    <a:pt x="18814" y="5037"/>
                  </a:cubicBezTo>
                  <a:cubicBezTo>
                    <a:pt x="18653" y="4894"/>
                    <a:pt x="18578" y="4828"/>
                    <a:pt x="18492" y="4828"/>
                  </a:cubicBezTo>
                  <a:cubicBezTo>
                    <a:pt x="18418" y="4828"/>
                    <a:pt x="18335" y="4877"/>
                    <a:pt x="18180" y="4970"/>
                  </a:cubicBezTo>
                  <a:cubicBezTo>
                    <a:pt x="18096" y="5037"/>
                    <a:pt x="18021" y="5070"/>
                    <a:pt x="17950" y="5070"/>
                  </a:cubicBezTo>
                  <a:cubicBezTo>
                    <a:pt x="17880" y="5070"/>
                    <a:pt x="17813" y="5037"/>
                    <a:pt x="17746" y="4970"/>
                  </a:cubicBezTo>
                  <a:cubicBezTo>
                    <a:pt x="17546" y="4770"/>
                    <a:pt x="17346" y="4603"/>
                    <a:pt x="17146" y="4403"/>
                  </a:cubicBezTo>
                  <a:cubicBezTo>
                    <a:pt x="16712" y="3970"/>
                    <a:pt x="16212" y="3736"/>
                    <a:pt x="15645" y="3636"/>
                  </a:cubicBezTo>
                  <a:cubicBezTo>
                    <a:pt x="15608" y="3631"/>
                    <a:pt x="15572" y="3629"/>
                    <a:pt x="15537" y="3629"/>
                  </a:cubicBezTo>
                  <a:cubicBezTo>
                    <a:pt x="15313" y="3629"/>
                    <a:pt x="15108" y="3712"/>
                    <a:pt x="14877" y="3769"/>
                  </a:cubicBezTo>
                  <a:cubicBezTo>
                    <a:pt x="14744" y="3803"/>
                    <a:pt x="14677" y="3903"/>
                    <a:pt x="14677" y="4036"/>
                  </a:cubicBezTo>
                  <a:cubicBezTo>
                    <a:pt x="14677" y="4470"/>
                    <a:pt x="14477" y="4970"/>
                    <a:pt x="14711" y="5437"/>
                  </a:cubicBezTo>
                  <a:cubicBezTo>
                    <a:pt x="14811" y="5571"/>
                    <a:pt x="14744" y="5738"/>
                    <a:pt x="14577" y="5804"/>
                  </a:cubicBezTo>
                  <a:cubicBezTo>
                    <a:pt x="14544" y="5871"/>
                    <a:pt x="14477" y="5904"/>
                    <a:pt x="14410" y="5938"/>
                  </a:cubicBezTo>
                  <a:cubicBezTo>
                    <a:pt x="14310" y="6038"/>
                    <a:pt x="14310" y="6104"/>
                    <a:pt x="14377" y="6238"/>
                  </a:cubicBezTo>
                  <a:cubicBezTo>
                    <a:pt x="14438" y="6319"/>
                    <a:pt x="14498" y="6363"/>
                    <a:pt x="14566" y="6363"/>
                  </a:cubicBezTo>
                  <a:cubicBezTo>
                    <a:pt x="14611" y="6363"/>
                    <a:pt x="14658" y="6344"/>
                    <a:pt x="14711" y="6305"/>
                  </a:cubicBezTo>
                  <a:cubicBezTo>
                    <a:pt x="14813" y="6253"/>
                    <a:pt x="14916" y="6183"/>
                    <a:pt x="15033" y="6183"/>
                  </a:cubicBezTo>
                  <a:cubicBezTo>
                    <a:pt x="15069" y="6183"/>
                    <a:pt x="15106" y="6189"/>
                    <a:pt x="15144" y="6205"/>
                  </a:cubicBezTo>
                  <a:cubicBezTo>
                    <a:pt x="15411" y="6271"/>
                    <a:pt x="15678" y="6405"/>
                    <a:pt x="15878" y="6605"/>
                  </a:cubicBezTo>
                  <a:cubicBezTo>
                    <a:pt x="15978" y="6638"/>
                    <a:pt x="15978" y="6738"/>
                    <a:pt x="15912" y="6772"/>
                  </a:cubicBezTo>
                  <a:cubicBezTo>
                    <a:pt x="15912" y="6872"/>
                    <a:pt x="15845" y="6905"/>
                    <a:pt x="15811" y="6905"/>
                  </a:cubicBezTo>
                  <a:cubicBezTo>
                    <a:pt x="15678" y="6905"/>
                    <a:pt x="15545" y="6905"/>
                    <a:pt x="15478" y="6872"/>
                  </a:cubicBezTo>
                  <a:cubicBezTo>
                    <a:pt x="15344" y="6822"/>
                    <a:pt x="15219" y="6797"/>
                    <a:pt x="15098" y="6797"/>
                  </a:cubicBezTo>
                  <a:cubicBezTo>
                    <a:pt x="14978" y="6797"/>
                    <a:pt x="14861" y="6822"/>
                    <a:pt x="14744" y="6872"/>
                  </a:cubicBezTo>
                  <a:cubicBezTo>
                    <a:pt x="14655" y="6905"/>
                    <a:pt x="14566" y="6920"/>
                    <a:pt x="14478" y="6920"/>
                  </a:cubicBezTo>
                  <a:cubicBezTo>
                    <a:pt x="14303" y="6920"/>
                    <a:pt x="14132" y="6861"/>
                    <a:pt x="13977" y="6772"/>
                  </a:cubicBezTo>
                  <a:cubicBezTo>
                    <a:pt x="13577" y="6571"/>
                    <a:pt x="13210" y="6305"/>
                    <a:pt x="12909" y="5938"/>
                  </a:cubicBezTo>
                  <a:cubicBezTo>
                    <a:pt x="12409" y="5237"/>
                    <a:pt x="11709" y="4737"/>
                    <a:pt x="11008" y="4203"/>
                  </a:cubicBezTo>
                  <a:cubicBezTo>
                    <a:pt x="10952" y="4147"/>
                    <a:pt x="10914" y="4121"/>
                    <a:pt x="10888" y="4121"/>
                  </a:cubicBezTo>
                  <a:cubicBezTo>
                    <a:pt x="10853" y="4121"/>
                    <a:pt x="10841" y="4173"/>
                    <a:pt x="10841" y="4270"/>
                  </a:cubicBezTo>
                  <a:cubicBezTo>
                    <a:pt x="10816" y="4474"/>
                    <a:pt x="10771" y="4561"/>
                    <a:pt x="10677" y="4561"/>
                  </a:cubicBezTo>
                  <a:cubicBezTo>
                    <a:pt x="10648" y="4561"/>
                    <a:pt x="10614" y="4552"/>
                    <a:pt x="10574" y="4537"/>
                  </a:cubicBezTo>
                  <a:cubicBezTo>
                    <a:pt x="10506" y="4503"/>
                    <a:pt x="10445" y="4488"/>
                    <a:pt x="10387" y="4488"/>
                  </a:cubicBezTo>
                  <a:cubicBezTo>
                    <a:pt x="10218" y="4488"/>
                    <a:pt x="10081" y="4612"/>
                    <a:pt x="9907" y="4737"/>
                  </a:cubicBezTo>
                  <a:cubicBezTo>
                    <a:pt x="9640" y="4970"/>
                    <a:pt x="9640" y="5104"/>
                    <a:pt x="9807" y="5471"/>
                  </a:cubicBezTo>
                  <a:cubicBezTo>
                    <a:pt x="9907" y="5738"/>
                    <a:pt x="9907" y="5771"/>
                    <a:pt x="9674" y="5904"/>
                  </a:cubicBezTo>
                  <a:cubicBezTo>
                    <a:pt x="9507" y="5971"/>
                    <a:pt x="9407" y="6104"/>
                    <a:pt x="9374" y="6271"/>
                  </a:cubicBezTo>
                  <a:cubicBezTo>
                    <a:pt x="9374" y="6405"/>
                    <a:pt x="9340" y="6571"/>
                    <a:pt x="9240" y="6638"/>
                  </a:cubicBezTo>
                  <a:cubicBezTo>
                    <a:pt x="9073" y="6872"/>
                    <a:pt x="9140" y="7038"/>
                    <a:pt x="9240" y="7239"/>
                  </a:cubicBezTo>
                  <a:cubicBezTo>
                    <a:pt x="9340" y="7372"/>
                    <a:pt x="9240" y="7472"/>
                    <a:pt x="9073" y="7539"/>
                  </a:cubicBezTo>
                  <a:cubicBezTo>
                    <a:pt x="8939" y="7558"/>
                    <a:pt x="8815" y="7577"/>
                    <a:pt x="8683" y="7577"/>
                  </a:cubicBezTo>
                  <a:cubicBezTo>
                    <a:pt x="8586" y="7577"/>
                    <a:pt x="8486" y="7567"/>
                    <a:pt x="8373" y="7539"/>
                  </a:cubicBezTo>
                  <a:cubicBezTo>
                    <a:pt x="8006" y="7372"/>
                    <a:pt x="7672" y="7305"/>
                    <a:pt x="7339" y="7105"/>
                  </a:cubicBezTo>
                  <a:cubicBezTo>
                    <a:pt x="7271" y="7083"/>
                    <a:pt x="7218" y="7014"/>
                    <a:pt x="7150" y="7014"/>
                  </a:cubicBezTo>
                  <a:cubicBezTo>
                    <a:pt x="7117" y="7014"/>
                    <a:pt x="7081" y="7029"/>
                    <a:pt x="7039" y="7072"/>
                  </a:cubicBezTo>
                  <a:cubicBezTo>
                    <a:pt x="7139" y="7105"/>
                    <a:pt x="7205" y="7139"/>
                    <a:pt x="7239" y="7205"/>
                  </a:cubicBezTo>
                  <a:cubicBezTo>
                    <a:pt x="7506" y="7572"/>
                    <a:pt x="7906" y="7706"/>
                    <a:pt x="8339" y="7806"/>
                  </a:cubicBezTo>
                  <a:cubicBezTo>
                    <a:pt x="8373" y="7806"/>
                    <a:pt x="8406" y="7872"/>
                    <a:pt x="8473" y="7872"/>
                  </a:cubicBezTo>
                  <a:cubicBezTo>
                    <a:pt x="8806" y="7906"/>
                    <a:pt x="8873" y="8139"/>
                    <a:pt x="8907" y="8406"/>
                  </a:cubicBezTo>
                  <a:cubicBezTo>
                    <a:pt x="8959" y="8510"/>
                    <a:pt x="8868" y="8594"/>
                    <a:pt x="8779" y="8594"/>
                  </a:cubicBezTo>
                  <a:cubicBezTo>
                    <a:pt x="8753" y="8594"/>
                    <a:pt x="8728" y="8588"/>
                    <a:pt x="8706" y="8573"/>
                  </a:cubicBezTo>
                  <a:cubicBezTo>
                    <a:pt x="8513" y="8444"/>
                    <a:pt x="8333" y="8370"/>
                    <a:pt x="8140" y="8370"/>
                  </a:cubicBezTo>
                  <a:cubicBezTo>
                    <a:pt x="8034" y="8370"/>
                    <a:pt x="7924" y="8392"/>
                    <a:pt x="7806" y="8439"/>
                  </a:cubicBezTo>
                  <a:cubicBezTo>
                    <a:pt x="7539" y="8540"/>
                    <a:pt x="7472" y="8606"/>
                    <a:pt x="7472" y="8806"/>
                  </a:cubicBezTo>
                  <a:cubicBezTo>
                    <a:pt x="7405" y="9073"/>
                    <a:pt x="7472" y="9140"/>
                    <a:pt x="7739" y="9240"/>
                  </a:cubicBezTo>
                  <a:cubicBezTo>
                    <a:pt x="7906" y="9307"/>
                    <a:pt x="7973" y="9373"/>
                    <a:pt x="7906" y="9540"/>
                  </a:cubicBezTo>
                  <a:cubicBezTo>
                    <a:pt x="7806" y="9974"/>
                    <a:pt x="7806" y="10441"/>
                    <a:pt x="8039" y="10875"/>
                  </a:cubicBezTo>
                  <a:cubicBezTo>
                    <a:pt x="8139" y="10975"/>
                    <a:pt x="8206" y="11075"/>
                    <a:pt x="8339" y="11108"/>
                  </a:cubicBezTo>
                  <a:cubicBezTo>
                    <a:pt x="8540" y="11141"/>
                    <a:pt x="8740" y="11208"/>
                    <a:pt x="8973" y="11275"/>
                  </a:cubicBezTo>
                  <a:cubicBezTo>
                    <a:pt x="9140" y="11308"/>
                    <a:pt x="9173" y="11442"/>
                    <a:pt x="9173" y="11575"/>
                  </a:cubicBezTo>
                  <a:cubicBezTo>
                    <a:pt x="9173" y="11708"/>
                    <a:pt x="9040" y="11875"/>
                    <a:pt x="8873" y="11875"/>
                  </a:cubicBezTo>
                  <a:cubicBezTo>
                    <a:pt x="8840" y="11892"/>
                    <a:pt x="8798" y="11900"/>
                    <a:pt x="8756" y="11900"/>
                  </a:cubicBezTo>
                  <a:cubicBezTo>
                    <a:pt x="8715" y="11900"/>
                    <a:pt x="8673" y="11892"/>
                    <a:pt x="8640" y="11875"/>
                  </a:cubicBezTo>
                  <a:cubicBezTo>
                    <a:pt x="8306" y="11642"/>
                    <a:pt x="7872" y="11708"/>
                    <a:pt x="7739" y="11241"/>
                  </a:cubicBezTo>
                  <a:cubicBezTo>
                    <a:pt x="7739" y="11141"/>
                    <a:pt x="7639" y="11108"/>
                    <a:pt x="7506" y="11075"/>
                  </a:cubicBezTo>
                  <a:cubicBezTo>
                    <a:pt x="7139" y="10941"/>
                    <a:pt x="6872" y="10641"/>
                    <a:pt x="6705" y="10274"/>
                  </a:cubicBezTo>
                  <a:cubicBezTo>
                    <a:pt x="6538" y="9774"/>
                    <a:pt x="6305" y="9307"/>
                    <a:pt x="6071" y="8873"/>
                  </a:cubicBezTo>
                  <a:cubicBezTo>
                    <a:pt x="6038" y="8806"/>
                    <a:pt x="6071" y="8806"/>
                    <a:pt x="6071" y="8773"/>
                  </a:cubicBezTo>
                  <a:cubicBezTo>
                    <a:pt x="6238" y="8706"/>
                    <a:pt x="6471" y="8640"/>
                    <a:pt x="6638" y="8573"/>
                  </a:cubicBezTo>
                  <a:cubicBezTo>
                    <a:pt x="6672" y="8540"/>
                    <a:pt x="6672" y="8473"/>
                    <a:pt x="6672" y="8439"/>
                  </a:cubicBezTo>
                  <a:cubicBezTo>
                    <a:pt x="6638" y="8439"/>
                    <a:pt x="6638" y="8373"/>
                    <a:pt x="6572" y="8373"/>
                  </a:cubicBezTo>
                  <a:cubicBezTo>
                    <a:pt x="6538" y="8373"/>
                    <a:pt x="6471" y="8306"/>
                    <a:pt x="6405" y="8306"/>
                  </a:cubicBezTo>
                  <a:cubicBezTo>
                    <a:pt x="6342" y="8320"/>
                    <a:pt x="6282" y="8327"/>
                    <a:pt x="6224" y="8327"/>
                  </a:cubicBezTo>
                  <a:cubicBezTo>
                    <a:pt x="5877" y="8327"/>
                    <a:pt x="5604" y="8086"/>
                    <a:pt x="5404" y="7772"/>
                  </a:cubicBezTo>
                  <a:cubicBezTo>
                    <a:pt x="5137" y="7239"/>
                    <a:pt x="4637" y="6938"/>
                    <a:pt x="4203" y="6571"/>
                  </a:cubicBezTo>
                  <a:cubicBezTo>
                    <a:pt x="4185" y="6563"/>
                    <a:pt x="4165" y="6558"/>
                    <a:pt x="4144" y="6558"/>
                  </a:cubicBezTo>
                  <a:cubicBezTo>
                    <a:pt x="4088" y="6558"/>
                    <a:pt x="4027" y="6589"/>
                    <a:pt x="4003" y="6638"/>
                  </a:cubicBezTo>
                  <a:cubicBezTo>
                    <a:pt x="3970" y="6738"/>
                    <a:pt x="3903" y="6805"/>
                    <a:pt x="3903" y="6905"/>
                  </a:cubicBezTo>
                  <a:cubicBezTo>
                    <a:pt x="3870" y="7139"/>
                    <a:pt x="3803" y="7272"/>
                    <a:pt x="3636" y="7405"/>
                  </a:cubicBezTo>
                  <a:cubicBezTo>
                    <a:pt x="3503" y="7472"/>
                    <a:pt x="3403" y="7639"/>
                    <a:pt x="3303" y="7706"/>
                  </a:cubicBezTo>
                  <a:cubicBezTo>
                    <a:pt x="2902" y="7872"/>
                    <a:pt x="2735" y="8206"/>
                    <a:pt x="2702" y="8573"/>
                  </a:cubicBezTo>
                  <a:cubicBezTo>
                    <a:pt x="2669" y="8740"/>
                    <a:pt x="2635" y="8906"/>
                    <a:pt x="2469" y="8940"/>
                  </a:cubicBezTo>
                  <a:cubicBezTo>
                    <a:pt x="2068" y="9073"/>
                    <a:pt x="2002" y="9307"/>
                    <a:pt x="2035" y="9640"/>
                  </a:cubicBezTo>
                  <a:lnTo>
                    <a:pt x="2035" y="9907"/>
                  </a:lnTo>
                  <a:cubicBezTo>
                    <a:pt x="2035" y="9933"/>
                    <a:pt x="1958" y="9996"/>
                    <a:pt x="1892" y="9996"/>
                  </a:cubicBezTo>
                  <a:cubicBezTo>
                    <a:pt x="1871" y="9996"/>
                    <a:pt x="1851" y="9990"/>
                    <a:pt x="1835" y="9974"/>
                  </a:cubicBezTo>
                  <a:cubicBezTo>
                    <a:pt x="1735" y="9941"/>
                    <a:pt x="1668" y="9907"/>
                    <a:pt x="1635" y="9807"/>
                  </a:cubicBezTo>
                  <a:cubicBezTo>
                    <a:pt x="1368" y="9474"/>
                    <a:pt x="1134" y="9207"/>
                    <a:pt x="867" y="8906"/>
                  </a:cubicBezTo>
                  <a:cubicBezTo>
                    <a:pt x="667" y="8640"/>
                    <a:pt x="501" y="8406"/>
                    <a:pt x="300" y="8206"/>
                  </a:cubicBezTo>
                  <a:cubicBezTo>
                    <a:pt x="267" y="8173"/>
                    <a:pt x="234" y="8156"/>
                    <a:pt x="204" y="8156"/>
                  </a:cubicBezTo>
                  <a:cubicBezTo>
                    <a:pt x="175" y="8156"/>
                    <a:pt x="150" y="8173"/>
                    <a:pt x="134" y="8206"/>
                  </a:cubicBezTo>
                  <a:cubicBezTo>
                    <a:pt x="67" y="8239"/>
                    <a:pt x="34" y="8306"/>
                    <a:pt x="34" y="8373"/>
                  </a:cubicBezTo>
                  <a:cubicBezTo>
                    <a:pt x="0" y="8473"/>
                    <a:pt x="67" y="8573"/>
                    <a:pt x="167" y="8640"/>
                  </a:cubicBezTo>
                  <a:cubicBezTo>
                    <a:pt x="334" y="8773"/>
                    <a:pt x="534" y="8906"/>
                    <a:pt x="567" y="9107"/>
                  </a:cubicBezTo>
                  <a:cubicBezTo>
                    <a:pt x="701" y="9474"/>
                    <a:pt x="801" y="9807"/>
                    <a:pt x="834" y="10207"/>
                  </a:cubicBezTo>
                  <a:cubicBezTo>
                    <a:pt x="867" y="10408"/>
                    <a:pt x="867" y="10541"/>
                    <a:pt x="1134" y="10574"/>
                  </a:cubicBezTo>
                  <a:cubicBezTo>
                    <a:pt x="1301" y="10608"/>
                    <a:pt x="1368" y="10774"/>
                    <a:pt x="1368" y="10941"/>
                  </a:cubicBezTo>
                  <a:cubicBezTo>
                    <a:pt x="1368" y="11542"/>
                    <a:pt x="1334" y="12109"/>
                    <a:pt x="1401" y="12709"/>
                  </a:cubicBezTo>
                  <a:cubicBezTo>
                    <a:pt x="1468" y="12776"/>
                    <a:pt x="1368" y="12876"/>
                    <a:pt x="1301" y="12909"/>
                  </a:cubicBezTo>
                  <a:cubicBezTo>
                    <a:pt x="1276" y="12918"/>
                    <a:pt x="1247" y="12920"/>
                    <a:pt x="1217" y="12920"/>
                  </a:cubicBezTo>
                  <a:cubicBezTo>
                    <a:pt x="1186" y="12920"/>
                    <a:pt x="1155" y="12918"/>
                    <a:pt x="1126" y="12918"/>
                  </a:cubicBezTo>
                  <a:cubicBezTo>
                    <a:pt x="1068" y="12918"/>
                    <a:pt x="1018" y="12926"/>
                    <a:pt x="1001" y="12976"/>
                  </a:cubicBezTo>
                  <a:cubicBezTo>
                    <a:pt x="934" y="13076"/>
                    <a:pt x="1001" y="13210"/>
                    <a:pt x="1034" y="13276"/>
                  </a:cubicBezTo>
                  <a:cubicBezTo>
                    <a:pt x="1068" y="13410"/>
                    <a:pt x="1034" y="13543"/>
                    <a:pt x="1034" y="13643"/>
                  </a:cubicBezTo>
                  <a:cubicBezTo>
                    <a:pt x="1008" y="13747"/>
                    <a:pt x="1064" y="13831"/>
                    <a:pt x="1168" y="13831"/>
                  </a:cubicBezTo>
                  <a:cubicBezTo>
                    <a:pt x="1198" y="13831"/>
                    <a:pt x="1231" y="13825"/>
                    <a:pt x="1268" y="13810"/>
                  </a:cubicBezTo>
                  <a:lnTo>
                    <a:pt x="1535" y="13710"/>
                  </a:lnTo>
                  <a:cubicBezTo>
                    <a:pt x="1595" y="13693"/>
                    <a:pt x="1649" y="13684"/>
                    <a:pt x="1697" y="13684"/>
                  </a:cubicBezTo>
                  <a:cubicBezTo>
                    <a:pt x="1835" y="13684"/>
                    <a:pt x="1927" y="13753"/>
                    <a:pt x="2002" y="13877"/>
                  </a:cubicBezTo>
                  <a:cubicBezTo>
                    <a:pt x="2068" y="14043"/>
                    <a:pt x="2068" y="14144"/>
                    <a:pt x="1902" y="14310"/>
                  </a:cubicBezTo>
                  <a:cubicBezTo>
                    <a:pt x="1735" y="14444"/>
                    <a:pt x="1768" y="14544"/>
                    <a:pt x="1868" y="14644"/>
                  </a:cubicBezTo>
                  <a:cubicBezTo>
                    <a:pt x="2002" y="14811"/>
                    <a:pt x="2102" y="15044"/>
                    <a:pt x="2235" y="15211"/>
                  </a:cubicBezTo>
                  <a:cubicBezTo>
                    <a:pt x="2402" y="15444"/>
                    <a:pt x="2435" y="15645"/>
                    <a:pt x="2235" y="15911"/>
                  </a:cubicBezTo>
                  <a:cubicBezTo>
                    <a:pt x="2168" y="15978"/>
                    <a:pt x="2068" y="16112"/>
                    <a:pt x="2035" y="16245"/>
                  </a:cubicBezTo>
                  <a:cubicBezTo>
                    <a:pt x="1935" y="16445"/>
                    <a:pt x="1902" y="16645"/>
                    <a:pt x="2068" y="16879"/>
                  </a:cubicBezTo>
                  <a:cubicBezTo>
                    <a:pt x="2202" y="17046"/>
                    <a:pt x="2202" y="17279"/>
                    <a:pt x="2335" y="17446"/>
                  </a:cubicBezTo>
                  <a:cubicBezTo>
                    <a:pt x="2569" y="17880"/>
                    <a:pt x="2535" y="18280"/>
                    <a:pt x="2435" y="18747"/>
                  </a:cubicBezTo>
                  <a:cubicBezTo>
                    <a:pt x="2369" y="18980"/>
                    <a:pt x="2369" y="19214"/>
                    <a:pt x="2502" y="19414"/>
                  </a:cubicBezTo>
                  <a:cubicBezTo>
                    <a:pt x="2669" y="19714"/>
                    <a:pt x="2869" y="19948"/>
                    <a:pt x="2769" y="20315"/>
                  </a:cubicBezTo>
                  <a:cubicBezTo>
                    <a:pt x="2735" y="20415"/>
                    <a:pt x="2836" y="20548"/>
                    <a:pt x="2869" y="20615"/>
                  </a:cubicBezTo>
                  <a:cubicBezTo>
                    <a:pt x="3060" y="20933"/>
                    <a:pt x="3160" y="21282"/>
                    <a:pt x="3255" y="21660"/>
                  </a:cubicBezTo>
                  <a:lnTo>
                    <a:pt x="3255" y="21660"/>
                  </a:lnTo>
                  <a:cubicBezTo>
                    <a:pt x="3151" y="21711"/>
                    <a:pt x="3051" y="21732"/>
                    <a:pt x="2948" y="21732"/>
                  </a:cubicBezTo>
                  <a:cubicBezTo>
                    <a:pt x="2819" y="21732"/>
                    <a:pt x="2685" y="21699"/>
                    <a:pt x="2535" y="21649"/>
                  </a:cubicBezTo>
                  <a:cubicBezTo>
                    <a:pt x="2402" y="21616"/>
                    <a:pt x="2235" y="21549"/>
                    <a:pt x="2102" y="21482"/>
                  </a:cubicBezTo>
                  <a:cubicBezTo>
                    <a:pt x="2002" y="21449"/>
                    <a:pt x="1902" y="21449"/>
                    <a:pt x="1768" y="21449"/>
                  </a:cubicBezTo>
                  <a:cubicBezTo>
                    <a:pt x="1735" y="21449"/>
                    <a:pt x="1701" y="21449"/>
                    <a:pt x="1668" y="21482"/>
                  </a:cubicBezTo>
                  <a:cubicBezTo>
                    <a:pt x="1601" y="21549"/>
                    <a:pt x="1601" y="21616"/>
                    <a:pt x="1668" y="21649"/>
                  </a:cubicBezTo>
                  <a:cubicBezTo>
                    <a:pt x="1935" y="21949"/>
                    <a:pt x="2102" y="22283"/>
                    <a:pt x="1902" y="22750"/>
                  </a:cubicBezTo>
                  <a:cubicBezTo>
                    <a:pt x="1868" y="22883"/>
                    <a:pt x="1935" y="23083"/>
                    <a:pt x="2102" y="23117"/>
                  </a:cubicBezTo>
                  <a:cubicBezTo>
                    <a:pt x="2191" y="23117"/>
                    <a:pt x="2253" y="23222"/>
                    <a:pt x="2360" y="23222"/>
                  </a:cubicBezTo>
                  <a:cubicBezTo>
                    <a:pt x="2373" y="23222"/>
                    <a:pt x="2387" y="23220"/>
                    <a:pt x="2402" y="23217"/>
                  </a:cubicBezTo>
                  <a:cubicBezTo>
                    <a:pt x="2435" y="22750"/>
                    <a:pt x="2435" y="22716"/>
                    <a:pt x="2836" y="22583"/>
                  </a:cubicBezTo>
                  <a:cubicBezTo>
                    <a:pt x="2936" y="22550"/>
                    <a:pt x="3069" y="22550"/>
                    <a:pt x="3169" y="22483"/>
                  </a:cubicBezTo>
                  <a:cubicBezTo>
                    <a:pt x="3369" y="22449"/>
                    <a:pt x="3369" y="22449"/>
                    <a:pt x="3236" y="22149"/>
                  </a:cubicBezTo>
                  <a:cubicBezTo>
                    <a:pt x="3236" y="22083"/>
                    <a:pt x="3202" y="22049"/>
                    <a:pt x="3269" y="21982"/>
                  </a:cubicBezTo>
                  <a:cubicBezTo>
                    <a:pt x="3291" y="21971"/>
                    <a:pt x="3314" y="21968"/>
                    <a:pt x="3335" y="21968"/>
                  </a:cubicBezTo>
                  <a:cubicBezTo>
                    <a:pt x="3377" y="21968"/>
                    <a:pt x="3414" y="21982"/>
                    <a:pt x="3436" y="21982"/>
                  </a:cubicBezTo>
                  <a:cubicBezTo>
                    <a:pt x="3536" y="22049"/>
                    <a:pt x="3569" y="22116"/>
                    <a:pt x="3569" y="22216"/>
                  </a:cubicBezTo>
                  <a:lnTo>
                    <a:pt x="3569" y="22650"/>
                  </a:lnTo>
                  <a:cubicBezTo>
                    <a:pt x="3594" y="22725"/>
                    <a:pt x="3638" y="22762"/>
                    <a:pt x="3687" y="22762"/>
                  </a:cubicBezTo>
                  <a:cubicBezTo>
                    <a:pt x="3703" y="22762"/>
                    <a:pt x="3720" y="22758"/>
                    <a:pt x="3736" y="22750"/>
                  </a:cubicBezTo>
                  <a:cubicBezTo>
                    <a:pt x="3870" y="22716"/>
                    <a:pt x="3936" y="22616"/>
                    <a:pt x="4036" y="22583"/>
                  </a:cubicBezTo>
                  <a:cubicBezTo>
                    <a:pt x="4203" y="22483"/>
                    <a:pt x="4337" y="22383"/>
                    <a:pt x="4503" y="22249"/>
                  </a:cubicBezTo>
                  <a:cubicBezTo>
                    <a:pt x="4527" y="22214"/>
                    <a:pt x="4566" y="22200"/>
                    <a:pt x="4611" y="22200"/>
                  </a:cubicBezTo>
                  <a:cubicBezTo>
                    <a:pt x="4693" y="22200"/>
                    <a:pt x="4794" y="22251"/>
                    <a:pt x="4837" y="22316"/>
                  </a:cubicBezTo>
                  <a:cubicBezTo>
                    <a:pt x="4937" y="22716"/>
                    <a:pt x="4770" y="23117"/>
                    <a:pt x="4437" y="23150"/>
                  </a:cubicBezTo>
                  <a:cubicBezTo>
                    <a:pt x="3903" y="23250"/>
                    <a:pt x="3603" y="23650"/>
                    <a:pt x="3202" y="23817"/>
                  </a:cubicBezTo>
                  <a:cubicBezTo>
                    <a:pt x="3069" y="23884"/>
                    <a:pt x="3169" y="24051"/>
                    <a:pt x="3202" y="24117"/>
                  </a:cubicBezTo>
                  <a:cubicBezTo>
                    <a:pt x="3224" y="24160"/>
                    <a:pt x="3238" y="24175"/>
                    <a:pt x="3252" y="24175"/>
                  </a:cubicBezTo>
                  <a:cubicBezTo>
                    <a:pt x="3279" y="24175"/>
                    <a:pt x="3301" y="24107"/>
                    <a:pt x="3369" y="24084"/>
                  </a:cubicBezTo>
                  <a:cubicBezTo>
                    <a:pt x="3786" y="23806"/>
                    <a:pt x="4203" y="23551"/>
                    <a:pt x="4697" y="23551"/>
                  </a:cubicBezTo>
                  <a:cubicBezTo>
                    <a:pt x="4796" y="23551"/>
                    <a:pt x="4898" y="23561"/>
                    <a:pt x="5004" y="23584"/>
                  </a:cubicBezTo>
                  <a:cubicBezTo>
                    <a:pt x="5050" y="23590"/>
                    <a:pt x="5089" y="23594"/>
                    <a:pt x="5122" y="23594"/>
                  </a:cubicBezTo>
                  <a:cubicBezTo>
                    <a:pt x="5253" y="23594"/>
                    <a:pt x="5291" y="23530"/>
                    <a:pt x="5371" y="23317"/>
                  </a:cubicBezTo>
                  <a:cubicBezTo>
                    <a:pt x="5437" y="23150"/>
                    <a:pt x="5537" y="23050"/>
                    <a:pt x="5738" y="23050"/>
                  </a:cubicBezTo>
                  <a:lnTo>
                    <a:pt x="6105" y="22916"/>
                  </a:lnTo>
                  <a:cubicBezTo>
                    <a:pt x="6130" y="22912"/>
                    <a:pt x="6154" y="22910"/>
                    <a:pt x="6176" y="22910"/>
                  </a:cubicBezTo>
                  <a:cubicBezTo>
                    <a:pt x="6335" y="22910"/>
                    <a:pt x="6434" y="23012"/>
                    <a:pt x="6405" y="23217"/>
                  </a:cubicBezTo>
                  <a:cubicBezTo>
                    <a:pt x="6338" y="23550"/>
                    <a:pt x="6238" y="23917"/>
                    <a:pt x="6105" y="24251"/>
                  </a:cubicBezTo>
                  <a:cubicBezTo>
                    <a:pt x="6059" y="24454"/>
                    <a:pt x="5984" y="24535"/>
                    <a:pt x="5836" y="24535"/>
                  </a:cubicBezTo>
                  <a:cubicBezTo>
                    <a:pt x="5765" y="24535"/>
                    <a:pt x="5679" y="24517"/>
                    <a:pt x="5571" y="24484"/>
                  </a:cubicBezTo>
                  <a:lnTo>
                    <a:pt x="5337" y="24384"/>
                  </a:lnTo>
                  <a:lnTo>
                    <a:pt x="5337" y="24384"/>
                  </a:lnTo>
                  <a:cubicBezTo>
                    <a:pt x="5404" y="24618"/>
                    <a:pt x="5571" y="24718"/>
                    <a:pt x="5904" y="24885"/>
                  </a:cubicBezTo>
                  <a:cubicBezTo>
                    <a:pt x="5983" y="24893"/>
                    <a:pt x="6064" y="24900"/>
                    <a:pt x="6143" y="24900"/>
                  </a:cubicBezTo>
                  <a:cubicBezTo>
                    <a:pt x="6367" y="24900"/>
                    <a:pt x="6582" y="24848"/>
                    <a:pt x="6705" y="24651"/>
                  </a:cubicBezTo>
                  <a:cubicBezTo>
                    <a:pt x="6838" y="24451"/>
                    <a:pt x="7039" y="24418"/>
                    <a:pt x="7239" y="24384"/>
                  </a:cubicBezTo>
                  <a:cubicBezTo>
                    <a:pt x="7506" y="24317"/>
                    <a:pt x="7706" y="24317"/>
                    <a:pt x="7906" y="24151"/>
                  </a:cubicBezTo>
                  <a:cubicBezTo>
                    <a:pt x="7933" y="24133"/>
                    <a:pt x="7962" y="24125"/>
                    <a:pt x="7991" y="24125"/>
                  </a:cubicBezTo>
                  <a:cubicBezTo>
                    <a:pt x="8070" y="24125"/>
                    <a:pt x="8148" y="24186"/>
                    <a:pt x="8173" y="24284"/>
                  </a:cubicBezTo>
                  <a:cubicBezTo>
                    <a:pt x="8206" y="24418"/>
                    <a:pt x="8206" y="24484"/>
                    <a:pt x="8073" y="24584"/>
                  </a:cubicBezTo>
                  <a:cubicBezTo>
                    <a:pt x="7806" y="24784"/>
                    <a:pt x="7806" y="24784"/>
                    <a:pt x="7906" y="25085"/>
                  </a:cubicBezTo>
                  <a:cubicBezTo>
                    <a:pt x="7973" y="25218"/>
                    <a:pt x="8006" y="25385"/>
                    <a:pt x="8039" y="25485"/>
                  </a:cubicBezTo>
                  <a:cubicBezTo>
                    <a:pt x="8039" y="25585"/>
                    <a:pt x="8073" y="25652"/>
                    <a:pt x="8173" y="25718"/>
                  </a:cubicBezTo>
                  <a:cubicBezTo>
                    <a:pt x="8540" y="25919"/>
                    <a:pt x="8840" y="26252"/>
                    <a:pt x="9240" y="26319"/>
                  </a:cubicBezTo>
                  <a:lnTo>
                    <a:pt x="9240" y="26311"/>
                  </a:lnTo>
                  <a:lnTo>
                    <a:pt x="9240" y="26311"/>
                  </a:lnTo>
                  <a:cubicBezTo>
                    <a:pt x="9456" y="26471"/>
                    <a:pt x="9709" y="26538"/>
                    <a:pt x="9968" y="26538"/>
                  </a:cubicBezTo>
                  <a:cubicBezTo>
                    <a:pt x="10104" y="26538"/>
                    <a:pt x="10241" y="26519"/>
                    <a:pt x="10374" y="26486"/>
                  </a:cubicBezTo>
                  <a:cubicBezTo>
                    <a:pt x="10451" y="26470"/>
                    <a:pt x="10526" y="26462"/>
                    <a:pt x="10599" y="26462"/>
                  </a:cubicBezTo>
                  <a:cubicBezTo>
                    <a:pt x="10842" y="26462"/>
                    <a:pt x="11062" y="26555"/>
                    <a:pt x="11242" y="26786"/>
                  </a:cubicBezTo>
                  <a:cubicBezTo>
                    <a:pt x="11475" y="27053"/>
                    <a:pt x="11575" y="27253"/>
                    <a:pt x="11508" y="27586"/>
                  </a:cubicBezTo>
                  <a:cubicBezTo>
                    <a:pt x="11475" y="27720"/>
                    <a:pt x="11575" y="27787"/>
                    <a:pt x="11642" y="27887"/>
                  </a:cubicBezTo>
                  <a:cubicBezTo>
                    <a:pt x="11842" y="28220"/>
                    <a:pt x="12242" y="28287"/>
                    <a:pt x="12509" y="28554"/>
                  </a:cubicBezTo>
                  <a:cubicBezTo>
                    <a:pt x="12602" y="28610"/>
                    <a:pt x="12696" y="28655"/>
                    <a:pt x="12789" y="28655"/>
                  </a:cubicBezTo>
                  <a:cubicBezTo>
                    <a:pt x="12863" y="28655"/>
                    <a:pt x="12936" y="28627"/>
                    <a:pt x="13009" y="28554"/>
                  </a:cubicBezTo>
                  <a:cubicBezTo>
                    <a:pt x="13064" y="28472"/>
                    <a:pt x="13164" y="28412"/>
                    <a:pt x="13273" y="28412"/>
                  </a:cubicBezTo>
                  <a:cubicBezTo>
                    <a:pt x="13296" y="28412"/>
                    <a:pt x="13319" y="28415"/>
                    <a:pt x="13343" y="28420"/>
                  </a:cubicBezTo>
                  <a:cubicBezTo>
                    <a:pt x="13577" y="28487"/>
                    <a:pt x="13843" y="28587"/>
                    <a:pt x="13877" y="28821"/>
                  </a:cubicBezTo>
                  <a:cubicBezTo>
                    <a:pt x="13977" y="29121"/>
                    <a:pt x="14077" y="29288"/>
                    <a:pt x="14377" y="29321"/>
                  </a:cubicBezTo>
                  <a:cubicBezTo>
                    <a:pt x="14544" y="29388"/>
                    <a:pt x="14544" y="29488"/>
                    <a:pt x="14410" y="29621"/>
                  </a:cubicBezTo>
                  <a:cubicBezTo>
                    <a:pt x="14377" y="29655"/>
                    <a:pt x="14310" y="29655"/>
                    <a:pt x="14310" y="29821"/>
                  </a:cubicBezTo>
                  <a:cubicBezTo>
                    <a:pt x="14397" y="29800"/>
                    <a:pt x="14482" y="29791"/>
                    <a:pt x="14567" y="29791"/>
                  </a:cubicBezTo>
                  <a:cubicBezTo>
                    <a:pt x="14871" y="29791"/>
                    <a:pt x="15164" y="29910"/>
                    <a:pt x="15478" y="29988"/>
                  </a:cubicBezTo>
                  <a:cubicBezTo>
                    <a:pt x="15578" y="30055"/>
                    <a:pt x="15678" y="30088"/>
                    <a:pt x="15811" y="30088"/>
                  </a:cubicBezTo>
                  <a:cubicBezTo>
                    <a:pt x="16012" y="30088"/>
                    <a:pt x="16212" y="30155"/>
                    <a:pt x="16379" y="30288"/>
                  </a:cubicBezTo>
                  <a:cubicBezTo>
                    <a:pt x="16512" y="30388"/>
                    <a:pt x="16712" y="30455"/>
                    <a:pt x="16879" y="30555"/>
                  </a:cubicBezTo>
                  <a:cubicBezTo>
                    <a:pt x="16892" y="30558"/>
                    <a:pt x="16904" y="30560"/>
                    <a:pt x="16917" y="30560"/>
                  </a:cubicBezTo>
                  <a:cubicBezTo>
                    <a:pt x="16998" y="30560"/>
                    <a:pt x="17078" y="30503"/>
                    <a:pt x="17150" y="30503"/>
                  </a:cubicBezTo>
                  <a:cubicBezTo>
                    <a:pt x="17184" y="30503"/>
                    <a:pt x="17216" y="30516"/>
                    <a:pt x="17246" y="30555"/>
                  </a:cubicBezTo>
                  <a:cubicBezTo>
                    <a:pt x="17318" y="30627"/>
                    <a:pt x="17407" y="30682"/>
                    <a:pt x="17489" y="30682"/>
                  </a:cubicBezTo>
                  <a:cubicBezTo>
                    <a:pt x="17521" y="30682"/>
                    <a:pt x="17551" y="30674"/>
                    <a:pt x="17579" y="30655"/>
                  </a:cubicBezTo>
                  <a:cubicBezTo>
                    <a:pt x="17632" y="30648"/>
                    <a:pt x="17681" y="30644"/>
                    <a:pt x="17726" y="30644"/>
                  </a:cubicBezTo>
                  <a:cubicBezTo>
                    <a:pt x="17883" y="30644"/>
                    <a:pt x="17995" y="30693"/>
                    <a:pt x="18046" y="30822"/>
                  </a:cubicBezTo>
                  <a:cubicBezTo>
                    <a:pt x="18131" y="30971"/>
                    <a:pt x="18230" y="30998"/>
                    <a:pt x="18342" y="30998"/>
                  </a:cubicBezTo>
                  <a:cubicBezTo>
                    <a:pt x="18406" y="30998"/>
                    <a:pt x="18474" y="30989"/>
                    <a:pt x="18547" y="30989"/>
                  </a:cubicBezTo>
                  <a:cubicBezTo>
                    <a:pt x="18825" y="30989"/>
                    <a:pt x="19080" y="31105"/>
                    <a:pt x="19350" y="31105"/>
                  </a:cubicBezTo>
                  <a:cubicBezTo>
                    <a:pt x="19404" y="31105"/>
                    <a:pt x="19459" y="31100"/>
                    <a:pt x="19514" y="31089"/>
                  </a:cubicBezTo>
                  <a:cubicBezTo>
                    <a:pt x="19481" y="30989"/>
                    <a:pt x="19414" y="30956"/>
                    <a:pt x="19381" y="30922"/>
                  </a:cubicBezTo>
                  <a:cubicBezTo>
                    <a:pt x="19314" y="30789"/>
                    <a:pt x="19314" y="30655"/>
                    <a:pt x="19481" y="30655"/>
                  </a:cubicBezTo>
                  <a:cubicBezTo>
                    <a:pt x="19581" y="30655"/>
                    <a:pt x="19714" y="30655"/>
                    <a:pt x="19848" y="30589"/>
                  </a:cubicBezTo>
                  <a:cubicBezTo>
                    <a:pt x="19931" y="30533"/>
                    <a:pt x="20015" y="30506"/>
                    <a:pt x="20096" y="30506"/>
                  </a:cubicBezTo>
                  <a:cubicBezTo>
                    <a:pt x="20209" y="30506"/>
                    <a:pt x="20318" y="30558"/>
                    <a:pt x="20415" y="30655"/>
                  </a:cubicBezTo>
                  <a:cubicBezTo>
                    <a:pt x="20848" y="31056"/>
                    <a:pt x="21315" y="31423"/>
                    <a:pt x="21749" y="31789"/>
                  </a:cubicBezTo>
                  <a:cubicBezTo>
                    <a:pt x="21916" y="31923"/>
                    <a:pt x="22149" y="31990"/>
                    <a:pt x="22249" y="32156"/>
                  </a:cubicBezTo>
                  <a:cubicBezTo>
                    <a:pt x="22483" y="32390"/>
                    <a:pt x="22683" y="32457"/>
                    <a:pt x="22917" y="32557"/>
                  </a:cubicBezTo>
                  <a:cubicBezTo>
                    <a:pt x="23217" y="32657"/>
                    <a:pt x="23517" y="32723"/>
                    <a:pt x="23817" y="32790"/>
                  </a:cubicBezTo>
                  <a:cubicBezTo>
                    <a:pt x="24318" y="32924"/>
                    <a:pt x="24851" y="32924"/>
                    <a:pt x="25252" y="33291"/>
                  </a:cubicBezTo>
                  <a:cubicBezTo>
                    <a:pt x="25321" y="33314"/>
                    <a:pt x="25374" y="33352"/>
                    <a:pt x="25444" y="33352"/>
                  </a:cubicBezTo>
                  <a:cubicBezTo>
                    <a:pt x="25475" y="33352"/>
                    <a:pt x="25510" y="33345"/>
                    <a:pt x="25552" y="33324"/>
                  </a:cubicBezTo>
                  <a:cubicBezTo>
                    <a:pt x="25685" y="33324"/>
                    <a:pt x="25752" y="33391"/>
                    <a:pt x="25852" y="33457"/>
                  </a:cubicBezTo>
                  <a:cubicBezTo>
                    <a:pt x="25985" y="33591"/>
                    <a:pt x="26052" y="33724"/>
                    <a:pt x="26186" y="33791"/>
                  </a:cubicBezTo>
                  <a:cubicBezTo>
                    <a:pt x="26352" y="33958"/>
                    <a:pt x="26419" y="34225"/>
                    <a:pt x="26586" y="34391"/>
                  </a:cubicBezTo>
                  <a:cubicBezTo>
                    <a:pt x="26753" y="34592"/>
                    <a:pt x="27086" y="34458"/>
                    <a:pt x="27253" y="34592"/>
                  </a:cubicBezTo>
                  <a:cubicBezTo>
                    <a:pt x="27587" y="34792"/>
                    <a:pt x="27987" y="34892"/>
                    <a:pt x="28354" y="34992"/>
                  </a:cubicBezTo>
                  <a:cubicBezTo>
                    <a:pt x="28821" y="35159"/>
                    <a:pt x="29254" y="35225"/>
                    <a:pt x="29755" y="35225"/>
                  </a:cubicBezTo>
                  <a:cubicBezTo>
                    <a:pt x="30422" y="35159"/>
                    <a:pt x="31022" y="34925"/>
                    <a:pt x="31656" y="34758"/>
                  </a:cubicBezTo>
                  <a:cubicBezTo>
                    <a:pt x="31869" y="34681"/>
                    <a:pt x="32082" y="34626"/>
                    <a:pt x="32294" y="34626"/>
                  </a:cubicBezTo>
                  <a:cubicBezTo>
                    <a:pt x="32449" y="34626"/>
                    <a:pt x="32603" y="34655"/>
                    <a:pt x="32757" y="34725"/>
                  </a:cubicBezTo>
                  <a:cubicBezTo>
                    <a:pt x="32928" y="34774"/>
                    <a:pt x="33081" y="34805"/>
                    <a:pt x="33229" y="34805"/>
                  </a:cubicBezTo>
                  <a:cubicBezTo>
                    <a:pt x="33283" y="34805"/>
                    <a:pt x="33337" y="34801"/>
                    <a:pt x="33391" y="34792"/>
                  </a:cubicBezTo>
                  <a:cubicBezTo>
                    <a:pt x="33524" y="34775"/>
                    <a:pt x="33660" y="34767"/>
                    <a:pt x="33796" y="34767"/>
                  </a:cubicBezTo>
                  <a:cubicBezTo>
                    <a:pt x="34204" y="34767"/>
                    <a:pt x="34617" y="34842"/>
                    <a:pt x="34992" y="34992"/>
                  </a:cubicBezTo>
                  <a:cubicBezTo>
                    <a:pt x="35170" y="35081"/>
                    <a:pt x="35348" y="35096"/>
                    <a:pt x="35535" y="35096"/>
                  </a:cubicBezTo>
                  <a:cubicBezTo>
                    <a:pt x="35629" y="35096"/>
                    <a:pt x="35726" y="35092"/>
                    <a:pt x="35826" y="35092"/>
                  </a:cubicBezTo>
                  <a:cubicBezTo>
                    <a:pt x="35993" y="35092"/>
                    <a:pt x="36159" y="34958"/>
                    <a:pt x="36259" y="34825"/>
                  </a:cubicBezTo>
                  <a:cubicBezTo>
                    <a:pt x="36393" y="34725"/>
                    <a:pt x="36359" y="34491"/>
                    <a:pt x="36226" y="34391"/>
                  </a:cubicBezTo>
                  <a:cubicBezTo>
                    <a:pt x="36159" y="34291"/>
                    <a:pt x="35926" y="34291"/>
                    <a:pt x="35892" y="34125"/>
                  </a:cubicBezTo>
                  <a:cubicBezTo>
                    <a:pt x="36044" y="34033"/>
                    <a:pt x="36189" y="33977"/>
                    <a:pt x="36330" y="33977"/>
                  </a:cubicBezTo>
                  <a:cubicBezTo>
                    <a:pt x="36499" y="33977"/>
                    <a:pt x="36663" y="34058"/>
                    <a:pt x="36826" y="34258"/>
                  </a:cubicBezTo>
                  <a:cubicBezTo>
                    <a:pt x="36993" y="34458"/>
                    <a:pt x="37260" y="34592"/>
                    <a:pt x="37560" y="34592"/>
                  </a:cubicBezTo>
                  <a:cubicBezTo>
                    <a:pt x="37894" y="34592"/>
                    <a:pt x="38261" y="34558"/>
                    <a:pt x="38661" y="34491"/>
                  </a:cubicBezTo>
                  <a:cubicBezTo>
                    <a:pt x="39395" y="34425"/>
                    <a:pt x="40095" y="34125"/>
                    <a:pt x="40829" y="33924"/>
                  </a:cubicBezTo>
                  <a:cubicBezTo>
                    <a:pt x="41897" y="33557"/>
                    <a:pt x="42897" y="33057"/>
                    <a:pt x="43865" y="32423"/>
                  </a:cubicBezTo>
                  <a:cubicBezTo>
                    <a:pt x="44232" y="32156"/>
                    <a:pt x="44599" y="31923"/>
                    <a:pt x="45032" y="31723"/>
                  </a:cubicBezTo>
                  <a:cubicBezTo>
                    <a:pt x="45566" y="31423"/>
                    <a:pt x="46033" y="31056"/>
                    <a:pt x="46400" y="30555"/>
                  </a:cubicBezTo>
                  <a:cubicBezTo>
                    <a:pt x="46600" y="30288"/>
                    <a:pt x="46767" y="29988"/>
                    <a:pt x="47000" y="29721"/>
                  </a:cubicBezTo>
                  <a:cubicBezTo>
                    <a:pt x="47067" y="29588"/>
                    <a:pt x="47100" y="29454"/>
                    <a:pt x="47234" y="29421"/>
                  </a:cubicBezTo>
                  <a:cubicBezTo>
                    <a:pt x="47668" y="29254"/>
                    <a:pt x="48001" y="28921"/>
                    <a:pt x="48401" y="28754"/>
                  </a:cubicBezTo>
                  <a:cubicBezTo>
                    <a:pt x="49235" y="28454"/>
                    <a:pt x="50036" y="27086"/>
                    <a:pt x="49902" y="26219"/>
                  </a:cubicBezTo>
                  <a:cubicBezTo>
                    <a:pt x="49869" y="25819"/>
                    <a:pt x="49869" y="25485"/>
                    <a:pt x="50036" y="25151"/>
                  </a:cubicBezTo>
                  <a:cubicBezTo>
                    <a:pt x="50069" y="25085"/>
                    <a:pt x="50103" y="24985"/>
                    <a:pt x="50069" y="24918"/>
                  </a:cubicBezTo>
                  <a:cubicBezTo>
                    <a:pt x="49936" y="24651"/>
                    <a:pt x="50069" y="24418"/>
                    <a:pt x="50103" y="24151"/>
                  </a:cubicBezTo>
                  <a:cubicBezTo>
                    <a:pt x="50203" y="23884"/>
                    <a:pt x="50003" y="23617"/>
                    <a:pt x="50036" y="23317"/>
                  </a:cubicBezTo>
                  <a:lnTo>
                    <a:pt x="50036" y="23117"/>
                  </a:lnTo>
                  <a:cubicBezTo>
                    <a:pt x="50103" y="22249"/>
                    <a:pt x="49902" y="21415"/>
                    <a:pt x="49902" y="20548"/>
                  </a:cubicBezTo>
                  <a:cubicBezTo>
                    <a:pt x="49602" y="19714"/>
                    <a:pt x="49502" y="18814"/>
                    <a:pt x="49035" y="18080"/>
                  </a:cubicBezTo>
                  <a:cubicBezTo>
                    <a:pt x="48902" y="17880"/>
                    <a:pt x="48735" y="17613"/>
                    <a:pt x="48702" y="17312"/>
                  </a:cubicBezTo>
                  <a:cubicBezTo>
                    <a:pt x="48668" y="16912"/>
                    <a:pt x="48435" y="16545"/>
                    <a:pt x="48201" y="16145"/>
                  </a:cubicBezTo>
                  <a:cubicBezTo>
                    <a:pt x="48101" y="16045"/>
                    <a:pt x="48001" y="15911"/>
                    <a:pt x="48001" y="15745"/>
                  </a:cubicBezTo>
                  <a:cubicBezTo>
                    <a:pt x="48001" y="15411"/>
                    <a:pt x="47768" y="15144"/>
                    <a:pt x="47567" y="14911"/>
                  </a:cubicBezTo>
                  <a:cubicBezTo>
                    <a:pt x="47334" y="14611"/>
                    <a:pt x="47067" y="14310"/>
                    <a:pt x="46934" y="13943"/>
                  </a:cubicBezTo>
                  <a:cubicBezTo>
                    <a:pt x="46867" y="13743"/>
                    <a:pt x="46734" y="13576"/>
                    <a:pt x="46567" y="13410"/>
                  </a:cubicBezTo>
                  <a:cubicBezTo>
                    <a:pt x="45900" y="12642"/>
                    <a:pt x="45199" y="11975"/>
                    <a:pt x="44365" y="11408"/>
                  </a:cubicBezTo>
                  <a:cubicBezTo>
                    <a:pt x="43932" y="11108"/>
                    <a:pt x="43598" y="10741"/>
                    <a:pt x="43098" y="10608"/>
                  </a:cubicBezTo>
                  <a:cubicBezTo>
                    <a:pt x="42931" y="10574"/>
                    <a:pt x="42764" y="10441"/>
                    <a:pt x="42697" y="10241"/>
                  </a:cubicBezTo>
                  <a:cubicBezTo>
                    <a:pt x="42531" y="9907"/>
                    <a:pt x="42264" y="9740"/>
                    <a:pt x="42030" y="9540"/>
                  </a:cubicBezTo>
                  <a:cubicBezTo>
                    <a:pt x="41563" y="9107"/>
                    <a:pt x="40996" y="8806"/>
                    <a:pt x="40396" y="8540"/>
                  </a:cubicBezTo>
                  <a:cubicBezTo>
                    <a:pt x="39829" y="8206"/>
                    <a:pt x="39228" y="7906"/>
                    <a:pt x="38694" y="7472"/>
                  </a:cubicBezTo>
                  <a:cubicBezTo>
                    <a:pt x="38161" y="7072"/>
                    <a:pt x="37594" y="6705"/>
                    <a:pt x="37193" y="6138"/>
                  </a:cubicBezTo>
                  <a:cubicBezTo>
                    <a:pt x="36927" y="5871"/>
                    <a:pt x="36693" y="5637"/>
                    <a:pt x="36359" y="5437"/>
                  </a:cubicBezTo>
                  <a:cubicBezTo>
                    <a:pt x="36193" y="5371"/>
                    <a:pt x="36026" y="5271"/>
                    <a:pt x="35926" y="5104"/>
                  </a:cubicBezTo>
                  <a:cubicBezTo>
                    <a:pt x="35826" y="4770"/>
                    <a:pt x="35526" y="4637"/>
                    <a:pt x="35259" y="4437"/>
                  </a:cubicBezTo>
                  <a:cubicBezTo>
                    <a:pt x="34692" y="3970"/>
                    <a:pt x="34058" y="3569"/>
                    <a:pt x="33424" y="3102"/>
                  </a:cubicBezTo>
                  <a:cubicBezTo>
                    <a:pt x="33324" y="3036"/>
                    <a:pt x="33157" y="2902"/>
                    <a:pt x="32990" y="2902"/>
                  </a:cubicBezTo>
                  <a:cubicBezTo>
                    <a:pt x="32967" y="2905"/>
                    <a:pt x="32944" y="2906"/>
                    <a:pt x="32922" y="2906"/>
                  </a:cubicBezTo>
                  <a:cubicBezTo>
                    <a:pt x="32694" y="2906"/>
                    <a:pt x="32542" y="2757"/>
                    <a:pt x="32390" y="2635"/>
                  </a:cubicBezTo>
                  <a:cubicBezTo>
                    <a:pt x="31823" y="2135"/>
                    <a:pt x="31156" y="1868"/>
                    <a:pt x="30389" y="1768"/>
                  </a:cubicBezTo>
                  <a:cubicBezTo>
                    <a:pt x="30155" y="1735"/>
                    <a:pt x="29821" y="1701"/>
                    <a:pt x="29655" y="1434"/>
                  </a:cubicBezTo>
                  <a:cubicBezTo>
                    <a:pt x="29321" y="967"/>
                    <a:pt x="28721" y="867"/>
                    <a:pt x="28320" y="534"/>
                  </a:cubicBezTo>
                  <a:cubicBezTo>
                    <a:pt x="28197" y="463"/>
                    <a:pt x="28074" y="421"/>
                    <a:pt x="27961" y="421"/>
                  </a:cubicBezTo>
                  <a:cubicBezTo>
                    <a:pt x="27859" y="421"/>
                    <a:pt x="27765" y="455"/>
                    <a:pt x="27687" y="534"/>
                  </a:cubicBezTo>
                  <a:cubicBezTo>
                    <a:pt x="27576" y="644"/>
                    <a:pt x="27446" y="693"/>
                    <a:pt x="27318" y="693"/>
                  </a:cubicBezTo>
                  <a:cubicBezTo>
                    <a:pt x="27213" y="693"/>
                    <a:pt x="27109" y="660"/>
                    <a:pt x="27019" y="601"/>
                  </a:cubicBezTo>
                  <a:cubicBezTo>
                    <a:pt x="26955" y="557"/>
                    <a:pt x="26894" y="539"/>
                    <a:pt x="26836" y="539"/>
                  </a:cubicBezTo>
                  <a:cubicBezTo>
                    <a:pt x="26715" y="539"/>
                    <a:pt x="26609" y="621"/>
                    <a:pt x="26519" y="734"/>
                  </a:cubicBezTo>
                  <a:cubicBezTo>
                    <a:pt x="26392" y="924"/>
                    <a:pt x="26239" y="994"/>
                    <a:pt x="26067" y="994"/>
                  </a:cubicBezTo>
                  <a:cubicBezTo>
                    <a:pt x="25967" y="994"/>
                    <a:pt x="25862" y="971"/>
                    <a:pt x="25752" y="934"/>
                  </a:cubicBezTo>
                  <a:cubicBezTo>
                    <a:pt x="25552" y="901"/>
                    <a:pt x="25385" y="801"/>
                    <a:pt x="25218" y="701"/>
                  </a:cubicBezTo>
                  <a:cubicBezTo>
                    <a:pt x="24985" y="467"/>
                    <a:pt x="24684" y="400"/>
                    <a:pt x="24384" y="300"/>
                  </a:cubicBezTo>
                  <a:cubicBezTo>
                    <a:pt x="24184" y="267"/>
                    <a:pt x="24017" y="200"/>
                    <a:pt x="23851" y="100"/>
                  </a:cubicBezTo>
                  <a:cubicBezTo>
                    <a:pt x="23720" y="35"/>
                    <a:pt x="23615" y="0"/>
                    <a:pt x="23524" y="0"/>
                  </a:cubicBezTo>
                  <a:close/>
                </a:path>
              </a:pathLst>
            </a:custGeom>
            <a:solidFill>
              <a:srgbClr val="E87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 rot="3153711">
              <a:off x="5871596" y="1047933"/>
              <a:ext cx="5021501" cy="3523373"/>
            </a:xfrm>
            <a:custGeom>
              <a:avLst/>
              <a:gdLst/>
              <a:ahLst/>
              <a:cxnLst/>
              <a:rect l="l" t="t" r="r" b="b"/>
              <a:pathLst>
                <a:path w="50203" h="35226" extrusionOk="0">
                  <a:moveTo>
                    <a:pt x="11508" y="6905"/>
                  </a:moveTo>
                  <a:cubicBezTo>
                    <a:pt x="11575" y="6905"/>
                    <a:pt x="11675" y="6905"/>
                    <a:pt x="11642" y="7005"/>
                  </a:cubicBezTo>
                  <a:cubicBezTo>
                    <a:pt x="11642" y="7038"/>
                    <a:pt x="11575" y="7072"/>
                    <a:pt x="11542" y="7072"/>
                  </a:cubicBezTo>
                  <a:cubicBezTo>
                    <a:pt x="11524" y="7081"/>
                    <a:pt x="11506" y="7085"/>
                    <a:pt x="11489" y="7085"/>
                  </a:cubicBezTo>
                  <a:cubicBezTo>
                    <a:pt x="11444" y="7085"/>
                    <a:pt x="11408" y="7054"/>
                    <a:pt x="11408" y="7005"/>
                  </a:cubicBezTo>
                  <a:lnTo>
                    <a:pt x="11508" y="6905"/>
                  </a:lnTo>
                  <a:close/>
                  <a:moveTo>
                    <a:pt x="16545" y="7939"/>
                  </a:moveTo>
                  <a:cubicBezTo>
                    <a:pt x="16579" y="7939"/>
                    <a:pt x="16645" y="7972"/>
                    <a:pt x="16612" y="8039"/>
                  </a:cubicBezTo>
                  <a:cubicBezTo>
                    <a:pt x="16612" y="8088"/>
                    <a:pt x="16594" y="8119"/>
                    <a:pt x="16558" y="8119"/>
                  </a:cubicBezTo>
                  <a:cubicBezTo>
                    <a:pt x="16545" y="8119"/>
                    <a:pt x="16530" y="8115"/>
                    <a:pt x="16512" y="8106"/>
                  </a:cubicBezTo>
                  <a:cubicBezTo>
                    <a:pt x="16479" y="8106"/>
                    <a:pt x="16412" y="8039"/>
                    <a:pt x="16479" y="7972"/>
                  </a:cubicBezTo>
                  <a:cubicBezTo>
                    <a:pt x="16479" y="7972"/>
                    <a:pt x="16512" y="7939"/>
                    <a:pt x="16545" y="7939"/>
                  </a:cubicBezTo>
                  <a:close/>
                  <a:moveTo>
                    <a:pt x="8431" y="9360"/>
                  </a:moveTo>
                  <a:cubicBezTo>
                    <a:pt x="8558" y="9360"/>
                    <a:pt x="8711" y="9521"/>
                    <a:pt x="8740" y="9607"/>
                  </a:cubicBezTo>
                  <a:lnTo>
                    <a:pt x="8740" y="9640"/>
                  </a:lnTo>
                  <a:cubicBezTo>
                    <a:pt x="8706" y="9640"/>
                    <a:pt x="8673" y="9707"/>
                    <a:pt x="8640" y="9740"/>
                  </a:cubicBezTo>
                  <a:cubicBezTo>
                    <a:pt x="8506" y="9740"/>
                    <a:pt x="8373" y="9740"/>
                    <a:pt x="8239" y="9707"/>
                  </a:cubicBezTo>
                  <a:cubicBezTo>
                    <a:pt x="8173" y="9640"/>
                    <a:pt x="8139" y="9574"/>
                    <a:pt x="8173" y="9474"/>
                  </a:cubicBezTo>
                  <a:cubicBezTo>
                    <a:pt x="8206" y="9407"/>
                    <a:pt x="8273" y="9373"/>
                    <a:pt x="8373" y="9373"/>
                  </a:cubicBezTo>
                  <a:cubicBezTo>
                    <a:pt x="8391" y="9364"/>
                    <a:pt x="8411" y="9360"/>
                    <a:pt x="8431" y="9360"/>
                  </a:cubicBezTo>
                  <a:close/>
                  <a:moveTo>
                    <a:pt x="1668" y="12042"/>
                  </a:moveTo>
                  <a:lnTo>
                    <a:pt x="1701" y="12075"/>
                  </a:lnTo>
                  <a:lnTo>
                    <a:pt x="1668" y="12109"/>
                  </a:lnTo>
                  <a:lnTo>
                    <a:pt x="1635" y="12109"/>
                  </a:lnTo>
                  <a:cubicBezTo>
                    <a:pt x="1568" y="12042"/>
                    <a:pt x="1635" y="12042"/>
                    <a:pt x="1668" y="12042"/>
                  </a:cubicBezTo>
                  <a:close/>
                  <a:moveTo>
                    <a:pt x="2916" y="14764"/>
                  </a:moveTo>
                  <a:cubicBezTo>
                    <a:pt x="2933" y="14764"/>
                    <a:pt x="2951" y="14768"/>
                    <a:pt x="2969" y="14777"/>
                  </a:cubicBezTo>
                  <a:cubicBezTo>
                    <a:pt x="3069" y="14877"/>
                    <a:pt x="3169" y="14944"/>
                    <a:pt x="3169" y="15111"/>
                  </a:cubicBezTo>
                  <a:lnTo>
                    <a:pt x="3169" y="15211"/>
                  </a:lnTo>
                  <a:cubicBezTo>
                    <a:pt x="3136" y="15244"/>
                    <a:pt x="3136" y="15278"/>
                    <a:pt x="3069" y="15278"/>
                  </a:cubicBezTo>
                  <a:cubicBezTo>
                    <a:pt x="3048" y="15292"/>
                    <a:pt x="3025" y="15299"/>
                    <a:pt x="3001" y="15299"/>
                  </a:cubicBezTo>
                  <a:cubicBezTo>
                    <a:pt x="2913" y="15299"/>
                    <a:pt x="2814" y="15209"/>
                    <a:pt x="2735" y="15078"/>
                  </a:cubicBezTo>
                  <a:cubicBezTo>
                    <a:pt x="2702" y="15011"/>
                    <a:pt x="2735" y="14911"/>
                    <a:pt x="2802" y="14844"/>
                  </a:cubicBezTo>
                  <a:cubicBezTo>
                    <a:pt x="2827" y="14795"/>
                    <a:pt x="2869" y="14764"/>
                    <a:pt x="2916" y="14764"/>
                  </a:cubicBezTo>
                  <a:close/>
                  <a:moveTo>
                    <a:pt x="3403" y="21716"/>
                  </a:moveTo>
                  <a:cubicBezTo>
                    <a:pt x="3503" y="21716"/>
                    <a:pt x="3569" y="21749"/>
                    <a:pt x="3569" y="21816"/>
                  </a:cubicBezTo>
                  <a:lnTo>
                    <a:pt x="3536" y="21882"/>
                  </a:lnTo>
                  <a:cubicBezTo>
                    <a:pt x="3522" y="21887"/>
                    <a:pt x="3510" y="21889"/>
                    <a:pt x="3499" y="21889"/>
                  </a:cubicBezTo>
                  <a:cubicBezTo>
                    <a:pt x="3427" y="21889"/>
                    <a:pt x="3398" y="21807"/>
                    <a:pt x="3369" y="21749"/>
                  </a:cubicBezTo>
                  <a:cubicBezTo>
                    <a:pt x="3369" y="21740"/>
                    <a:pt x="3367" y="21728"/>
                    <a:pt x="3363" y="21716"/>
                  </a:cubicBezTo>
                  <a:close/>
                  <a:moveTo>
                    <a:pt x="12976" y="21949"/>
                  </a:moveTo>
                  <a:cubicBezTo>
                    <a:pt x="13009" y="21949"/>
                    <a:pt x="13043" y="22016"/>
                    <a:pt x="13076" y="22016"/>
                  </a:cubicBezTo>
                  <a:cubicBezTo>
                    <a:pt x="13043" y="22049"/>
                    <a:pt x="13043" y="22083"/>
                    <a:pt x="13009" y="22083"/>
                  </a:cubicBezTo>
                  <a:cubicBezTo>
                    <a:pt x="13000" y="22092"/>
                    <a:pt x="12987" y="22096"/>
                    <a:pt x="12974" y="22096"/>
                  </a:cubicBezTo>
                  <a:cubicBezTo>
                    <a:pt x="12943" y="22096"/>
                    <a:pt x="12909" y="22073"/>
                    <a:pt x="12909" y="22049"/>
                  </a:cubicBezTo>
                  <a:cubicBezTo>
                    <a:pt x="12909" y="22049"/>
                    <a:pt x="12909" y="21949"/>
                    <a:pt x="12976" y="21949"/>
                  </a:cubicBezTo>
                  <a:close/>
                  <a:moveTo>
                    <a:pt x="9801" y="23619"/>
                  </a:moveTo>
                  <a:cubicBezTo>
                    <a:pt x="9841" y="23619"/>
                    <a:pt x="9877" y="23630"/>
                    <a:pt x="9907" y="23650"/>
                  </a:cubicBezTo>
                  <a:cubicBezTo>
                    <a:pt x="10141" y="23817"/>
                    <a:pt x="10374" y="23984"/>
                    <a:pt x="10574" y="24151"/>
                  </a:cubicBezTo>
                  <a:lnTo>
                    <a:pt x="10574" y="24217"/>
                  </a:lnTo>
                  <a:cubicBezTo>
                    <a:pt x="10541" y="24251"/>
                    <a:pt x="10541" y="24284"/>
                    <a:pt x="10574" y="24317"/>
                  </a:cubicBezTo>
                  <a:cubicBezTo>
                    <a:pt x="10486" y="24388"/>
                    <a:pt x="10389" y="24430"/>
                    <a:pt x="10287" y="24430"/>
                  </a:cubicBezTo>
                  <a:cubicBezTo>
                    <a:pt x="10196" y="24430"/>
                    <a:pt x="10102" y="24396"/>
                    <a:pt x="10007" y="24317"/>
                  </a:cubicBezTo>
                  <a:cubicBezTo>
                    <a:pt x="9874" y="24251"/>
                    <a:pt x="9807" y="24217"/>
                    <a:pt x="9674" y="24117"/>
                  </a:cubicBezTo>
                  <a:cubicBezTo>
                    <a:pt x="9540" y="24051"/>
                    <a:pt x="9374" y="23984"/>
                    <a:pt x="9507" y="23817"/>
                  </a:cubicBezTo>
                  <a:cubicBezTo>
                    <a:pt x="9600" y="23678"/>
                    <a:pt x="9709" y="23619"/>
                    <a:pt x="9801" y="23619"/>
                  </a:cubicBezTo>
                  <a:close/>
                  <a:moveTo>
                    <a:pt x="12030" y="25348"/>
                  </a:moveTo>
                  <a:cubicBezTo>
                    <a:pt x="12044" y="25348"/>
                    <a:pt x="12051" y="25417"/>
                    <a:pt x="12075" y="25418"/>
                  </a:cubicBezTo>
                  <a:lnTo>
                    <a:pt x="12075" y="25418"/>
                  </a:lnTo>
                  <a:cubicBezTo>
                    <a:pt x="12070" y="25418"/>
                    <a:pt x="12039" y="25415"/>
                    <a:pt x="12009" y="25385"/>
                  </a:cubicBezTo>
                  <a:cubicBezTo>
                    <a:pt x="12018" y="25358"/>
                    <a:pt x="12024" y="25348"/>
                    <a:pt x="12030" y="25348"/>
                  </a:cubicBezTo>
                  <a:close/>
                  <a:moveTo>
                    <a:pt x="10791" y="24459"/>
                  </a:moveTo>
                  <a:cubicBezTo>
                    <a:pt x="10825" y="24459"/>
                    <a:pt x="10858" y="24468"/>
                    <a:pt x="10875" y="24484"/>
                  </a:cubicBezTo>
                  <a:cubicBezTo>
                    <a:pt x="10975" y="24551"/>
                    <a:pt x="10975" y="24618"/>
                    <a:pt x="10875" y="24718"/>
                  </a:cubicBezTo>
                  <a:cubicBezTo>
                    <a:pt x="10875" y="24751"/>
                    <a:pt x="10841" y="24751"/>
                    <a:pt x="10808" y="24784"/>
                  </a:cubicBezTo>
                  <a:cubicBezTo>
                    <a:pt x="10841" y="25051"/>
                    <a:pt x="11041" y="25218"/>
                    <a:pt x="11175" y="25385"/>
                  </a:cubicBezTo>
                  <a:cubicBezTo>
                    <a:pt x="11308" y="25552"/>
                    <a:pt x="11475" y="25652"/>
                    <a:pt x="11408" y="25885"/>
                  </a:cubicBezTo>
                  <a:cubicBezTo>
                    <a:pt x="11008" y="25718"/>
                    <a:pt x="10808" y="25352"/>
                    <a:pt x="10408" y="25085"/>
                  </a:cubicBezTo>
                  <a:cubicBezTo>
                    <a:pt x="10341" y="24985"/>
                    <a:pt x="10308" y="24918"/>
                    <a:pt x="10341" y="24818"/>
                  </a:cubicBezTo>
                  <a:cubicBezTo>
                    <a:pt x="10408" y="24751"/>
                    <a:pt x="10508" y="24751"/>
                    <a:pt x="10574" y="24751"/>
                  </a:cubicBezTo>
                  <a:cubicBezTo>
                    <a:pt x="10674" y="24751"/>
                    <a:pt x="10708" y="24784"/>
                    <a:pt x="10808" y="24784"/>
                  </a:cubicBezTo>
                  <a:cubicBezTo>
                    <a:pt x="10741" y="24784"/>
                    <a:pt x="10741" y="24751"/>
                    <a:pt x="10708" y="24718"/>
                  </a:cubicBezTo>
                  <a:cubicBezTo>
                    <a:pt x="10674" y="24618"/>
                    <a:pt x="10641" y="24584"/>
                    <a:pt x="10708" y="24484"/>
                  </a:cubicBezTo>
                  <a:cubicBezTo>
                    <a:pt x="10725" y="24468"/>
                    <a:pt x="10758" y="24459"/>
                    <a:pt x="10791" y="24459"/>
                  </a:cubicBezTo>
                  <a:close/>
                  <a:moveTo>
                    <a:pt x="9307" y="26119"/>
                  </a:moveTo>
                  <a:cubicBezTo>
                    <a:pt x="9307" y="26152"/>
                    <a:pt x="9340" y="26152"/>
                    <a:pt x="9340" y="26219"/>
                  </a:cubicBezTo>
                  <a:cubicBezTo>
                    <a:pt x="9340" y="26248"/>
                    <a:pt x="9314" y="26278"/>
                    <a:pt x="9240" y="26284"/>
                  </a:cubicBezTo>
                  <a:lnTo>
                    <a:pt x="9240" y="26284"/>
                  </a:lnTo>
                  <a:lnTo>
                    <a:pt x="9240" y="26152"/>
                  </a:lnTo>
                  <a:cubicBezTo>
                    <a:pt x="9240" y="26119"/>
                    <a:pt x="9307" y="26119"/>
                    <a:pt x="9307" y="26119"/>
                  </a:cubicBezTo>
                  <a:close/>
                  <a:moveTo>
                    <a:pt x="14644" y="25985"/>
                  </a:moveTo>
                  <a:cubicBezTo>
                    <a:pt x="14744" y="26052"/>
                    <a:pt x="14811" y="26119"/>
                    <a:pt x="14844" y="26219"/>
                  </a:cubicBezTo>
                  <a:cubicBezTo>
                    <a:pt x="14844" y="26219"/>
                    <a:pt x="14877" y="26219"/>
                    <a:pt x="14978" y="26152"/>
                  </a:cubicBezTo>
                  <a:cubicBezTo>
                    <a:pt x="15011" y="26152"/>
                    <a:pt x="15044" y="26219"/>
                    <a:pt x="15011" y="26286"/>
                  </a:cubicBezTo>
                  <a:cubicBezTo>
                    <a:pt x="14978" y="26319"/>
                    <a:pt x="14911" y="26319"/>
                    <a:pt x="14877" y="26319"/>
                  </a:cubicBezTo>
                  <a:cubicBezTo>
                    <a:pt x="14844" y="26319"/>
                    <a:pt x="14811" y="26286"/>
                    <a:pt x="14844" y="26219"/>
                  </a:cubicBezTo>
                  <a:lnTo>
                    <a:pt x="14844" y="26219"/>
                  </a:lnTo>
                  <a:cubicBezTo>
                    <a:pt x="14820" y="26225"/>
                    <a:pt x="14799" y="26228"/>
                    <a:pt x="14779" y="26228"/>
                  </a:cubicBezTo>
                  <a:cubicBezTo>
                    <a:pt x="14687" y="26228"/>
                    <a:pt x="14632" y="26168"/>
                    <a:pt x="14577" y="26085"/>
                  </a:cubicBezTo>
                  <a:lnTo>
                    <a:pt x="14577" y="26052"/>
                  </a:lnTo>
                  <a:cubicBezTo>
                    <a:pt x="14577" y="25985"/>
                    <a:pt x="14644" y="25985"/>
                    <a:pt x="14644" y="25985"/>
                  </a:cubicBezTo>
                  <a:close/>
                  <a:moveTo>
                    <a:pt x="14009" y="27274"/>
                  </a:moveTo>
                  <a:cubicBezTo>
                    <a:pt x="14023" y="27274"/>
                    <a:pt x="14035" y="27278"/>
                    <a:pt x="14044" y="27286"/>
                  </a:cubicBezTo>
                  <a:cubicBezTo>
                    <a:pt x="14110" y="27320"/>
                    <a:pt x="14244" y="27320"/>
                    <a:pt x="14310" y="27453"/>
                  </a:cubicBezTo>
                  <a:cubicBezTo>
                    <a:pt x="14253" y="27496"/>
                    <a:pt x="14202" y="27508"/>
                    <a:pt x="14160" y="27508"/>
                  </a:cubicBezTo>
                  <a:cubicBezTo>
                    <a:pt x="14103" y="27508"/>
                    <a:pt x="14063" y="27486"/>
                    <a:pt x="14044" y="27486"/>
                  </a:cubicBezTo>
                  <a:cubicBezTo>
                    <a:pt x="13977" y="27486"/>
                    <a:pt x="13910" y="27453"/>
                    <a:pt x="13910" y="27386"/>
                  </a:cubicBezTo>
                  <a:cubicBezTo>
                    <a:pt x="13910" y="27311"/>
                    <a:pt x="13966" y="27274"/>
                    <a:pt x="14009" y="27274"/>
                  </a:cubicBezTo>
                  <a:close/>
                  <a:moveTo>
                    <a:pt x="21182" y="30455"/>
                  </a:moveTo>
                  <a:cubicBezTo>
                    <a:pt x="21182" y="30489"/>
                    <a:pt x="21182" y="30489"/>
                    <a:pt x="21149" y="30555"/>
                  </a:cubicBezTo>
                  <a:cubicBezTo>
                    <a:pt x="21082" y="30455"/>
                    <a:pt x="21149" y="30455"/>
                    <a:pt x="21182" y="30455"/>
                  </a:cubicBezTo>
                  <a:close/>
                  <a:moveTo>
                    <a:pt x="21349" y="29655"/>
                  </a:moveTo>
                  <a:lnTo>
                    <a:pt x="21349" y="29655"/>
                  </a:lnTo>
                  <a:cubicBezTo>
                    <a:pt x="21582" y="29755"/>
                    <a:pt x="21816" y="29821"/>
                    <a:pt x="22049" y="29921"/>
                  </a:cubicBezTo>
                  <a:cubicBezTo>
                    <a:pt x="22083" y="30188"/>
                    <a:pt x="21849" y="30288"/>
                    <a:pt x="21882" y="30555"/>
                  </a:cubicBezTo>
                  <a:cubicBezTo>
                    <a:pt x="21882" y="30615"/>
                    <a:pt x="21856" y="30727"/>
                    <a:pt x="21756" y="30727"/>
                  </a:cubicBezTo>
                  <a:cubicBezTo>
                    <a:pt x="21743" y="30727"/>
                    <a:pt x="21730" y="30726"/>
                    <a:pt x="21716" y="30722"/>
                  </a:cubicBezTo>
                  <a:cubicBezTo>
                    <a:pt x="21549" y="30689"/>
                    <a:pt x="21382" y="30422"/>
                    <a:pt x="21482" y="30388"/>
                  </a:cubicBezTo>
                  <a:cubicBezTo>
                    <a:pt x="21682" y="30188"/>
                    <a:pt x="21516" y="30055"/>
                    <a:pt x="21415" y="29888"/>
                  </a:cubicBezTo>
                  <a:cubicBezTo>
                    <a:pt x="21382" y="29821"/>
                    <a:pt x="21315" y="29788"/>
                    <a:pt x="21349" y="29655"/>
                  </a:cubicBezTo>
                  <a:close/>
                  <a:moveTo>
                    <a:pt x="23223" y="30286"/>
                  </a:moveTo>
                  <a:cubicBezTo>
                    <a:pt x="23433" y="30286"/>
                    <a:pt x="23560" y="30528"/>
                    <a:pt x="23717" y="30622"/>
                  </a:cubicBezTo>
                  <a:cubicBezTo>
                    <a:pt x="23750" y="30622"/>
                    <a:pt x="23750" y="30722"/>
                    <a:pt x="23750" y="30755"/>
                  </a:cubicBezTo>
                  <a:cubicBezTo>
                    <a:pt x="23717" y="30822"/>
                    <a:pt x="23717" y="30889"/>
                    <a:pt x="23684" y="30922"/>
                  </a:cubicBezTo>
                  <a:cubicBezTo>
                    <a:pt x="23623" y="30942"/>
                    <a:pt x="23562" y="30975"/>
                    <a:pt x="23509" y="30975"/>
                  </a:cubicBezTo>
                  <a:cubicBezTo>
                    <a:pt x="23474" y="30975"/>
                    <a:pt x="23443" y="30961"/>
                    <a:pt x="23417" y="30922"/>
                  </a:cubicBezTo>
                  <a:cubicBezTo>
                    <a:pt x="23317" y="30755"/>
                    <a:pt x="23050" y="30622"/>
                    <a:pt x="23150" y="30355"/>
                  </a:cubicBezTo>
                  <a:lnTo>
                    <a:pt x="23183" y="30288"/>
                  </a:lnTo>
                  <a:cubicBezTo>
                    <a:pt x="23197" y="30286"/>
                    <a:pt x="23210" y="30286"/>
                    <a:pt x="23223" y="30286"/>
                  </a:cubicBezTo>
                  <a:close/>
                  <a:moveTo>
                    <a:pt x="24985" y="31556"/>
                  </a:moveTo>
                  <a:cubicBezTo>
                    <a:pt x="25018" y="31556"/>
                    <a:pt x="25085" y="31556"/>
                    <a:pt x="25085" y="31623"/>
                  </a:cubicBezTo>
                  <a:cubicBezTo>
                    <a:pt x="25151" y="31656"/>
                    <a:pt x="25085" y="31723"/>
                    <a:pt x="25051" y="31756"/>
                  </a:cubicBezTo>
                  <a:cubicBezTo>
                    <a:pt x="25018" y="31756"/>
                    <a:pt x="24918" y="31723"/>
                    <a:pt x="24918" y="31623"/>
                  </a:cubicBezTo>
                  <a:cubicBezTo>
                    <a:pt x="24885" y="31589"/>
                    <a:pt x="24918" y="31556"/>
                    <a:pt x="24985" y="31556"/>
                  </a:cubicBezTo>
                  <a:close/>
                  <a:moveTo>
                    <a:pt x="22478" y="31109"/>
                  </a:moveTo>
                  <a:cubicBezTo>
                    <a:pt x="22494" y="31109"/>
                    <a:pt x="22507" y="31113"/>
                    <a:pt x="22516" y="31122"/>
                  </a:cubicBezTo>
                  <a:cubicBezTo>
                    <a:pt x="22716" y="31322"/>
                    <a:pt x="22983" y="31489"/>
                    <a:pt x="23183" y="31723"/>
                  </a:cubicBezTo>
                  <a:cubicBezTo>
                    <a:pt x="23250" y="31923"/>
                    <a:pt x="23484" y="31956"/>
                    <a:pt x="23584" y="32056"/>
                  </a:cubicBezTo>
                  <a:lnTo>
                    <a:pt x="23584" y="32156"/>
                  </a:lnTo>
                  <a:cubicBezTo>
                    <a:pt x="23584" y="32223"/>
                    <a:pt x="23550" y="32256"/>
                    <a:pt x="23517" y="32256"/>
                  </a:cubicBezTo>
                  <a:cubicBezTo>
                    <a:pt x="23417" y="32223"/>
                    <a:pt x="23317" y="32256"/>
                    <a:pt x="23217" y="32156"/>
                  </a:cubicBezTo>
                  <a:cubicBezTo>
                    <a:pt x="22983" y="31923"/>
                    <a:pt x="22683" y="31723"/>
                    <a:pt x="22383" y="31489"/>
                  </a:cubicBezTo>
                  <a:cubicBezTo>
                    <a:pt x="22349" y="31456"/>
                    <a:pt x="22349" y="31389"/>
                    <a:pt x="22316" y="31322"/>
                  </a:cubicBezTo>
                  <a:cubicBezTo>
                    <a:pt x="22249" y="31256"/>
                    <a:pt x="22316" y="31222"/>
                    <a:pt x="22349" y="31189"/>
                  </a:cubicBezTo>
                  <a:cubicBezTo>
                    <a:pt x="22374" y="31140"/>
                    <a:pt x="22434" y="31109"/>
                    <a:pt x="22478" y="31109"/>
                  </a:cubicBezTo>
                  <a:close/>
                  <a:moveTo>
                    <a:pt x="25352" y="32990"/>
                  </a:moveTo>
                  <a:lnTo>
                    <a:pt x="25318" y="33057"/>
                  </a:lnTo>
                  <a:lnTo>
                    <a:pt x="25318" y="32990"/>
                  </a:lnTo>
                  <a:close/>
                  <a:moveTo>
                    <a:pt x="33826" y="33777"/>
                  </a:moveTo>
                  <a:cubicBezTo>
                    <a:pt x="33849" y="33777"/>
                    <a:pt x="33872" y="33781"/>
                    <a:pt x="33891" y="33791"/>
                  </a:cubicBezTo>
                  <a:cubicBezTo>
                    <a:pt x="33924" y="33824"/>
                    <a:pt x="33924" y="33891"/>
                    <a:pt x="33924" y="33924"/>
                  </a:cubicBezTo>
                  <a:cubicBezTo>
                    <a:pt x="33891" y="33991"/>
                    <a:pt x="33824" y="34058"/>
                    <a:pt x="33724" y="34058"/>
                  </a:cubicBezTo>
                  <a:cubicBezTo>
                    <a:pt x="33691" y="34058"/>
                    <a:pt x="33591" y="34058"/>
                    <a:pt x="33591" y="33958"/>
                  </a:cubicBezTo>
                  <a:cubicBezTo>
                    <a:pt x="33591" y="33924"/>
                    <a:pt x="33591" y="33891"/>
                    <a:pt x="33658" y="33824"/>
                  </a:cubicBezTo>
                  <a:cubicBezTo>
                    <a:pt x="33705" y="33801"/>
                    <a:pt x="33769" y="33777"/>
                    <a:pt x="33826" y="33777"/>
                  </a:cubicBezTo>
                  <a:close/>
                  <a:moveTo>
                    <a:pt x="23524" y="0"/>
                  </a:moveTo>
                  <a:cubicBezTo>
                    <a:pt x="23381" y="0"/>
                    <a:pt x="23272" y="84"/>
                    <a:pt x="23150" y="267"/>
                  </a:cubicBezTo>
                  <a:cubicBezTo>
                    <a:pt x="22883" y="567"/>
                    <a:pt x="22683" y="901"/>
                    <a:pt x="22550" y="1268"/>
                  </a:cubicBezTo>
                  <a:cubicBezTo>
                    <a:pt x="22483" y="1468"/>
                    <a:pt x="22416" y="1701"/>
                    <a:pt x="22316" y="1801"/>
                  </a:cubicBezTo>
                  <a:cubicBezTo>
                    <a:pt x="21849" y="2302"/>
                    <a:pt x="21649" y="2936"/>
                    <a:pt x="21349" y="3569"/>
                  </a:cubicBezTo>
                  <a:lnTo>
                    <a:pt x="20348" y="5804"/>
                  </a:lnTo>
                  <a:cubicBezTo>
                    <a:pt x="20315" y="5938"/>
                    <a:pt x="20248" y="6071"/>
                    <a:pt x="20181" y="6138"/>
                  </a:cubicBezTo>
                  <a:cubicBezTo>
                    <a:pt x="20098" y="6271"/>
                    <a:pt x="20014" y="6338"/>
                    <a:pt x="19931" y="6338"/>
                  </a:cubicBezTo>
                  <a:cubicBezTo>
                    <a:pt x="19848" y="6338"/>
                    <a:pt x="19764" y="6271"/>
                    <a:pt x="19681" y="6138"/>
                  </a:cubicBezTo>
                  <a:cubicBezTo>
                    <a:pt x="19648" y="6071"/>
                    <a:pt x="19547" y="5938"/>
                    <a:pt x="19514" y="5871"/>
                  </a:cubicBezTo>
                  <a:cubicBezTo>
                    <a:pt x="19381" y="5471"/>
                    <a:pt x="19080" y="5237"/>
                    <a:pt x="18814" y="5037"/>
                  </a:cubicBezTo>
                  <a:cubicBezTo>
                    <a:pt x="18653" y="4894"/>
                    <a:pt x="18578" y="4828"/>
                    <a:pt x="18492" y="4828"/>
                  </a:cubicBezTo>
                  <a:cubicBezTo>
                    <a:pt x="18418" y="4828"/>
                    <a:pt x="18335" y="4877"/>
                    <a:pt x="18180" y="4970"/>
                  </a:cubicBezTo>
                  <a:cubicBezTo>
                    <a:pt x="18096" y="5037"/>
                    <a:pt x="18021" y="5070"/>
                    <a:pt x="17950" y="5070"/>
                  </a:cubicBezTo>
                  <a:cubicBezTo>
                    <a:pt x="17880" y="5070"/>
                    <a:pt x="17813" y="5037"/>
                    <a:pt x="17746" y="4970"/>
                  </a:cubicBezTo>
                  <a:cubicBezTo>
                    <a:pt x="17546" y="4770"/>
                    <a:pt x="17346" y="4603"/>
                    <a:pt x="17146" y="4403"/>
                  </a:cubicBezTo>
                  <a:cubicBezTo>
                    <a:pt x="16712" y="3970"/>
                    <a:pt x="16212" y="3736"/>
                    <a:pt x="15645" y="3636"/>
                  </a:cubicBezTo>
                  <a:cubicBezTo>
                    <a:pt x="15608" y="3631"/>
                    <a:pt x="15572" y="3629"/>
                    <a:pt x="15537" y="3629"/>
                  </a:cubicBezTo>
                  <a:cubicBezTo>
                    <a:pt x="15313" y="3629"/>
                    <a:pt x="15108" y="3712"/>
                    <a:pt x="14877" y="3769"/>
                  </a:cubicBezTo>
                  <a:cubicBezTo>
                    <a:pt x="14744" y="3803"/>
                    <a:pt x="14677" y="3903"/>
                    <a:pt x="14677" y="4036"/>
                  </a:cubicBezTo>
                  <a:cubicBezTo>
                    <a:pt x="14677" y="4470"/>
                    <a:pt x="14477" y="4970"/>
                    <a:pt x="14711" y="5437"/>
                  </a:cubicBezTo>
                  <a:cubicBezTo>
                    <a:pt x="14811" y="5571"/>
                    <a:pt x="14744" y="5738"/>
                    <a:pt x="14577" y="5804"/>
                  </a:cubicBezTo>
                  <a:cubicBezTo>
                    <a:pt x="14544" y="5871"/>
                    <a:pt x="14477" y="5904"/>
                    <a:pt x="14410" y="5938"/>
                  </a:cubicBezTo>
                  <a:cubicBezTo>
                    <a:pt x="14310" y="6038"/>
                    <a:pt x="14310" y="6104"/>
                    <a:pt x="14377" y="6238"/>
                  </a:cubicBezTo>
                  <a:cubicBezTo>
                    <a:pt x="14438" y="6319"/>
                    <a:pt x="14498" y="6363"/>
                    <a:pt x="14566" y="6363"/>
                  </a:cubicBezTo>
                  <a:cubicBezTo>
                    <a:pt x="14611" y="6363"/>
                    <a:pt x="14658" y="6344"/>
                    <a:pt x="14711" y="6305"/>
                  </a:cubicBezTo>
                  <a:cubicBezTo>
                    <a:pt x="14813" y="6253"/>
                    <a:pt x="14916" y="6183"/>
                    <a:pt x="15033" y="6183"/>
                  </a:cubicBezTo>
                  <a:cubicBezTo>
                    <a:pt x="15069" y="6183"/>
                    <a:pt x="15106" y="6189"/>
                    <a:pt x="15144" y="6205"/>
                  </a:cubicBezTo>
                  <a:cubicBezTo>
                    <a:pt x="15411" y="6271"/>
                    <a:pt x="15678" y="6405"/>
                    <a:pt x="15878" y="6605"/>
                  </a:cubicBezTo>
                  <a:cubicBezTo>
                    <a:pt x="15978" y="6638"/>
                    <a:pt x="15978" y="6738"/>
                    <a:pt x="15912" y="6772"/>
                  </a:cubicBezTo>
                  <a:cubicBezTo>
                    <a:pt x="15912" y="6872"/>
                    <a:pt x="15845" y="6905"/>
                    <a:pt x="15811" y="6905"/>
                  </a:cubicBezTo>
                  <a:cubicBezTo>
                    <a:pt x="15678" y="6905"/>
                    <a:pt x="15545" y="6905"/>
                    <a:pt x="15478" y="6872"/>
                  </a:cubicBezTo>
                  <a:cubicBezTo>
                    <a:pt x="15344" y="6822"/>
                    <a:pt x="15219" y="6797"/>
                    <a:pt x="15098" y="6797"/>
                  </a:cubicBezTo>
                  <a:cubicBezTo>
                    <a:pt x="14978" y="6797"/>
                    <a:pt x="14861" y="6822"/>
                    <a:pt x="14744" y="6872"/>
                  </a:cubicBezTo>
                  <a:cubicBezTo>
                    <a:pt x="14655" y="6905"/>
                    <a:pt x="14566" y="6920"/>
                    <a:pt x="14478" y="6920"/>
                  </a:cubicBezTo>
                  <a:cubicBezTo>
                    <a:pt x="14303" y="6920"/>
                    <a:pt x="14132" y="6861"/>
                    <a:pt x="13977" y="6772"/>
                  </a:cubicBezTo>
                  <a:cubicBezTo>
                    <a:pt x="13577" y="6571"/>
                    <a:pt x="13210" y="6305"/>
                    <a:pt x="12909" y="5938"/>
                  </a:cubicBezTo>
                  <a:cubicBezTo>
                    <a:pt x="12409" y="5237"/>
                    <a:pt x="11709" y="4737"/>
                    <a:pt x="11008" y="4203"/>
                  </a:cubicBezTo>
                  <a:cubicBezTo>
                    <a:pt x="10952" y="4147"/>
                    <a:pt x="10914" y="4121"/>
                    <a:pt x="10888" y="4121"/>
                  </a:cubicBezTo>
                  <a:cubicBezTo>
                    <a:pt x="10853" y="4121"/>
                    <a:pt x="10841" y="4173"/>
                    <a:pt x="10841" y="4270"/>
                  </a:cubicBezTo>
                  <a:cubicBezTo>
                    <a:pt x="10816" y="4474"/>
                    <a:pt x="10771" y="4561"/>
                    <a:pt x="10677" y="4561"/>
                  </a:cubicBezTo>
                  <a:cubicBezTo>
                    <a:pt x="10648" y="4561"/>
                    <a:pt x="10614" y="4552"/>
                    <a:pt x="10574" y="4537"/>
                  </a:cubicBezTo>
                  <a:cubicBezTo>
                    <a:pt x="10506" y="4503"/>
                    <a:pt x="10445" y="4488"/>
                    <a:pt x="10387" y="4488"/>
                  </a:cubicBezTo>
                  <a:cubicBezTo>
                    <a:pt x="10218" y="4488"/>
                    <a:pt x="10081" y="4612"/>
                    <a:pt x="9907" y="4737"/>
                  </a:cubicBezTo>
                  <a:cubicBezTo>
                    <a:pt x="9640" y="4970"/>
                    <a:pt x="9640" y="5104"/>
                    <a:pt x="9807" y="5471"/>
                  </a:cubicBezTo>
                  <a:cubicBezTo>
                    <a:pt x="9907" y="5738"/>
                    <a:pt x="9907" y="5771"/>
                    <a:pt x="9674" y="5904"/>
                  </a:cubicBezTo>
                  <a:cubicBezTo>
                    <a:pt x="9507" y="5971"/>
                    <a:pt x="9407" y="6104"/>
                    <a:pt x="9374" y="6271"/>
                  </a:cubicBezTo>
                  <a:cubicBezTo>
                    <a:pt x="9374" y="6405"/>
                    <a:pt x="9340" y="6571"/>
                    <a:pt x="9240" y="6638"/>
                  </a:cubicBezTo>
                  <a:cubicBezTo>
                    <a:pt x="9073" y="6872"/>
                    <a:pt x="9140" y="7038"/>
                    <a:pt x="9240" y="7239"/>
                  </a:cubicBezTo>
                  <a:cubicBezTo>
                    <a:pt x="9340" y="7372"/>
                    <a:pt x="9240" y="7472"/>
                    <a:pt x="9073" y="7539"/>
                  </a:cubicBezTo>
                  <a:cubicBezTo>
                    <a:pt x="8939" y="7558"/>
                    <a:pt x="8815" y="7577"/>
                    <a:pt x="8683" y="7577"/>
                  </a:cubicBezTo>
                  <a:cubicBezTo>
                    <a:pt x="8586" y="7577"/>
                    <a:pt x="8486" y="7567"/>
                    <a:pt x="8373" y="7539"/>
                  </a:cubicBezTo>
                  <a:cubicBezTo>
                    <a:pt x="8006" y="7372"/>
                    <a:pt x="7672" y="7305"/>
                    <a:pt x="7339" y="7105"/>
                  </a:cubicBezTo>
                  <a:cubicBezTo>
                    <a:pt x="7271" y="7083"/>
                    <a:pt x="7218" y="7014"/>
                    <a:pt x="7150" y="7014"/>
                  </a:cubicBezTo>
                  <a:cubicBezTo>
                    <a:pt x="7117" y="7014"/>
                    <a:pt x="7081" y="7029"/>
                    <a:pt x="7039" y="7072"/>
                  </a:cubicBezTo>
                  <a:cubicBezTo>
                    <a:pt x="7139" y="7105"/>
                    <a:pt x="7205" y="7139"/>
                    <a:pt x="7239" y="7205"/>
                  </a:cubicBezTo>
                  <a:cubicBezTo>
                    <a:pt x="7506" y="7572"/>
                    <a:pt x="7906" y="7706"/>
                    <a:pt x="8339" y="7806"/>
                  </a:cubicBezTo>
                  <a:cubicBezTo>
                    <a:pt x="8373" y="7806"/>
                    <a:pt x="8406" y="7872"/>
                    <a:pt x="8473" y="7872"/>
                  </a:cubicBezTo>
                  <a:cubicBezTo>
                    <a:pt x="8806" y="7906"/>
                    <a:pt x="8873" y="8139"/>
                    <a:pt x="8907" y="8406"/>
                  </a:cubicBezTo>
                  <a:cubicBezTo>
                    <a:pt x="8959" y="8510"/>
                    <a:pt x="8868" y="8594"/>
                    <a:pt x="8779" y="8594"/>
                  </a:cubicBezTo>
                  <a:cubicBezTo>
                    <a:pt x="8753" y="8594"/>
                    <a:pt x="8728" y="8588"/>
                    <a:pt x="8706" y="8573"/>
                  </a:cubicBezTo>
                  <a:cubicBezTo>
                    <a:pt x="8513" y="8444"/>
                    <a:pt x="8333" y="8370"/>
                    <a:pt x="8140" y="8370"/>
                  </a:cubicBezTo>
                  <a:cubicBezTo>
                    <a:pt x="8034" y="8370"/>
                    <a:pt x="7924" y="8392"/>
                    <a:pt x="7806" y="8439"/>
                  </a:cubicBezTo>
                  <a:cubicBezTo>
                    <a:pt x="7539" y="8540"/>
                    <a:pt x="7472" y="8606"/>
                    <a:pt x="7472" y="8806"/>
                  </a:cubicBezTo>
                  <a:cubicBezTo>
                    <a:pt x="7405" y="9073"/>
                    <a:pt x="7472" y="9140"/>
                    <a:pt x="7739" y="9240"/>
                  </a:cubicBezTo>
                  <a:cubicBezTo>
                    <a:pt x="7906" y="9307"/>
                    <a:pt x="7973" y="9373"/>
                    <a:pt x="7906" y="9540"/>
                  </a:cubicBezTo>
                  <a:cubicBezTo>
                    <a:pt x="7806" y="9974"/>
                    <a:pt x="7806" y="10441"/>
                    <a:pt x="8039" y="10875"/>
                  </a:cubicBezTo>
                  <a:cubicBezTo>
                    <a:pt x="8139" y="10975"/>
                    <a:pt x="8206" y="11075"/>
                    <a:pt x="8339" y="11108"/>
                  </a:cubicBezTo>
                  <a:cubicBezTo>
                    <a:pt x="8540" y="11141"/>
                    <a:pt x="8740" y="11208"/>
                    <a:pt x="8973" y="11275"/>
                  </a:cubicBezTo>
                  <a:cubicBezTo>
                    <a:pt x="9140" y="11308"/>
                    <a:pt x="9173" y="11442"/>
                    <a:pt x="9173" y="11575"/>
                  </a:cubicBezTo>
                  <a:cubicBezTo>
                    <a:pt x="9173" y="11708"/>
                    <a:pt x="9040" y="11875"/>
                    <a:pt x="8873" y="11875"/>
                  </a:cubicBezTo>
                  <a:cubicBezTo>
                    <a:pt x="8840" y="11892"/>
                    <a:pt x="8798" y="11900"/>
                    <a:pt x="8756" y="11900"/>
                  </a:cubicBezTo>
                  <a:cubicBezTo>
                    <a:pt x="8715" y="11900"/>
                    <a:pt x="8673" y="11892"/>
                    <a:pt x="8640" y="11875"/>
                  </a:cubicBezTo>
                  <a:cubicBezTo>
                    <a:pt x="8306" y="11642"/>
                    <a:pt x="7872" y="11708"/>
                    <a:pt x="7739" y="11241"/>
                  </a:cubicBezTo>
                  <a:cubicBezTo>
                    <a:pt x="7739" y="11141"/>
                    <a:pt x="7639" y="11108"/>
                    <a:pt x="7506" y="11075"/>
                  </a:cubicBezTo>
                  <a:cubicBezTo>
                    <a:pt x="7139" y="10941"/>
                    <a:pt x="6872" y="10641"/>
                    <a:pt x="6705" y="10274"/>
                  </a:cubicBezTo>
                  <a:cubicBezTo>
                    <a:pt x="6538" y="9774"/>
                    <a:pt x="6305" y="9307"/>
                    <a:pt x="6071" y="8873"/>
                  </a:cubicBezTo>
                  <a:cubicBezTo>
                    <a:pt x="6038" y="8806"/>
                    <a:pt x="6071" y="8806"/>
                    <a:pt x="6071" y="8773"/>
                  </a:cubicBezTo>
                  <a:cubicBezTo>
                    <a:pt x="6238" y="8706"/>
                    <a:pt x="6471" y="8640"/>
                    <a:pt x="6638" y="8573"/>
                  </a:cubicBezTo>
                  <a:cubicBezTo>
                    <a:pt x="6672" y="8540"/>
                    <a:pt x="6672" y="8473"/>
                    <a:pt x="6672" y="8439"/>
                  </a:cubicBezTo>
                  <a:cubicBezTo>
                    <a:pt x="6638" y="8439"/>
                    <a:pt x="6638" y="8373"/>
                    <a:pt x="6572" y="8373"/>
                  </a:cubicBezTo>
                  <a:cubicBezTo>
                    <a:pt x="6538" y="8373"/>
                    <a:pt x="6471" y="8306"/>
                    <a:pt x="6405" y="8306"/>
                  </a:cubicBezTo>
                  <a:cubicBezTo>
                    <a:pt x="6342" y="8320"/>
                    <a:pt x="6282" y="8327"/>
                    <a:pt x="6224" y="8327"/>
                  </a:cubicBezTo>
                  <a:cubicBezTo>
                    <a:pt x="5877" y="8327"/>
                    <a:pt x="5604" y="8086"/>
                    <a:pt x="5404" y="7772"/>
                  </a:cubicBezTo>
                  <a:cubicBezTo>
                    <a:pt x="5137" y="7239"/>
                    <a:pt x="4637" y="6938"/>
                    <a:pt x="4203" y="6571"/>
                  </a:cubicBezTo>
                  <a:cubicBezTo>
                    <a:pt x="4185" y="6563"/>
                    <a:pt x="4165" y="6558"/>
                    <a:pt x="4144" y="6558"/>
                  </a:cubicBezTo>
                  <a:cubicBezTo>
                    <a:pt x="4088" y="6558"/>
                    <a:pt x="4027" y="6589"/>
                    <a:pt x="4003" y="6638"/>
                  </a:cubicBezTo>
                  <a:cubicBezTo>
                    <a:pt x="3970" y="6738"/>
                    <a:pt x="3903" y="6805"/>
                    <a:pt x="3903" y="6905"/>
                  </a:cubicBezTo>
                  <a:cubicBezTo>
                    <a:pt x="3870" y="7139"/>
                    <a:pt x="3803" y="7272"/>
                    <a:pt x="3636" y="7405"/>
                  </a:cubicBezTo>
                  <a:cubicBezTo>
                    <a:pt x="3503" y="7472"/>
                    <a:pt x="3403" y="7639"/>
                    <a:pt x="3303" y="7706"/>
                  </a:cubicBezTo>
                  <a:cubicBezTo>
                    <a:pt x="2902" y="7872"/>
                    <a:pt x="2735" y="8206"/>
                    <a:pt x="2702" y="8573"/>
                  </a:cubicBezTo>
                  <a:cubicBezTo>
                    <a:pt x="2669" y="8740"/>
                    <a:pt x="2635" y="8906"/>
                    <a:pt x="2469" y="8940"/>
                  </a:cubicBezTo>
                  <a:cubicBezTo>
                    <a:pt x="2068" y="9073"/>
                    <a:pt x="2002" y="9307"/>
                    <a:pt x="2035" y="9640"/>
                  </a:cubicBezTo>
                  <a:lnTo>
                    <a:pt x="2035" y="9907"/>
                  </a:lnTo>
                  <a:cubicBezTo>
                    <a:pt x="2035" y="9933"/>
                    <a:pt x="1958" y="9996"/>
                    <a:pt x="1892" y="9996"/>
                  </a:cubicBezTo>
                  <a:cubicBezTo>
                    <a:pt x="1871" y="9996"/>
                    <a:pt x="1851" y="9990"/>
                    <a:pt x="1835" y="9974"/>
                  </a:cubicBezTo>
                  <a:cubicBezTo>
                    <a:pt x="1735" y="9941"/>
                    <a:pt x="1668" y="9907"/>
                    <a:pt x="1635" y="9807"/>
                  </a:cubicBezTo>
                  <a:cubicBezTo>
                    <a:pt x="1368" y="9474"/>
                    <a:pt x="1134" y="9207"/>
                    <a:pt x="867" y="8906"/>
                  </a:cubicBezTo>
                  <a:cubicBezTo>
                    <a:pt x="667" y="8640"/>
                    <a:pt x="501" y="8406"/>
                    <a:pt x="300" y="8206"/>
                  </a:cubicBezTo>
                  <a:cubicBezTo>
                    <a:pt x="267" y="8173"/>
                    <a:pt x="234" y="8156"/>
                    <a:pt x="204" y="8156"/>
                  </a:cubicBezTo>
                  <a:cubicBezTo>
                    <a:pt x="175" y="8156"/>
                    <a:pt x="150" y="8173"/>
                    <a:pt x="134" y="8206"/>
                  </a:cubicBezTo>
                  <a:cubicBezTo>
                    <a:pt x="67" y="8239"/>
                    <a:pt x="34" y="8306"/>
                    <a:pt x="34" y="8373"/>
                  </a:cubicBezTo>
                  <a:cubicBezTo>
                    <a:pt x="0" y="8473"/>
                    <a:pt x="67" y="8573"/>
                    <a:pt x="167" y="8640"/>
                  </a:cubicBezTo>
                  <a:cubicBezTo>
                    <a:pt x="334" y="8773"/>
                    <a:pt x="534" y="8906"/>
                    <a:pt x="567" y="9107"/>
                  </a:cubicBezTo>
                  <a:cubicBezTo>
                    <a:pt x="701" y="9474"/>
                    <a:pt x="801" y="9807"/>
                    <a:pt x="834" y="10207"/>
                  </a:cubicBezTo>
                  <a:cubicBezTo>
                    <a:pt x="867" y="10408"/>
                    <a:pt x="867" y="10541"/>
                    <a:pt x="1134" y="10574"/>
                  </a:cubicBezTo>
                  <a:cubicBezTo>
                    <a:pt x="1301" y="10608"/>
                    <a:pt x="1368" y="10774"/>
                    <a:pt x="1368" y="10941"/>
                  </a:cubicBezTo>
                  <a:cubicBezTo>
                    <a:pt x="1368" y="11542"/>
                    <a:pt x="1334" y="12109"/>
                    <a:pt x="1401" y="12709"/>
                  </a:cubicBezTo>
                  <a:cubicBezTo>
                    <a:pt x="1468" y="12776"/>
                    <a:pt x="1368" y="12876"/>
                    <a:pt x="1301" y="12909"/>
                  </a:cubicBezTo>
                  <a:cubicBezTo>
                    <a:pt x="1276" y="12918"/>
                    <a:pt x="1247" y="12920"/>
                    <a:pt x="1217" y="12920"/>
                  </a:cubicBezTo>
                  <a:cubicBezTo>
                    <a:pt x="1186" y="12920"/>
                    <a:pt x="1155" y="12918"/>
                    <a:pt x="1126" y="12918"/>
                  </a:cubicBezTo>
                  <a:cubicBezTo>
                    <a:pt x="1068" y="12918"/>
                    <a:pt x="1018" y="12926"/>
                    <a:pt x="1001" y="12976"/>
                  </a:cubicBezTo>
                  <a:cubicBezTo>
                    <a:pt x="934" y="13076"/>
                    <a:pt x="1001" y="13210"/>
                    <a:pt x="1034" y="13276"/>
                  </a:cubicBezTo>
                  <a:cubicBezTo>
                    <a:pt x="1068" y="13410"/>
                    <a:pt x="1034" y="13543"/>
                    <a:pt x="1034" y="13643"/>
                  </a:cubicBezTo>
                  <a:cubicBezTo>
                    <a:pt x="1008" y="13747"/>
                    <a:pt x="1064" y="13831"/>
                    <a:pt x="1168" y="13831"/>
                  </a:cubicBezTo>
                  <a:cubicBezTo>
                    <a:pt x="1198" y="13831"/>
                    <a:pt x="1231" y="13825"/>
                    <a:pt x="1268" y="13810"/>
                  </a:cubicBezTo>
                  <a:lnTo>
                    <a:pt x="1535" y="13710"/>
                  </a:lnTo>
                  <a:cubicBezTo>
                    <a:pt x="1595" y="13693"/>
                    <a:pt x="1649" y="13684"/>
                    <a:pt x="1697" y="13684"/>
                  </a:cubicBezTo>
                  <a:cubicBezTo>
                    <a:pt x="1835" y="13684"/>
                    <a:pt x="1927" y="13753"/>
                    <a:pt x="2002" y="13877"/>
                  </a:cubicBezTo>
                  <a:cubicBezTo>
                    <a:pt x="2068" y="14043"/>
                    <a:pt x="2068" y="14144"/>
                    <a:pt x="1902" y="14310"/>
                  </a:cubicBezTo>
                  <a:cubicBezTo>
                    <a:pt x="1735" y="14444"/>
                    <a:pt x="1768" y="14544"/>
                    <a:pt x="1868" y="14644"/>
                  </a:cubicBezTo>
                  <a:cubicBezTo>
                    <a:pt x="2002" y="14811"/>
                    <a:pt x="2102" y="15044"/>
                    <a:pt x="2235" y="15211"/>
                  </a:cubicBezTo>
                  <a:cubicBezTo>
                    <a:pt x="2402" y="15444"/>
                    <a:pt x="2435" y="15645"/>
                    <a:pt x="2235" y="15911"/>
                  </a:cubicBezTo>
                  <a:cubicBezTo>
                    <a:pt x="2168" y="15978"/>
                    <a:pt x="2068" y="16112"/>
                    <a:pt x="2035" y="16245"/>
                  </a:cubicBezTo>
                  <a:cubicBezTo>
                    <a:pt x="1935" y="16445"/>
                    <a:pt x="1902" y="16645"/>
                    <a:pt x="2068" y="16879"/>
                  </a:cubicBezTo>
                  <a:cubicBezTo>
                    <a:pt x="2202" y="17046"/>
                    <a:pt x="2202" y="17279"/>
                    <a:pt x="2335" y="17446"/>
                  </a:cubicBezTo>
                  <a:cubicBezTo>
                    <a:pt x="2569" y="17880"/>
                    <a:pt x="2535" y="18280"/>
                    <a:pt x="2435" y="18747"/>
                  </a:cubicBezTo>
                  <a:cubicBezTo>
                    <a:pt x="2369" y="18980"/>
                    <a:pt x="2369" y="19214"/>
                    <a:pt x="2502" y="19414"/>
                  </a:cubicBezTo>
                  <a:cubicBezTo>
                    <a:pt x="2669" y="19714"/>
                    <a:pt x="2869" y="19948"/>
                    <a:pt x="2769" y="20315"/>
                  </a:cubicBezTo>
                  <a:cubicBezTo>
                    <a:pt x="2735" y="20415"/>
                    <a:pt x="2836" y="20548"/>
                    <a:pt x="2869" y="20615"/>
                  </a:cubicBezTo>
                  <a:cubicBezTo>
                    <a:pt x="3060" y="20933"/>
                    <a:pt x="3160" y="21282"/>
                    <a:pt x="3255" y="21660"/>
                  </a:cubicBezTo>
                  <a:lnTo>
                    <a:pt x="3255" y="21660"/>
                  </a:lnTo>
                  <a:cubicBezTo>
                    <a:pt x="3151" y="21711"/>
                    <a:pt x="3051" y="21732"/>
                    <a:pt x="2948" y="21732"/>
                  </a:cubicBezTo>
                  <a:cubicBezTo>
                    <a:pt x="2819" y="21732"/>
                    <a:pt x="2685" y="21699"/>
                    <a:pt x="2535" y="21649"/>
                  </a:cubicBezTo>
                  <a:cubicBezTo>
                    <a:pt x="2402" y="21616"/>
                    <a:pt x="2235" y="21549"/>
                    <a:pt x="2102" y="21482"/>
                  </a:cubicBezTo>
                  <a:cubicBezTo>
                    <a:pt x="2002" y="21449"/>
                    <a:pt x="1902" y="21449"/>
                    <a:pt x="1768" y="21449"/>
                  </a:cubicBezTo>
                  <a:cubicBezTo>
                    <a:pt x="1735" y="21449"/>
                    <a:pt x="1701" y="21449"/>
                    <a:pt x="1668" y="21482"/>
                  </a:cubicBezTo>
                  <a:cubicBezTo>
                    <a:pt x="1601" y="21549"/>
                    <a:pt x="1601" y="21616"/>
                    <a:pt x="1668" y="21649"/>
                  </a:cubicBezTo>
                  <a:cubicBezTo>
                    <a:pt x="1935" y="21949"/>
                    <a:pt x="2102" y="22283"/>
                    <a:pt x="1902" y="22750"/>
                  </a:cubicBezTo>
                  <a:cubicBezTo>
                    <a:pt x="1868" y="22883"/>
                    <a:pt x="1935" y="23083"/>
                    <a:pt x="2102" y="23117"/>
                  </a:cubicBezTo>
                  <a:cubicBezTo>
                    <a:pt x="2191" y="23117"/>
                    <a:pt x="2253" y="23222"/>
                    <a:pt x="2360" y="23222"/>
                  </a:cubicBezTo>
                  <a:cubicBezTo>
                    <a:pt x="2373" y="23222"/>
                    <a:pt x="2387" y="23220"/>
                    <a:pt x="2402" y="23217"/>
                  </a:cubicBezTo>
                  <a:cubicBezTo>
                    <a:pt x="2435" y="22750"/>
                    <a:pt x="2435" y="22716"/>
                    <a:pt x="2836" y="22583"/>
                  </a:cubicBezTo>
                  <a:cubicBezTo>
                    <a:pt x="2936" y="22550"/>
                    <a:pt x="3069" y="22550"/>
                    <a:pt x="3169" y="22483"/>
                  </a:cubicBezTo>
                  <a:cubicBezTo>
                    <a:pt x="3369" y="22449"/>
                    <a:pt x="3369" y="22449"/>
                    <a:pt x="3236" y="22149"/>
                  </a:cubicBezTo>
                  <a:cubicBezTo>
                    <a:pt x="3236" y="22083"/>
                    <a:pt x="3202" y="22049"/>
                    <a:pt x="3269" y="21982"/>
                  </a:cubicBezTo>
                  <a:cubicBezTo>
                    <a:pt x="3291" y="21971"/>
                    <a:pt x="3314" y="21968"/>
                    <a:pt x="3335" y="21968"/>
                  </a:cubicBezTo>
                  <a:cubicBezTo>
                    <a:pt x="3377" y="21968"/>
                    <a:pt x="3414" y="21982"/>
                    <a:pt x="3436" y="21982"/>
                  </a:cubicBezTo>
                  <a:cubicBezTo>
                    <a:pt x="3536" y="22049"/>
                    <a:pt x="3569" y="22116"/>
                    <a:pt x="3569" y="22216"/>
                  </a:cubicBezTo>
                  <a:lnTo>
                    <a:pt x="3569" y="22650"/>
                  </a:lnTo>
                  <a:cubicBezTo>
                    <a:pt x="3594" y="22725"/>
                    <a:pt x="3638" y="22762"/>
                    <a:pt x="3687" y="22762"/>
                  </a:cubicBezTo>
                  <a:cubicBezTo>
                    <a:pt x="3703" y="22762"/>
                    <a:pt x="3720" y="22758"/>
                    <a:pt x="3736" y="22750"/>
                  </a:cubicBezTo>
                  <a:cubicBezTo>
                    <a:pt x="3870" y="22716"/>
                    <a:pt x="3936" y="22616"/>
                    <a:pt x="4036" y="22583"/>
                  </a:cubicBezTo>
                  <a:cubicBezTo>
                    <a:pt x="4203" y="22483"/>
                    <a:pt x="4337" y="22383"/>
                    <a:pt x="4503" y="22249"/>
                  </a:cubicBezTo>
                  <a:cubicBezTo>
                    <a:pt x="4527" y="22214"/>
                    <a:pt x="4566" y="22200"/>
                    <a:pt x="4611" y="22200"/>
                  </a:cubicBezTo>
                  <a:cubicBezTo>
                    <a:pt x="4693" y="22200"/>
                    <a:pt x="4794" y="22251"/>
                    <a:pt x="4837" y="22316"/>
                  </a:cubicBezTo>
                  <a:cubicBezTo>
                    <a:pt x="4937" y="22716"/>
                    <a:pt x="4770" y="23117"/>
                    <a:pt x="4437" y="23150"/>
                  </a:cubicBezTo>
                  <a:cubicBezTo>
                    <a:pt x="3903" y="23250"/>
                    <a:pt x="3603" y="23650"/>
                    <a:pt x="3202" y="23817"/>
                  </a:cubicBezTo>
                  <a:cubicBezTo>
                    <a:pt x="3069" y="23884"/>
                    <a:pt x="3169" y="24051"/>
                    <a:pt x="3202" y="24117"/>
                  </a:cubicBezTo>
                  <a:cubicBezTo>
                    <a:pt x="3224" y="24160"/>
                    <a:pt x="3238" y="24175"/>
                    <a:pt x="3252" y="24175"/>
                  </a:cubicBezTo>
                  <a:cubicBezTo>
                    <a:pt x="3279" y="24175"/>
                    <a:pt x="3301" y="24107"/>
                    <a:pt x="3369" y="24084"/>
                  </a:cubicBezTo>
                  <a:cubicBezTo>
                    <a:pt x="3786" y="23806"/>
                    <a:pt x="4203" y="23551"/>
                    <a:pt x="4697" y="23551"/>
                  </a:cubicBezTo>
                  <a:cubicBezTo>
                    <a:pt x="4796" y="23551"/>
                    <a:pt x="4898" y="23561"/>
                    <a:pt x="5004" y="23584"/>
                  </a:cubicBezTo>
                  <a:cubicBezTo>
                    <a:pt x="5050" y="23590"/>
                    <a:pt x="5089" y="23594"/>
                    <a:pt x="5122" y="23594"/>
                  </a:cubicBezTo>
                  <a:cubicBezTo>
                    <a:pt x="5253" y="23594"/>
                    <a:pt x="5291" y="23530"/>
                    <a:pt x="5371" y="23317"/>
                  </a:cubicBezTo>
                  <a:cubicBezTo>
                    <a:pt x="5437" y="23150"/>
                    <a:pt x="5537" y="23050"/>
                    <a:pt x="5738" y="23050"/>
                  </a:cubicBezTo>
                  <a:lnTo>
                    <a:pt x="6105" y="22916"/>
                  </a:lnTo>
                  <a:cubicBezTo>
                    <a:pt x="6130" y="22912"/>
                    <a:pt x="6154" y="22910"/>
                    <a:pt x="6176" y="22910"/>
                  </a:cubicBezTo>
                  <a:cubicBezTo>
                    <a:pt x="6335" y="22910"/>
                    <a:pt x="6434" y="23012"/>
                    <a:pt x="6405" y="23217"/>
                  </a:cubicBezTo>
                  <a:cubicBezTo>
                    <a:pt x="6338" y="23550"/>
                    <a:pt x="6238" y="23917"/>
                    <a:pt x="6105" y="24251"/>
                  </a:cubicBezTo>
                  <a:cubicBezTo>
                    <a:pt x="6059" y="24454"/>
                    <a:pt x="5984" y="24535"/>
                    <a:pt x="5836" y="24535"/>
                  </a:cubicBezTo>
                  <a:cubicBezTo>
                    <a:pt x="5765" y="24535"/>
                    <a:pt x="5679" y="24517"/>
                    <a:pt x="5571" y="24484"/>
                  </a:cubicBezTo>
                  <a:lnTo>
                    <a:pt x="5337" y="24384"/>
                  </a:lnTo>
                  <a:lnTo>
                    <a:pt x="5337" y="24384"/>
                  </a:lnTo>
                  <a:cubicBezTo>
                    <a:pt x="5404" y="24618"/>
                    <a:pt x="5571" y="24718"/>
                    <a:pt x="5904" y="24885"/>
                  </a:cubicBezTo>
                  <a:cubicBezTo>
                    <a:pt x="5983" y="24893"/>
                    <a:pt x="6064" y="24900"/>
                    <a:pt x="6143" y="24900"/>
                  </a:cubicBezTo>
                  <a:cubicBezTo>
                    <a:pt x="6367" y="24900"/>
                    <a:pt x="6582" y="24848"/>
                    <a:pt x="6705" y="24651"/>
                  </a:cubicBezTo>
                  <a:cubicBezTo>
                    <a:pt x="6838" y="24451"/>
                    <a:pt x="7039" y="24418"/>
                    <a:pt x="7239" y="24384"/>
                  </a:cubicBezTo>
                  <a:cubicBezTo>
                    <a:pt x="7506" y="24317"/>
                    <a:pt x="7706" y="24317"/>
                    <a:pt x="7906" y="24151"/>
                  </a:cubicBezTo>
                  <a:cubicBezTo>
                    <a:pt x="7933" y="24133"/>
                    <a:pt x="7962" y="24125"/>
                    <a:pt x="7991" y="24125"/>
                  </a:cubicBezTo>
                  <a:cubicBezTo>
                    <a:pt x="8070" y="24125"/>
                    <a:pt x="8148" y="24186"/>
                    <a:pt x="8173" y="24284"/>
                  </a:cubicBezTo>
                  <a:cubicBezTo>
                    <a:pt x="8206" y="24418"/>
                    <a:pt x="8206" y="24484"/>
                    <a:pt x="8073" y="24584"/>
                  </a:cubicBezTo>
                  <a:cubicBezTo>
                    <a:pt x="7806" y="24784"/>
                    <a:pt x="7806" y="24784"/>
                    <a:pt x="7906" y="25085"/>
                  </a:cubicBezTo>
                  <a:cubicBezTo>
                    <a:pt x="7973" y="25218"/>
                    <a:pt x="8006" y="25385"/>
                    <a:pt x="8039" y="25485"/>
                  </a:cubicBezTo>
                  <a:cubicBezTo>
                    <a:pt x="8039" y="25585"/>
                    <a:pt x="8073" y="25652"/>
                    <a:pt x="8173" y="25718"/>
                  </a:cubicBezTo>
                  <a:cubicBezTo>
                    <a:pt x="8540" y="25919"/>
                    <a:pt x="8840" y="26252"/>
                    <a:pt x="9240" y="26319"/>
                  </a:cubicBezTo>
                  <a:lnTo>
                    <a:pt x="9240" y="26311"/>
                  </a:lnTo>
                  <a:lnTo>
                    <a:pt x="9240" y="26311"/>
                  </a:lnTo>
                  <a:cubicBezTo>
                    <a:pt x="9456" y="26471"/>
                    <a:pt x="9709" y="26538"/>
                    <a:pt x="9968" y="26538"/>
                  </a:cubicBezTo>
                  <a:cubicBezTo>
                    <a:pt x="10104" y="26538"/>
                    <a:pt x="10241" y="26519"/>
                    <a:pt x="10374" y="26486"/>
                  </a:cubicBezTo>
                  <a:cubicBezTo>
                    <a:pt x="10451" y="26470"/>
                    <a:pt x="10526" y="26462"/>
                    <a:pt x="10599" y="26462"/>
                  </a:cubicBezTo>
                  <a:cubicBezTo>
                    <a:pt x="10842" y="26462"/>
                    <a:pt x="11062" y="26555"/>
                    <a:pt x="11242" y="26786"/>
                  </a:cubicBezTo>
                  <a:cubicBezTo>
                    <a:pt x="11475" y="27053"/>
                    <a:pt x="11575" y="27253"/>
                    <a:pt x="11508" y="27586"/>
                  </a:cubicBezTo>
                  <a:cubicBezTo>
                    <a:pt x="11475" y="27720"/>
                    <a:pt x="11575" y="27787"/>
                    <a:pt x="11642" y="27887"/>
                  </a:cubicBezTo>
                  <a:cubicBezTo>
                    <a:pt x="11842" y="28220"/>
                    <a:pt x="12242" y="28287"/>
                    <a:pt x="12509" y="28554"/>
                  </a:cubicBezTo>
                  <a:cubicBezTo>
                    <a:pt x="12602" y="28610"/>
                    <a:pt x="12696" y="28655"/>
                    <a:pt x="12789" y="28655"/>
                  </a:cubicBezTo>
                  <a:cubicBezTo>
                    <a:pt x="12863" y="28655"/>
                    <a:pt x="12936" y="28627"/>
                    <a:pt x="13009" y="28554"/>
                  </a:cubicBezTo>
                  <a:cubicBezTo>
                    <a:pt x="13064" y="28472"/>
                    <a:pt x="13164" y="28412"/>
                    <a:pt x="13273" y="28412"/>
                  </a:cubicBezTo>
                  <a:cubicBezTo>
                    <a:pt x="13296" y="28412"/>
                    <a:pt x="13319" y="28415"/>
                    <a:pt x="13343" y="28420"/>
                  </a:cubicBezTo>
                  <a:cubicBezTo>
                    <a:pt x="13577" y="28487"/>
                    <a:pt x="13843" y="28587"/>
                    <a:pt x="13877" y="28821"/>
                  </a:cubicBezTo>
                  <a:cubicBezTo>
                    <a:pt x="13977" y="29121"/>
                    <a:pt x="14077" y="29288"/>
                    <a:pt x="14377" y="29321"/>
                  </a:cubicBezTo>
                  <a:cubicBezTo>
                    <a:pt x="14544" y="29388"/>
                    <a:pt x="14544" y="29488"/>
                    <a:pt x="14410" y="29621"/>
                  </a:cubicBezTo>
                  <a:cubicBezTo>
                    <a:pt x="14377" y="29655"/>
                    <a:pt x="14310" y="29655"/>
                    <a:pt x="14310" y="29821"/>
                  </a:cubicBezTo>
                  <a:cubicBezTo>
                    <a:pt x="14397" y="29800"/>
                    <a:pt x="14482" y="29791"/>
                    <a:pt x="14567" y="29791"/>
                  </a:cubicBezTo>
                  <a:cubicBezTo>
                    <a:pt x="14871" y="29791"/>
                    <a:pt x="15164" y="29910"/>
                    <a:pt x="15478" y="29988"/>
                  </a:cubicBezTo>
                  <a:cubicBezTo>
                    <a:pt x="15578" y="30055"/>
                    <a:pt x="15678" y="30088"/>
                    <a:pt x="15811" y="30088"/>
                  </a:cubicBezTo>
                  <a:cubicBezTo>
                    <a:pt x="16012" y="30088"/>
                    <a:pt x="16212" y="30155"/>
                    <a:pt x="16379" y="30288"/>
                  </a:cubicBezTo>
                  <a:cubicBezTo>
                    <a:pt x="16512" y="30388"/>
                    <a:pt x="16712" y="30455"/>
                    <a:pt x="16879" y="30555"/>
                  </a:cubicBezTo>
                  <a:cubicBezTo>
                    <a:pt x="16892" y="30558"/>
                    <a:pt x="16904" y="30560"/>
                    <a:pt x="16917" y="30560"/>
                  </a:cubicBezTo>
                  <a:cubicBezTo>
                    <a:pt x="16998" y="30560"/>
                    <a:pt x="17078" y="30503"/>
                    <a:pt x="17150" y="30503"/>
                  </a:cubicBezTo>
                  <a:cubicBezTo>
                    <a:pt x="17184" y="30503"/>
                    <a:pt x="17216" y="30516"/>
                    <a:pt x="17246" y="30555"/>
                  </a:cubicBezTo>
                  <a:cubicBezTo>
                    <a:pt x="17318" y="30627"/>
                    <a:pt x="17407" y="30682"/>
                    <a:pt x="17489" y="30682"/>
                  </a:cubicBezTo>
                  <a:cubicBezTo>
                    <a:pt x="17521" y="30682"/>
                    <a:pt x="17551" y="30674"/>
                    <a:pt x="17579" y="30655"/>
                  </a:cubicBezTo>
                  <a:cubicBezTo>
                    <a:pt x="17632" y="30648"/>
                    <a:pt x="17681" y="30644"/>
                    <a:pt x="17726" y="30644"/>
                  </a:cubicBezTo>
                  <a:cubicBezTo>
                    <a:pt x="17883" y="30644"/>
                    <a:pt x="17995" y="30693"/>
                    <a:pt x="18046" y="30822"/>
                  </a:cubicBezTo>
                  <a:cubicBezTo>
                    <a:pt x="18131" y="30971"/>
                    <a:pt x="18230" y="30998"/>
                    <a:pt x="18342" y="30998"/>
                  </a:cubicBezTo>
                  <a:cubicBezTo>
                    <a:pt x="18406" y="30998"/>
                    <a:pt x="18474" y="30989"/>
                    <a:pt x="18547" y="30989"/>
                  </a:cubicBezTo>
                  <a:cubicBezTo>
                    <a:pt x="18825" y="30989"/>
                    <a:pt x="19080" y="31105"/>
                    <a:pt x="19350" y="31105"/>
                  </a:cubicBezTo>
                  <a:cubicBezTo>
                    <a:pt x="19404" y="31105"/>
                    <a:pt x="19459" y="31100"/>
                    <a:pt x="19514" y="31089"/>
                  </a:cubicBezTo>
                  <a:cubicBezTo>
                    <a:pt x="19481" y="30989"/>
                    <a:pt x="19414" y="30956"/>
                    <a:pt x="19381" y="30922"/>
                  </a:cubicBezTo>
                  <a:cubicBezTo>
                    <a:pt x="19314" y="30789"/>
                    <a:pt x="19314" y="30655"/>
                    <a:pt x="19481" y="30655"/>
                  </a:cubicBezTo>
                  <a:cubicBezTo>
                    <a:pt x="19581" y="30655"/>
                    <a:pt x="19714" y="30655"/>
                    <a:pt x="19848" y="30589"/>
                  </a:cubicBezTo>
                  <a:cubicBezTo>
                    <a:pt x="19931" y="30533"/>
                    <a:pt x="20015" y="30506"/>
                    <a:pt x="20096" y="30506"/>
                  </a:cubicBezTo>
                  <a:cubicBezTo>
                    <a:pt x="20209" y="30506"/>
                    <a:pt x="20318" y="30558"/>
                    <a:pt x="20415" y="30655"/>
                  </a:cubicBezTo>
                  <a:cubicBezTo>
                    <a:pt x="20848" y="31056"/>
                    <a:pt x="21315" y="31423"/>
                    <a:pt x="21749" y="31789"/>
                  </a:cubicBezTo>
                  <a:cubicBezTo>
                    <a:pt x="21916" y="31923"/>
                    <a:pt x="22149" y="31990"/>
                    <a:pt x="22249" y="32156"/>
                  </a:cubicBezTo>
                  <a:cubicBezTo>
                    <a:pt x="22483" y="32390"/>
                    <a:pt x="22683" y="32457"/>
                    <a:pt x="22917" y="32557"/>
                  </a:cubicBezTo>
                  <a:cubicBezTo>
                    <a:pt x="23217" y="32657"/>
                    <a:pt x="23517" y="32723"/>
                    <a:pt x="23817" y="32790"/>
                  </a:cubicBezTo>
                  <a:cubicBezTo>
                    <a:pt x="24318" y="32924"/>
                    <a:pt x="24851" y="32924"/>
                    <a:pt x="25252" y="33291"/>
                  </a:cubicBezTo>
                  <a:cubicBezTo>
                    <a:pt x="25321" y="33314"/>
                    <a:pt x="25374" y="33352"/>
                    <a:pt x="25444" y="33352"/>
                  </a:cubicBezTo>
                  <a:cubicBezTo>
                    <a:pt x="25475" y="33352"/>
                    <a:pt x="25510" y="33345"/>
                    <a:pt x="25552" y="33324"/>
                  </a:cubicBezTo>
                  <a:cubicBezTo>
                    <a:pt x="25685" y="33324"/>
                    <a:pt x="25752" y="33391"/>
                    <a:pt x="25852" y="33457"/>
                  </a:cubicBezTo>
                  <a:cubicBezTo>
                    <a:pt x="25985" y="33591"/>
                    <a:pt x="26052" y="33724"/>
                    <a:pt x="26186" y="33791"/>
                  </a:cubicBezTo>
                  <a:cubicBezTo>
                    <a:pt x="26352" y="33958"/>
                    <a:pt x="26419" y="34225"/>
                    <a:pt x="26586" y="34391"/>
                  </a:cubicBezTo>
                  <a:cubicBezTo>
                    <a:pt x="26753" y="34592"/>
                    <a:pt x="27086" y="34458"/>
                    <a:pt x="27253" y="34592"/>
                  </a:cubicBezTo>
                  <a:cubicBezTo>
                    <a:pt x="27587" y="34792"/>
                    <a:pt x="27987" y="34892"/>
                    <a:pt x="28354" y="34992"/>
                  </a:cubicBezTo>
                  <a:cubicBezTo>
                    <a:pt x="28821" y="35159"/>
                    <a:pt x="29254" y="35225"/>
                    <a:pt x="29755" y="35225"/>
                  </a:cubicBezTo>
                  <a:cubicBezTo>
                    <a:pt x="30422" y="35159"/>
                    <a:pt x="31022" y="34925"/>
                    <a:pt x="31656" y="34758"/>
                  </a:cubicBezTo>
                  <a:cubicBezTo>
                    <a:pt x="31869" y="34681"/>
                    <a:pt x="32082" y="34626"/>
                    <a:pt x="32294" y="34626"/>
                  </a:cubicBezTo>
                  <a:cubicBezTo>
                    <a:pt x="32449" y="34626"/>
                    <a:pt x="32603" y="34655"/>
                    <a:pt x="32757" y="34725"/>
                  </a:cubicBezTo>
                  <a:cubicBezTo>
                    <a:pt x="32928" y="34774"/>
                    <a:pt x="33081" y="34805"/>
                    <a:pt x="33229" y="34805"/>
                  </a:cubicBezTo>
                  <a:cubicBezTo>
                    <a:pt x="33283" y="34805"/>
                    <a:pt x="33337" y="34801"/>
                    <a:pt x="33391" y="34792"/>
                  </a:cubicBezTo>
                  <a:cubicBezTo>
                    <a:pt x="33524" y="34775"/>
                    <a:pt x="33660" y="34767"/>
                    <a:pt x="33796" y="34767"/>
                  </a:cubicBezTo>
                  <a:cubicBezTo>
                    <a:pt x="34204" y="34767"/>
                    <a:pt x="34617" y="34842"/>
                    <a:pt x="34992" y="34992"/>
                  </a:cubicBezTo>
                  <a:cubicBezTo>
                    <a:pt x="35170" y="35081"/>
                    <a:pt x="35348" y="35096"/>
                    <a:pt x="35535" y="35096"/>
                  </a:cubicBezTo>
                  <a:cubicBezTo>
                    <a:pt x="35629" y="35096"/>
                    <a:pt x="35726" y="35092"/>
                    <a:pt x="35826" y="35092"/>
                  </a:cubicBezTo>
                  <a:cubicBezTo>
                    <a:pt x="35993" y="35092"/>
                    <a:pt x="36159" y="34958"/>
                    <a:pt x="36259" y="34825"/>
                  </a:cubicBezTo>
                  <a:cubicBezTo>
                    <a:pt x="36393" y="34725"/>
                    <a:pt x="36359" y="34491"/>
                    <a:pt x="36226" y="34391"/>
                  </a:cubicBezTo>
                  <a:cubicBezTo>
                    <a:pt x="36159" y="34291"/>
                    <a:pt x="35926" y="34291"/>
                    <a:pt x="35892" y="34125"/>
                  </a:cubicBezTo>
                  <a:cubicBezTo>
                    <a:pt x="36044" y="34033"/>
                    <a:pt x="36189" y="33977"/>
                    <a:pt x="36330" y="33977"/>
                  </a:cubicBezTo>
                  <a:cubicBezTo>
                    <a:pt x="36499" y="33977"/>
                    <a:pt x="36663" y="34058"/>
                    <a:pt x="36826" y="34258"/>
                  </a:cubicBezTo>
                  <a:cubicBezTo>
                    <a:pt x="36993" y="34458"/>
                    <a:pt x="37260" y="34592"/>
                    <a:pt x="37560" y="34592"/>
                  </a:cubicBezTo>
                  <a:cubicBezTo>
                    <a:pt x="37894" y="34592"/>
                    <a:pt x="38261" y="34558"/>
                    <a:pt x="38661" y="34491"/>
                  </a:cubicBezTo>
                  <a:cubicBezTo>
                    <a:pt x="39395" y="34425"/>
                    <a:pt x="40095" y="34125"/>
                    <a:pt x="40829" y="33924"/>
                  </a:cubicBezTo>
                  <a:cubicBezTo>
                    <a:pt x="41897" y="33557"/>
                    <a:pt x="42897" y="33057"/>
                    <a:pt x="43865" y="32423"/>
                  </a:cubicBezTo>
                  <a:cubicBezTo>
                    <a:pt x="44232" y="32156"/>
                    <a:pt x="44599" y="31923"/>
                    <a:pt x="45032" y="31723"/>
                  </a:cubicBezTo>
                  <a:cubicBezTo>
                    <a:pt x="45566" y="31423"/>
                    <a:pt x="46033" y="31056"/>
                    <a:pt x="46400" y="30555"/>
                  </a:cubicBezTo>
                  <a:cubicBezTo>
                    <a:pt x="46600" y="30288"/>
                    <a:pt x="46767" y="29988"/>
                    <a:pt x="47000" y="29721"/>
                  </a:cubicBezTo>
                  <a:cubicBezTo>
                    <a:pt x="47067" y="29588"/>
                    <a:pt x="47100" y="29454"/>
                    <a:pt x="47234" y="29421"/>
                  </a:cubicBezTo>
                  <a:cubicBezTo>
                    <a:pt x="47668" y="29254"/>
                    <a:pt x="48001" y="28921"/>
                    <a:pt x="48401" y="28754"/>
                  </a:cubicBezTo>
                  <a:cubicBezTo>
                    <a:pt x="49235" y="28454"/>
                    <a:pt x="50036" y="27086"/>
                    <a:pt x="49902" y="26219"/>
                  </a:cubicBezTo>
                  <a:cubicBezTo>
                    <a:pt x="49869" y="25819"/>
                    <a:pt x="49869" y="25485"/>
                    <a:pt x="50036" y="25151"/>
                  </a:cubicBezTo>
                  <a:cubicBezTo>
                    <a:pt x="50069" y="25085"/>
                    <a:pt x="50103" y="24985"/>
                    <a:pt x="50069" y="24918"/>
                  </a:cubicBezTo>
                  <a:cubicBezTo>
                    <a:pt x="49936" y="24651"/>
                    <a:pt x="50069" y="24418"/>
                    <a:pt x="50103" y="24151"/>
                  </a:cubicBezTo>
                  <a:cubicBezTo>
                    <a:pt x="50203" y="23884"/>
                    <a:pt x="50003" y="23617"/>
                    <a:pt x="50036" y="23317"/>
                  </a:cubicBezTo>
                  <a:lnTo>
                    <a:pt x="50036" y="23117"/>
                  </a:lnTo>
                  <a:cubicBezTo>
                    <a:pt x="50103" y="22249"/>
                    <a:pt x="49902" y="21415"/>
                    <a:pt x="49902" y="20548"/>
                  </a:cubicBezTo>
                  <a:cubicBezTo>
                    <a:pt x="49602" y="19714"/>
                    <a:pt x="49502" y="18814"/>
                    <a:pt x="49035" y="18080"/>
                  </a:cubicBezTo>
                  <a:cubicBezTo>
                    <a:pt x="48902" y="17880"/>
                    <a:pt x="48735" y="17613"/>
                    <a:pt x="48702" y="17312"/>
                  </a:cubicBezTo>
                  <a:cubicBezTo>
                    <a:pt x="48668" y="16912"/>
                    <a:pt x="48435" y="16545"/>
                    <a:pt x="48201" y="16145"/>
                  </a:cubicBezTo>
                  <a:cubicBezTo>
                    <a:pt x="48101" y="16045"/>
                    <a:pt x="48001" y="15911"/>
                    <a:pt x="48001" y="15745"/>
                  </a:cubicBezTo>
                  <a:cubicBezTo>
                    <a:pt x="48001" y="15411"/>
                    <a:pt x="47768" y="15144"/>
                    <a:pt x="47567" y="14911"/>
                  </a:cubicBezTo>
                  <a:cubicBezTo>
                    <a:pt x="47334" y="14611"/>
                    <a:pt x="47067" y="14310"/>
                    <a:pt x="46934" y="13943"/>
                  </a:cubicBezTo>
                  <a:cubicBezTo>
                    <a:pt x="46867" y="13743"/>
                    <a:pt x="46734" y="13576"/>
                    <a:pt x="46567" y="13410"/>
                  </a:cubicBezTo>
                  <a:cubicBezTo>
                    <a:pt x="45900" y="12642"/>
                    <a:pt x="45199" y="11975"/>
                    <a:pt x="44365" y="11408"/>
                  </a:cubicBezTo>
                  <a:cubicBezTo>
                    <a:pt x="43932" y="11108"/>
                    <a:pt x="43598" y="10741"/>
                    <a:pt x="43098" y="10608"/>
                  </a:cubicBezTo>
                  <a:cubicBezTo>
                    <a:pt x="42931" y="10574"/>
                    <a:pt x="42764" y="10441"/>
                    <a:pt x="42697" y="10241"/>
                  </a:cubicBezTo>
                  <a:cubicBezTo>
                    <a:pt x="42531" y="9907"/>
                    <a:pt x="42264" y="9740"/>
                    <a:pt x="42030" y="9540"/>
                  </a:cubicBezTo>
                  <a:cubicBezTo>
                    <a:pt x="41563" y="9107"/>
                    <a:pt x="40996" y="8806"/>
                    <a:pt x="40396" y="8540"/>
                  </a:cubicBezTo>
                  <a:cubicBezTo>
                    <a:pt x="39829" y="8206"/>
                    <a:pt x="39228" y="7906"/>
                    <a:pt x="38694" y="7472"/>
                  </a:cubicBezTo>
                  <a:cubicBezTo>
                    <a:pt x="38161" y="7072"/>
                    <a:pt x="37594" y="6705"/>
                    <a:pt x="37193" y="6138"/>
                  </a:cubicBezTo>
                  <a:cubicBezTo>
                    <a:pt x="36927" y="5871"/>
                    <a:pt x="36693" y="5637"/>
                    <a:pt x="36359" y="5437"/>
                  </a:cubicBezTo>
                  <a:cubicBezTo>
                    <a:pt x="36193" y="5371"/>
                    <a:pt x="36026" y="5271"/>
                    <a:pt x="35926" y="5104"/>
                  </a:cubicBezTo>
                  <a:cubicBezTo>
                    <a:pt x="35826" y="4770"/>
                    <a:pt x="35526" y="4637"/>
                    <a:pt x="35259" y="4437"/>
                  </a:cubicBezTo>
                  <a:cubicBezTo>
                    <a:pt x="34692" y="3970"/>
                    <a:pt x="34058" y="3569"/>
                    <a:pt x="33424" y="3102"/>
                  </a:cubicBezTo>
                  <a:cubicBezTo>
                    <a:pt x="33324" y="3036"/>
                    <a:pt x="33157" y="2902"/>
                    <a:pt x="32990" y="2902"/>
                  </a:cubicBezTo>
                  <a:cubicBezTo>
                    <a:pt x="32967" y="2905"/>
                    <a:pt x="32944" y="2906"/>
                    <a:pt x="32922" y="2906"/>
                  </a:cubicBezTo>
                  <a:cubicBezTo>
                    <a:pt x="32694" y="2906"/>
                    <a:pt x="32542" y="2757"/>
                    <a:pt x="32390" y="2635"/>
                  </a:cubicBezTo>
                  <a:cubicBezTo>
                    <a:pt x="31823" y="2135"/>
                    <a:pt x="31156" y="1868"/>
                    <a:pt x="30389" y="1768"/>
                  </a:cubicBezTo>
                  <a:cubicBezTo>
                    <a:pt x="30155" y="1735"/>
                    <a:pt x="29821" y="1701"/>
                    <a:pt x="29655" y="1434"/>
                  </a:cubicBezTo>
                  <a:cubicBezTo>
                    <a:pt x="29321" y="967"/>
                    <a:pt x="28721" y="867"/>
                    <a:pt x="28320" y="534"/>
                  </a:cubicBezTo>
                  <a:cubicBezTo>
                    <a:pt x="28197" y="463"/>
                    <a:pt x="28074" y="421"/>
                    <a:pt x="27961" y="421"/>
                  </a:cubicBezTo>
                  <a:cubicBezTo>
                    <a:pt x="27859" y="421"/>
                    <a:pt x="27765" y="455"/>
                    <a:pt x="27687" y="534"/>
                  </a:cubicBezTo>
                  <a:cubicBezTo>
                    <a:pt x="27576" y="644"/>
                    <a:pt x="27446" y="693"/>
                    <a:pt x="27318" y="693"/>
                  </a:cubicBezTo>
                  <a:cubicBezTo>
                    <a:pt x="27213" y="693"/>
                    <a:pt x="27109" y="660"/>
                    <a:pt x="27019" y="601"/>
                  </a:cubicBezTo>
                  <a:cubicBezTo>
                    <a:pt x="26955" y="557"/>
                    <a:pt x="26894" y="539"/>
                    <a:pt x="26836" y="539"/>
                  </a:cubicBezTo>
                  <a:cubicBezTo>
                    <a:pt x="26715" y="539"/>
                    <a:pt x="26609" y="621"/>
                    <a:pt x="26519" y="734"/>
                  </a:cubicBezTo>
                  <a:cubicBezTo>
                    <a:pt x="26392" y="924"/>
                    <a:pt x="26239" y="994"/>
                    <a:pt x="26067" y="994"/>
                  </a:cubicBezTo>
                  <a:cubicBezTo>
                    <a:pt x="25967" y="994"/>
                    <a:pt x="25862" y="971"/>
                    <a:pt x="25752" y="934"/>
                  </a:cubicBezTo>
                  <a:cubicBezTo>
                    <a:pt x="25552" y="901"/>
                    <a:pt x="25385" y="801"/>
                    <a:pt x="25218" y="701"/>
                  </a:cubicBezTo>
                  <a:cubicBezTo>
                    <a:pt x="24985" y="467"/>
                    <a:pt x="24684" y="400"/>
                    <a:pt x="24384" y="300"/>
                  </a:cubicBezTo>
                  <a:cubicBezTo>
                    <a:pt x="24184" y="267"/>
                    <a:pt x="24017" y="200"/>
                    <a:pt x="23851" y="100"/>
                  </a:cubicBezTo>
                  <a:cubicBezTo>
                    <a:pt x="23720" y="35"/>
                    <a:pt x="23615" y="0"/>
                    <a:pt x="23524" y="0"/>
                  </a:cubicBezTo>
                  <a:close/>
                </a:path>
              </a:pathLst>
            </a:custGeom>
            <a:solidFill>
              <a:srgbClr val="E87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 rot="-1447029">
              <a:off x="4839019" y="-874089"/>
              <a:ext cx="3069878" cy="1560602"/>
            </a:xfrm>
            <a:custGeom>
              <a:avLst/>
              <a:gdLst/>
              <a:ahLst/>
              <a:cxnLst/>
              <a:rect l="l" t="t" r="r" b="b"/>
              <a:pathLst>
                <a:path w="70818" h="36001" extrusionOk="0">
                  <a:moveTo>
                    <a:pt x="47031" y="1531"/>
                  </a:moveTo>
                  <a:cubicBezTo>
                    <a:pt x="47023" y="1574"/>
                    <a:pt x="46995" y="1649"/>
                    <a:pt x="46967" y="1677"/>
                  </a:cubicBezTo>
                  <a:lnTo>
                    <a:pt x="46900" y="1610"/>
                  </a:lnTo>
                  <a:cubicBezTo>
                    <a:pt x="46928" y="1610"/>
                    <a:pt x="46977" y="1566"/>
                    <a:pt x="47031" y="1531"/>
                  </a:cubicBezTo>
                  <a:close/>
                  <a:moveTo>
                    <a:pt x="48802" y="877"/>
                  </a:moveTo>
                  <a:lnTo>
                    <a:pt x="48802" y="877"/>
                  </a:lnTo>
                  <a:cubicBezTo>
                    <a:pt x="49035" y="943"/>
                    <a:pt x="49202" y="1043"/>
                    <a:pt x="49169" y="1344"/>
                  </a:cubicBezTo>
                  <a:cubicBezTo>
                    <a:pt x="49135" y="1510"/>
                    <a:pt x="48968" y="1711"/>
                    <a:pt x="48935" y="1711"/>
                  </a:cubicBezTo>
                  <a:cubicBezTo>
                    <a:pt x="48635" y="1644"/>
                    <a:pt x="48935" y="1510"/>
                    <a:pt x="48935" y="1377"/>
                  </a:cubicBezTo>
                  <a:cubicBezTo>
                    <a:pt x="48935" y="1210"/>
                    <a:pt x="48835" y="1043"/>
                    <a:pt x="48802" y="877"/>
                  </a:cubicBezTo>
                  <a:close/>
                  <a:moveTo>
                    <a:pt x="56741" y="2845"/>
                  </a:moveTo>
                  <a:lnTo>
                    <a:pt x="56774" y="2878"/>
                  </a:lnTo>
                  <a:lnTo>
                    <a:pt x="56741" y="2911"/>
                  </a:lnTo>
                  <a:lnTo>
                    <a:pt x="56741" y="2845"/>
                  </a:lnTo>
                  <a:close/>
                  <a:moveTo>
                    <a:pt x="49302" y="25861"/>
                  </a:moveTo>
                  <a:cubicBezTo>
                    <a:pt x="49335" y="25894"/>
                    <a:pt x="49402" y="25928"/>
                    <a:pt x="49435" y="25928"/>
                  </a:cubicBezTo>
                  <a:cubicBezTo>
                    <a:pt x="49435" y="25995"/>
                    <a:pt x="49402" y="26028"/>
                    <a:pt x="49402" y="26061"/>
                  </a:cubicBezTo>
                  <a:cubicBezTo>
                    <a:pt x="49335" y="26061"/>
                    <a:pt x="49269" y="26028"/>
                    <a:pt x="49269" y="25995"/>
                  </a:cubicBezTo>
                  <a:cubicBezTo>
                    <a:pt x="49269" y="25928"/>
                    <a:pt x="49302" y="25894"/>
                    <a:pt x="49302" y="25861"/>
                  </a:cubicBezTo>
                  <a:close/>
                  <a:moveTo>
                    <a:pt x="47334" y="26128"/>
                  </a:moveTo>
                  <a:lnTo>
                    <a:pt x="47401" y="26161"/>
                  </a:lnTo>
                  <a:cubicBezTo>
                    <a:pt x="47401" y="26169"/>
                    <a:pt x="47401" y="26176"/>
                    <a:pt x="47402" y="26184"/>
                  </a:cubicBezTo>
                  <a:lnTo>
                    <a:pt x="47402" y="26184"/>
                  </a:lnTo>
                  <a:cubicBezTo>
                    <a:pt x="47383" y="26161"/>
                    <a:pt x="47361" y="26142"/>
                    <a:pt x="47334" y="26128"/>
                  </a:cubicBezTo>
                  <a:close/>
                  <a:moveTo>
                    <a:pt x="38628" y="28963"/>
                  </a:moveTo>
                  <a:cubicBezTo>
                    <a:pt x="38661" y="28963"/>
                    <a:pt x="38728" y="28997"/>
                    <a:pt x="38694" y="29030"/>
                  </a:cubicBezTo>
                  <a:lnTo>
                    <a:pt x="38628" y="29097"/>
                  </a:lnTo>
                  <a:lnTo>
                    <a:pt x="38594" y="29063"/>
                  </a:lnTo>
                  <a:cubicBezTo>
                    <a:pt x="38594" y="29030"/>
                    <a:pt x="38628" y="28997"/>
                    <a:pt x="38628" y="28963"/>
                  </a:cubicBezTo>
                  <a:close/>
                  <a:moveTo>
                    <a:pt x="6505" y="29697"/>
                  </a:moveTo>
                  <a:cubicBezTo>
                    <a:pt x="6638" y="29797"/>
                    <a:pt x="6772" y="29864"/>
                    <a:pt x="6872" y="29997"/>
                  </a:cubicBezTo>
                  <a:cubicBezTo>
                    <a:pt x="6905" y="29997"/>
                    <a:pt x="6905" y="30064"/>
                    <a:pt x="6905" y="30097"/>
                  </a:cubicBezTo>
                  <a:cubicBezTo>
                    <a:pt x="6838" y="30097"/>
                    <a:pt x="6786" y="30127"/>
                    <a:pt x="6749" y="30127"/>
                  </a:cubicBezTo>
                  <a:cubicBezTo>
                    <a:pt x="6731" y="30127"/>
                    <a:pt x="6716" y="30120"/>
                    <a:pt x="6705" y="30097"/>
                  </a:cubicBezTo>
                  <a:cubicBezTo>
                    <a:pt x="6571" y="29997"/>
                    <a:pt x="6505" y="29864"/>
                    <a:pt x="6438" y="29731"/>
                  </a:cubicBezTo>
                  <a:cubicBezTo>
                    <a:pt x="6438" y="29731"/>
                    <a:pt x="6471" y="29731"/>
                    <a:pt x="6505" y="29697"/>
                  </a:cubicBezTo>
                  <a:close/>
                  <a:moveTo>
                    <a:pt x="39795" y="29931"/>
                  </a:moveTo>
                  <a:cubicBezTo>
                    <a:pt x="39862" y="29931"/>
                    <a:pt x="39962" y="29997"/>
                    <a:pt x="40095" y="29997"/>
                  </a:cubicBezTo>
                  <a:lnTo>
                    <a:pt x="39995" y="30164"/>
                  </a:lnTo>
                  <a:cubicBezTo>
                    <a:pt x="39895" y="30164"/>
                    <a:pt x="39795" y="30097"/>
                    <a:pt x="39728" y="30064"/>
                  </a:cubicBezTo>
                  <a:cubicBezTo>
                    <a:pt x="39762" y="30031"/>
                    <a:pt x="39762" y="29931"/>
                    <a:pt x="39795" y="29931"/>
                  </a:cubicBezTo>
                  <a:close/>
                  <a:moveTo>
                    <a:pt x="28053" y="33767"/>
                  </a:moveTo>
                  <a:lnTo>
                    <a:pt x="28053" y="33833"/>
                  </a:lnTo>
                  <a:lnTo>
                    <a:pt x="27987" y="33867"/>
                  </a:lnTo>
                  <a:cubicBezTo>
                    <a:pt x="27953" y="33833"/>
                    <a:pt x="27953" y="33833"/>
                    <a:pt x="27953" y="33767"/>
                  </a:cubicBezTo>
                  <a:close/>
                  <a:moveTo>
                    <a:pt x="14310" y="34501"/>
                  </a:moveTo>
                  <a:cubicBezTo>
                    <a:pt x="14377" y="34501"/>
                    <a:pt x="14377" y="34534"/>
                    <a:pt x="14410" y="34567"/>
                  </a:cubicBezTo>
                  <a:cubicBezTo>
                    <a:pt x="14377" y="34567"/>
                    <a:pt x="14310" y="34567"/>
                    <a:pt x="14377" y="34634"/>
                  </a:cubicBezTo>
                  <a:cubicBezTo>
                    <a:pt x="14310" y="34634"/>
                    <a:pt x="14310" y="34567"/>
                    <a:pt x="14277" y="34534"/>
                  </a:cubicBezTo>
                  <a:lnTo>
                    <a:pt x="14310" y="34501"/>
                  </a:lnTo>
                  <a:close/>
                  <a:moveTo>
                    <a:pt x="17746" y="34701"/>
                  </a:moveTo>
                  <a:lnTo>
                    <a:pt x="17746" y="34734"/>
                  </a:lnTo>
                  <a:lnTo>
                    <a:pt x="17713" y="34734"/>
                  </a:lnTo>
                  <a:lnTo>
                    <a:pt x="17746" y="34701"/>
                  </a:lnTo>
                  <a:close/>
                  <a:moveTo>
                    <a:pt x="16078" y="34734"/>
                  </a:moveTo>
                  <a:lnTo>
                    <a:pt x="16112" y="34801"/>
                  </a:lnTo>
                  <a:lnTo>
                    <a:pt x="16078" y="34801"/>
                  </a:lnTo>
                  <a:lnTo>
                    <a:pt x="16078" y="34734"/>
                  </a:lnTo>
                  <a:close/>
                  <a:moveTo>
                    <a:pt x="15244" y="35068"/>
                  </a:moveTo>
                  <a:cubicBezTo>
                    <a:pt x="15278" y="35168"/>
                    <a:pt x="15311" y="35235"/>
                    <a:pt x="15411" y="35368"/>
                  </a:cubicBezTo>
                  <a:cubicBezTo>
                    <a:pt x="15278" y="35435"/>
                    <a:pt x="15211" y="35501"/>
                    <a:pt x="15144" y="35568"/>
                  </a:cubicBezTo>
                  <a:cubicBezTo>
                    <a:pt x="15111" y="35435"/>
                    <a:pt x="15077" y="35368"/>
                    <a:pt x="15077" y="35268"/>
                  </a:cubicBezTo>
                  <a:cubicBezTo>
                    <a:pt x="15077" y="35201"/>
                    <a:pt x="15211" y="35101"/>
                    <a:pt x="15244" y="35068"/>
                  </a:cubicBezTo>
                  <a:close/>
                  <a:moveTo>
                    <a:pt x="43421" y="1"/>
                  </a:moveTo>
                  <a:cubicBezTo>
                    <a:pt x="43356" y="1"/>
                    <a:pt x="43273" y="16"/>
                    <a:pt x="43164" y="43"/>
                  </a:cubicBezTo>
                  <a:cubicBezTo>
                    <a:pt x="41930" y="543"/>
                    <a:pt x="41363" y="943"/>
                    <a:pt x="40329" y="2144"/>
                  </a:cubicBezTo>
                  <a:cubicBezTo>
                    <a:pt x="40296" y="2211"/>
                    <a:pt x="40162" y="2311"/>
                    <a:pt x="40095" y="2311"/>
                  </a:cubicBezTo>
                  <a:cubicBezTo>
                    <a:pt x="39713" y="2311"/>
                    <a:pt x="39354" y="2512"/>
                    <a:pt x="38961" y="2512"/>
                  </a:cubicBezTo>
                  <a:cubicBezTo>
                    <a:pt x="38874" y="2512"/>
                    <a:pt x="38785" y="2502"/>
                    <a:pt x="38694" y="2478"/>
                  </a:cubicBezTo>
                  <a:cubicBezTo>
                    <a:pt x="38579" y="2439"/>
                    <a:pt x="38428" y="2406"/>
                    <a:pt x="38274" y="2406"/>
                  </a:cubicBezTo>
                  <a:cubicBezTo>
                    <a:pt x="38027" y="2406"/>
                    <a:pt x="37770" y="2491"/>
                    <a:pt x="37627" y="2778"/>
                  </a:cubicBezTo>
                  <a:cubicBezTo>
                    <a:pt x="37603" y="2802"/>
                    <a:pt x="37513" y="2825"/>
                    <a:pt x="37427" y="2825"/>
                  </a:cubicBezTo>
                  <a:cubicBezTo>
                    <a:pt x="37391" y="2825"/>
                    <a:pt x="37356" y="2821"/>
                    <a:pt x="37327" y="2811"/>
                  </a:cubicBezTo>
                  <a:cubicBezTo>
                    <a:pt x="37219" y="2725"/>
                    <a:pt x="37122" y="2691"/>
                    <a:pt x="37031" y="2691"/>
                  </a:cubicBezTo>
                  <a:cubicBezTo>
                    <a:pt x="36839" y="2691"/>
                    <a:pt x="36674" y="2842"/>
                    <a:pt x="36493" y="2978"/>
                  </a:cubicBezTo>
                  <a:cubicBezTo>
                    <a:pt x="36293" y="3112"/>
                    <a:pt x="36059" y="3212"/>
                    <a:pt x="35792" y="3312"/>
                  </a:cubicBezTo>
                  <a:cubicBezTo>
                    <a:pt x="35608" y="3367"/>
                    <a:pt x="35453" y="3397"/>
                    <a:pt x="35322" y="3397"/>
                  </a:cubicBezTo>
                  <a:cubicBezTo>
                    <a:pt x="34980" y="3397"/>
                    <a:pt x="34794" y="3194"/>
                    <a:pt x="34625" y="2711"/>
                  </a:cubicBezTo>
                  <a:cubicBezTo>
                    <a:pt x="34558" y="2611"/>
                    <a:pt x="34425" y="2478"/>
                    <a:pt x="34325" y="2344"/>
                  </a:cubicBezTo>
                  <a:cubicBezTo>
                    <a:pt x="34291" y="2478"/>
                    <a:pt x="34291" y="2611"/>
                    <a:pt x="34225" y="2678"/>
                  </a:cubicBezTo>
                  <a:cubicBezTo>
                    <a:pt x="34225" y="2701"/>
                    <a:pt x="34129" y="2740"/>
                    <a:pt x="34059" y="2740"/>
                  </a:cubicBezTo>
                  <a:cubicBezTo>
                    <a:pt x="34028" y="2740"/>
                    <a:pt x="34001" y="2732"/>
                    <a:pt x="33991" y="2711"/>
                  </a:cubicBezTo>
                  <a:cubicBezTo>
                    <a:pt x="33919" y="2675"/>
                    <a:pt x="33856" y="2657"/>
                    <a:pt x="33804" y="2657"/>
                  </a:cubicBezTo>
                  <a:cubicBezTo>
                    <a:pt x="33712" y="2657"/>
                    <a:pt x="33657" y="2716"/>
                    <a:pt x="33657" y="2845"/>
                  </a:cubicBezTo>
                  <a:cubicBezTo>
                    <a:pt x="33657" y="3247"/>
                    <a:pt x="33410" y="3352"/>
                    <a:pt x="33106" y="3352"/>
                  </a:cubicBezTo>
                  <a:cubicBezTo>
                    <a:pt x="33058" y="3352"/>
                    <a:pt x="33008" y="3350"/>
                    <a:pt x="32957" y="3345"/>
                  </a:cubicBezTo>
                  <a:cubicBezTo>
                    <a:pt x="32623" y="3312"/>
                    <a:pt x="32323" y="3178"/>
                    <a:pt x="32056" y="3045"/>
                  </a:cubicBezTo>
                  <a:cubicBezTo>
                    <a:pt x="31823" y="2978"/>
                    <a:pt x="31623" y="2811"/>
                    <a:pt x="31456" y="2811"/>
                  </a:cubicBezTo>
                  <a:cubicBezTo>
                    <a:pt x="31410" y="2816"/>
                    <a:pt x="31372" y="2819"/>
                    <a:pt x="31339" y="2819"/>
                  </a:cubicBezTo>
                  <a:cubicBezTo>
                    <a:pt x="31155" y="2819"/>
                    <a:pt x="31151" y="2732"/>
                    <a:pt x="31122" y="2478"/>
                  </a:cubicBezTo>
                  <a:cubicBezTo>
                    <a:pt x="31056" y="1944"/>
                    <a:pt x="30956" y="1310"/>
                    <a:pt x="30288" y="1010"/>
                  </a:cubicBezTo>
                  <a:cubicBezTo>
                    <a:pt x="29855" y="843"/>
                    <a:pt x="29321" y="1043"/>
                    <a:pt x="29088" y="510"/>
                  </a:cubicBezTo>
                  <a:cubicBezTo>
                    <a:pt x="29065" y="499"/>
                    <a:pt x="29028" y="495"/>
                    <a:pt x="28984" y="495"/>
                  </a:cubicBezTo>
                  <a:cubicBezTo>
                    <a:pt x="28895" y="495"/>
                    <a:pt x="28776" y="510"/>
                    <a:pt x="28687" y="510"/>
                  </a:cubicBezTo>
                  <a:cubicBezTo>
                    <a:pt x="27953" y="643"/>
                    <a:pt x="27253" y="777"/>
                    <a:pt x="26486" y="877"/>
                  </a:cubicBezTo>
                  <a:cubicBezTo>
                    <a:pt x="26452" y="977"/>
                    <a:pt x="26419" y="1010"/>
                    <a:pt x="26319" y="1043"/>
                  </a:cubicBezTo>
                  <a:cubicBezTo>
                    <a:pt x="26286" y="1043"/>
                    <a:pt x="26185" y="1010"/>
                    <a:pt x="26152" y="1010"/>
                  </a:cubicBezTo>
                  <a:cubicBezTo>
                    <a:pt x="26185" y="977"/>
                    <a:pt x="26252" y="943"/>
                    <a:pt x="26286" y="943"/>
                  </a:cubicBezTo>
                  <a:cubicBezTo>
                    <a:pt x="26319" y="877"/>
                    <a:pt x="26419" y="877"/>
                    <a:pt x="26486" y="877"/>
                  </a:cubicBezTo>
                  <a:cubicBezTo>
                    <a:pt x="26312" y="587"/>
                    <a:pt x="26239" y="465"/>
                    <a:pt x="26137" y="465"/>
                  </a:cubicBezTo>
                  <a:cubicBezTo>
                    <a:pt x="26063" y="465"/>
                    <a:pt x="25973" y="530"/>
                    <a:pt x="25819" y="643"/>
                  </a:cubicBezTo>
                  <a:cubicBezTo>
                    <a:pt x="25685" y="710"/>
                    <a:pt x="25618" y="843"/>
                    <a:pt x="25485" y="843"/>
                  </a:cubicBezTo>
                  <a:cubicBezTo>
                    <a:pt x="24751" y="977"/>
                    <a:pt x="23984" y="1043"/>
                    <a:pt x="23250" y="1177"/>
                  </a:cubicBezTo>
                  <a:cubicBezTo>
                    <a:pt x="23117" y="1143"/>
                    <a:pt x="22983" y="1043"/>
                    <a:pt x="22850" y="1010"/>
                  </a:cubicBezTo>
                  <a:cubicBezTo>
                    <a:pt x="22803" y="986"/>
                    <a:pt x="22705" y="963"/>
                    <a:pt x="22641" y="963"/>
                  </a:cubicBezTo>
                  <a:cubicBezTo>
                    <a:pt x="22614" y="963"/>
                    <a:pt x="22593" y="967"/>
                    <a:pt x="22583" y="977"/>
                  </a:cubicBezTo>
                  <a:cubicBezTo>
                    <a:pt x="22319" y="1276"/>
                    <a:pt x="22026" y="1399"/>
                    <a:pt x="21726" y="1399"/>
                  </a:cubicBezTo>
                  <a:cubicBezTo>
                    <a:pt x="21458" y="1399"/>
                    <a:pt x="21183" y="1301"/>
                    <a:pt x="20915" y="1143"/>
                  </a:cubicBezTo>
                  <a:cubicBezTo>
                    <a:pt x="20748" y="1010"/>
                    <a:pt x="20581" y="877"/>
                    <a:pt x="20348" y="810"/>
                  </a:cubicBezTo>
                  <a:cubicBezTo>
                    <a:pt x="20191" y="732"/>
                    <a:pt x="20014" y="612"/>
                    <a:pt x="19880" y="612"/>
                  </a:cubicBezTo>
                  <a:cubicBezTo>
                    <a:pt x="19843" y="612"/>
                    <a:pt x="19810" y="621"/>
                    <a:pt x="19781" y="643"/>
                  </a:cubicBezTo>
                  <a:cubicBezTo>
                    <a:pt x="18980" y="1010"/>
                    <a:pt x="18113" y="1310"/>
                    <a:pt x="17446" y="1844"/>
                  </a:cubicBezTo>
                  <a:cubicBezTo>
                    <a:pt x="16145" y="2845"/>
                    <a:pt x="14944" y="4012"/>
                    <a:pt x="13676" y="5113"/>
                  </a:cubicBezTo>
                  <a:cubicBezTo>
                    <a:pt x="13243" y="5480"/>
                    <a:pt x="12776" y="5847"/>
                    <a:pt x="12309" y="6280"/>
                  </a:cubicBezTo>
                  <a:cubicBezTo>
                    <a:pt x="11909" y="6647"/>
                    <a:pt x="11508" y="7048"/>
                    <a:pt x="11108" y="7448"/>
                  </a:cubicBezTo>
                  <a:cubicBezTo>
                    <a:pt x="10407" y="8048"/>
                    <a:pt x="9674" y="8649"/>
                    <a:pt x="8973" y="9283"/>
                  </a:cubicBezTo>
                  <a:cubicBezTo>
                    <a:pt x="8439" y="9716"/>
                    <a:pt x="7972" y="10217"/>
                    <a:pt x="7639" y="10884"/>
                  </a:cubicBezTo>
                  <a:cubicBezTo>
                    <a:pt x="7572" y="11051"/>
                    <a:pt x="7439" y="11217"/>
                    <a:pt x="7305" y="11351"/>
                  </a:cubicBezTo>
                  <a:cubicBezTo>
                    <a:pt x="6938" y="11784"/>
                    <a:pt x="6571" y="12118"/>
                    <a:pt x="6271" y="12552"/>
                  </a:cubicBezTo>
                  <a:cubicBezTo>
                    <a:pt x="5637" y="13552"/>
                    <a:pt x="5137" y="14620"/>
                    <a:pt x="4470" y="15554"/>
                  </a:cubicBezTo>
                  <a:cubicBezTo>
                    <a:pt x="3636" y="16721"/>
                    <a:pt x="3069" y="18022"/>
                    <a:pt x="2335" y="19223"/>
                  </a:cubicBezTo>
                  <a:cubicBezTo>
                    <a:pt x="2135" y="19557"/>
                    <a:pt x="2001" y="19890"/>
                    <a:pt x="1835" y="20224"/>
                  </a:cubicBezTo>
                  <a:cubicBezTo>
                    <a:pt x="1301" y="21358"/>
                    <a:pt x="767" y="22492"/>
                    <a:pt x="267" y="23626"/>
                  </a:cubicBezTo>
                  <a:cubicBezTo>
                    <a:pt x="167" y="23793"/>
                    <a:pt x="167" y="23993"/>
                    <a:pt x="133" y="24160"/>
                  </a:cubicBezTo>
                  <a:cubicBezTo>
                    <a:pt x="0" y="24860"/>
                    <a:pt x="467" y="25361"/>
                    <a:pt x="734" y="25961"/>
                  </a:cubicBezTo>
                  <a:cubicBezTo>
                    <a:pt x="734" y="26028"/>
                    <a:pt x="801" y="26061"/>
                    <a:pt x="901" y="26128"/>
                  </a:cubicBezTo>
                  <a:cubicBezTo>
                    <a:pt x="1268" y="26228"/>
                    <a:pt x="1635" y="26295"/>
                    <a:pt x="1968" y="26462"/>
                  </a:cubicBezTo>
                  <a:cubicBezTo>
                    <a:pt x="2081" y="26499"/>
                    <a:pt x="2172" y="26568"/>
                    <a:pt x="2254" y="26568"/>
                  </a:cubicBezTo>
                  <a:cubicBezTo>
                    <a:pt x="2318" y="26568"/>
                    <a:pt x="2377" y="26526"/>
                    <a:pt x="2435" y="26395"/>
                  </a:cubicBezTo>
                  <a:cubicBezTo>
                    <a:pt x="2540" y="26133"/>
                    <a:pt x="2672" y="26036"/>
                    <a:pt x="2817" y="26036"/>
                  </a:cubicBezTo>
                  <a:cubicBezTo>
                    <a:pt x="2949" y="26036"/>
                    <a:pt x="3093" y="26117"/>
                    <a:pt x="3236" y="26228"/>
                  </a:cubicBezTo>
                  <a:cubicBezTo>
                    <a:pt x="3436" y="26395"/>
                    <a:pt x="3636" y="26562"/>
                    <a:pt x="3769" y="26795"/>
                  </a:cubicBezTo>
                  <a:cubicBezTo>
                    <a:pt x="4070" y="27195"/>
                    <a:pt x="4270" y="27662"/>
                    <a:pt x="4570" y="28063"/>
                  </a:cubicBezTo>
                  <a:cubicBezTo>
                    <a:pt x="4765" y="28341"/>
                    <a:pt x="4982" y="28595"/>
                    <a:pt x="5339" y="28595"/>
                  </a:cubicBezTo>
                  <a:cubicBezTo>
                    <a:pt x="5410" y="28595"/>
                    <a:pt x="5487" y="28585"/>
                    <a:pt x="5571" y="28563"/>
                  </a:cubicBezTo>
                  <a:cubicBezTo>
                    <a:pt x="5606" y="28554"/>
                    <a:pt x="5639" y="28550"/>
                    <a:pt x="5669" y="28550"/>
                  </a:cubicBezTo>
                  <a:cubicBezTo>
                    <a:pt x="5869" y="28550"/>
                    <a:pt x="5962" y="28732"/>
                    <a:pt x="5904" y="28963"/>
                  </a:cubicBezTo>
                  <a:cubicBezTo>
                    <a:pt x="5737" y="29464"/>
                    <a:pt x="5737" y="29964"/>
                    <a:pt x="5838" y="30464"/>
                  </a:cubicBezTo>
                  <a:cubicBezTo>
                    <a:pt x="5878" y="30566"/>
                    <a:pt x="5918" y="30642"/>
                    <a:pt x="5974" y="30642"/>
                  </a:cubicBezTo>
                  <a:cubicBezTo>
                    <a:pt x="6010" y="30642"/>
                    <a:pt x="6052" y="30610"/>
                    <a:pt x="6104" y="30531"/>
                  </a:cubicBezTo>
                  <a:cubicBezTo>
                    <a:pt x="6215" y="30384"/>
                    <a:pt x="6298" y="30327"/>
                    <a:pt x="6366" y="30327"/>
                  </a:cubicBezTo>
                  <a:cubicBezTo>
                    <a:pt x="6483" y="30327"/>
                    <a:pt x="6554" y="30496"/>
                    <a:pt x="6638" y="30665"/>
                  </a:cubicBezTo>
                  <a:cubicBezTo>
                    <a:pt x="6772" y="30865"/>
                    <a:pt x="6838" y="31165"/>
                    <a:pt x="6972" y="31365"/>
                  </a:cubicBezTo>
                  <a:cubicBezTo>
                    <a:pt x="7040" y="31458"/>
                    <a:pt x="7103" y="31491"/>
                    <a:pt x="7165" y="31491"/>
                  </a:cubicBezTo>
                  <a:cubicBezTo>
                    <a:pt x="7314" y="31491"/>
                    <a:pt x="7454" y="31300"/>
                    <a:pt x="7623" y="31300"/>
                  </a:cubicBezTo>
                  <a:cubicBezTo>
                    <a:pt x="7660" y="31300"/>
                    <a:pt x="7699" y="31309"/>
                    <a:pt x="7739" y="31332"/>
                  </a:cubicBezTo>
                  <a:cubicBezTo>
                    <a:pt x="7749" y="31334"/>
                    <a:pt x="7760" y="31335"/>
                    <a:pt x="7773" y="31335"/>
                  </a:cubicBezTo>
                  <a:cubicBezTo>
                    <a:pt x="7930" y="31335"/>
                    <a:pt x="8275" y="31155"/>
                    <a:pt x="8306" y="31031"/>
                  </a:cubicBezTo>
                  <a:cubicBezTo>
                    <a:pt x="8342" y="30905"/>
                    <a:pt x="8378" y="30847"/>
                    <a:pt x="8430" y="30847"/>
                  </a:cubicBezTo>
                  <a:cubicBezTo>
                    <a:pt x="8474" y="30847"/>
                    <a:pt x="8530" y="30888"/>
                    <a:pt x="8606" y="30965"/>
                  </a:cubicBezTo>
                  <a:cubicBezTo>
                    <a:pt x="8773" y="31165"/>
                    <a:pt x="8973" y="31398"/>
                    <a:pt x="9207" y="31498"/>
                  </a:cubicBezTo>
                  <a:cubicBezTo>
                    <a:pt x="9774" y="31699"/>
                    <a:pt x="10341" y="31799"/>
                    <a:pt x="10941" y="31899"/>
                  </a:cubicBezTo>
                  <a:cubicBezTo>
                    <a:pt x="11075" y="31899"/>
                    <a:pt x="11141" y="31999"/>
                    <a:pt x="11275" y="32032"/>
                  </a:cubicBezTo>
                  <a:cubicBezTo>
                    <a:pt x="11208" y="32166"/>
                    <a:pt x="11141" y="32232"/>
                    <a:pt x="11075" y="32332"/>
                  </a:cubicBezTo>
                  <a:cubicBezTo>
                    <a:pt x="10908" y="32499"/>
                    <a:pt x="10774" y="32666"/>
                    <a:pt x="10941" y="32866"/>
                  </a:cubicBezTo>
                  <a:cubicBezTo>
                    <a:pt x="11027" y="32994"/>
                    <a:pt x="11126" y="33054"/>
                    <a:pt x="11248" y="33054"/>
                  </a:cubicBezTo>
                  <a:cubicBezTo>
                    <a:pt x="11316" y="33054"/>
                    <a:pt x="11391" y="33035"/>
                    <a:pt x="11475" y="33000"/>
                  </a:cubicBezTo>
                  <a:cubicBezTo>
                    <a:pt x="11608" y="32933"/>
                    <a:pt x="11742" y="32899"/>
                    <a:pt x="11875" y="32899"/>
                  </a:cubicBezTo>
                  <a:cubicBezTo>
                    <a:pt x="11909" y="32899"/>
                    <a:pt x="11975" y="32933"/>
                    <a:pt x="12075" y="33000"/>
                  </a:cubicBezTo>
                  <a:cubicBezTo>
                    <a:pt x="11975" y="33033"/>
                    <a:pt x="11909" y="33066"/>
                    <a:pt x="11875" y="33100"/>
                  </a:cubicBezTo>
                  <a:cubicBezTo>
                    <a:pt x="11808" y="33200"/>
                    <a:pt x="11808" y="33366"/>
                    <a:pt x="11875" y="33366"/>
                  </a:cubicBezTo>
                  <a:cubicBezTo>
                    <a:pt x="12142" y="33433"/>
                    <a:pt x="12476" y="33533"/>
                    <a:pt x="12776" y="33600"/>
                  </a:cubicBezTo>
                  <a:cubicBezTo>
                    <a:pt x="12909" y="33667"/>
                    <a:pt x="13109" y="33667"/>
                    <a:pt x="13109" y="33733"/>
                  </a:cubicBezTo>
                  <a:cubicBezTo>
                    <a:pt x="13209" y="34167"/>
                    <a:pt x="13743" y="34401"/>
                    <a:pt x="13443" y="34934"/>
                  </a:cubicBezTo>
                  <a:cubicBezTo>
                    <a:pt x="13310" y="35201"/>
                    <a:pt x="13410" y="35401"/>
                    <a:pt x="13743" y="35435"/>
                  </a:cubicBezTo>
                  <a:cubicBezTo>
                    <a:pt x="13843" y="35435"/>
                    <a:pt x="13943" y="35568"/>
                    <a:pt x="14010" y="35601"/>
                  </a:cubicBezTo>
                  <a:cubicBezTo>
                    <a:pt x="14592" y="35878"/>
                    <a:pt x="15156" y="36000"/>
                    <a:pt x="15705" y="36000"/>
                  </a:cubicBezTo>
                  <a:cubicBezTo>
                    <a:pt x="16479" y="36000"/>
                    <a:pt x="17224" y="35758"/>
                    <a:pt x="17946" y="35368"/>
                  </a:cubicBezTo>
                  <a:cubicBezTo>
                    <a:pt x="18079" y="35269"/>
                    <a:pt x="18145" y="35104"/>
                    <a:pt x="18244" y="35003"/>
                  </a:cubicBezTo>
                  <a:lnTo>
                    <a:pt x="18244" y="35003"/>
                  </a:lnTo>
                  <a:cubicBezTo>
                    <a:pt x="18246" y="35013"/>
                    <a:pt x="18246" y="35023"/>
                    <a:pt x="18246" y="35034"/>
                  </a:cubicBezTo>
                  <a:cubicBezTo>
                    <a:pt x="18647" y="34934"/>
                    <a:pt x="18980" y="34701"/>
                    <a:pt x="19014" y="34234"/>
                  </a:cubicBezTo>
                  <a:cubicBezTo>
                    <a:pt x="19014" y="34057"/>
                    <a:pt x="19060" y="34004"/>
                    <a:pt x="19127" y="34004"/>
                  </a:cubicBezTo>
                  <a:cubicBezTo>
                    <a:pt x="19199" y="34004"/>
                    <a:pt x="19294" y="34066"/>
                    <a:pt x="19381" y="34100"/>
                  </a:cubicBezTo>
                  <a:cubicBezTo>
                    <a:pt x="19414" y="34134"/>
                    <a:pt x="19472" y="34150"/>
                    <a:pt x="19535" y="34150"/>
                  </a:cubicBezTo>
                  <a:cubicBezTo>
                    <a:pt x="19597" y="34150"/>
                    <a:pt x="19664" y="34134"/>
                    <a:pt x="19714" y="34100"/>
                  </a:cubicBezTo>
                  <a:cubicBezTo>
                    <a:pt x="19814" y="34034"/>
                    <a:pt x="19914" y="33867"/>
                    <a:pt x="19714" y="33733"/>
                  </a:cubicBezTo>
                  <a:cubicBezTo>
                    <a:pt x="19581" y="33667"/>
                    <a:pt x="19581" y="33633"/>
                    <a:pt x="19714" y="33533"/>
                  </a:cubicBezTo>
                  <a:cubicBezTo>
                    <a:pt x="19881" y="33433"/>
                    <a:pt x="19981" y="33366"/>
                    <a:pt x="20148" y="33333"/>
                  </a:cubicBezTo>
                  <a:cubicBezTo>
                    <a:pt x="20448" y="33200"/>
                    <a:pt x="20748" y="32899"/>
                    <a:pt x="20648" y="32566"/>
                  </a:cubicBezTo>
                  <a:cubicBezTo>
                    <a:pt x="20598" y="32399"/>
                    <a:pt x="20606" y="32341"/>
                    <a:pt x="20644" y="32341"/>
                  </a:cubicBezTo>
                  <a:lnTo>
                    <a:pt x="20644" y="32341"/>
                  </a:lnTo>
                  <a:cubicBezTo>
                    <a:pt x="20681" y="32341"/>
                    <a:pt x="20748" y="32399"/>
                    <a:pt x="20815" y="32466"/>
                  </a:cubicBezTo>
                  <a:cubicBezTo>
                    <a:pt x="20882" y="32533"/>
                    <a:pt x="20939" y="32562"/>
                    <a:pt x="20991" y="32562"/>
                  </a:cubicBezTo>
                  <a:cubicBezTo>
                    <a:pt x="21068" y="32562"/>
                    <a:pt x="21136" y="32499"/>
                    <a:pt x="21215" y="32399"/>
                  </a:cubicBezTo>
                  <a:cubicBezTo>
                    <a:pt x="21782" y="31398"/>
                    <a:pt x="21816" y="31332"/>
                    <a:pt x="22983" y="30564"/>
                  </a:cubicBezTo>
                  <a:cubicBezTo>
                    <a:pt x="23105" y="30483"/>
                    <a:pt x="23232" y="30441"/>
                    <a:pt x="23349" y="30441"/>
                  </a:cubicBezTo>
                  <a:cubicBezTo>
                    <a:pt x="23521" y="30441"/>
                    <a:pt x="23671" y="30533"/>
                    <a:pt x="23750" y="30731"/>
                  </a:cubicBezTo>
                  <a:cubicBezTo>
                    <a:pt x="23784" y="30831"/>
                    <a:pt x="23784" y="30965"/>
                    <a:pt x="23817" y="31031"/>
                  </a:cubicBezTo>
                  <a:cubicBezTo>
                    <a:pt x="23894" y="31123"/>
                    <a:pt x="23991" y="31166"/>
                    <a:pt x="24090" y="31166"/>
                  </a:cubicBezTo>
                  <a:cubicBezTo>
                    <a:pt x="24208" y="31166"/>
                    <a:pt x="24327" y="31106"/>
                    <a:pt x="24417" y="30998"/>
                  </a:cubicBezTo>
                  <a:lnTo>
                    <a:pt x="24651" y="30731"/>
                  </a:lnTo>
                  <a:cubicBezTo>
                    <a:pt x="24751" y="30865"/>
                    <a:pt x="24885" y="30998"/>
                    <a:pt x="24885" y="31132"/>
                  </a:cubicBezTo>
                  <a:cubicBezTo>
                    <a:pt x="24885" y="31465"/>
                    <a:pt x="24818" y="31732"/>
                    <a:pt x="24784" y="32066"/>
                  </a:cubicBezTo>
                  <a:cubicBezTo>
                    <a:pt x="24758" y="32540"/>
                    <a:pt x="24940" y="32785"/>
                    <a:pt x="25280" y="32785"/>
                  </a:cubicBezTo>
                  <a:cubicBezTo>
                    <a:pt x="25371" y="32785"/>
                    <a:pt x="25473" y="32768"/>
                    <a:pt x="25585" y="32733"/>
                  </a:cubicBezTo>
                  <a:cubicBezTo>
                    <a:pt x="25595" y="32728"/>
                    <a:pt x="25605" y="32726"/>
                    <a:pt x="25615" y="32726"/>
                  </a:cubicBezTo>
                  <a:cubicBezTo>
                    <a:pt x="25680" y="32726"/>
                    <a:pt x="25761" y="32799"/>
                    <a:pt x="25819" y="32799"/>
                  </a:cubicBezTo>
                  <a:cubicBezTo>
                    <a:pt x="25785" y="32866"/>
                    <a:pt x="25752" y="33000"/>
                    <a:pt x="25652" y="33033"/>
                  </a:cubicBezTo>
                  <a:cubicBezTo>
                    <a:pt x="25151" y="33333"/>
                    <a:pt x="25118" y="33500"/>
                    <a:pt x="25618" y="33733"/>
                  </a:cubicBezTo>
                  <a:cubicBezTo>
                    <a:pt x="26386" y="34167"/>
                    <a:pt x="27119" y="34501"/>
                    <a:pt x="27887" y="34834"/>
                  </a:cubicBezTo>
                  <a:cubicBezTo>
                    <a:pt x="27920" y="34851"/>
                    <a:pt x="27978" y="34859"/>
                    <a:pt x="28045" y="34859"/>
                  </a:cubicBezTo>
                  <a:cubicBezTo>
                    <a:pt x="28112" y="34859"/>
                    <a:pt x="28187" y="34851"/>
                    <a:pt x="28254" y="34834"/>
                  </a:cubicBezTo>
                  <a:cubicBezTo>
                    <a:pt x="28821" y="34567"/>
                    <a:pt x="29488" y="34334"/>
                    <a:pt x="30055" y="34000"/>
                  </a:cubicBezTo>
                  <a:cubicBezTo>
                    <a:pt x="30555" y="33667"/>
                    <a:pt x="30956" y="33200"/>
                    <a:pt x="31456" y="32833"/>
                  </a:cubicBezTo>
                  <a:cubicBezTo>
                    <a:pt x="32090" y="32366"/>
                    <a:pt x="32657" y="31865"/>
                    <a:pt x="33090" y="31165"/>
                  </a:cubicBezTo>
                  <a:cubicBezTo>
                    <a:pt x="33291" y="30865"/>
                    <a:pt x="33491" y="30631"/>
                    <a:pt x="33724" y="30331"/>
                  </a:cubicBezTo>
                  <a:cubicBezTo>
                    <a:pt x="34124" y="29797"/>
                    <a:pt x="34558" y="29230"/>
                    <a:pt x="34925" y="28663"/>
                  </a:cubicBezTo>
                  <a:cubicBezTo>
                    <a:pt x="35159" y="28196"/>
                    <a:pt x="35726" y="28029"/>
                    <a:pt x="36059" y="27696"/>
                  </a:cubicBezTo>
                  <a:cubicBezTo>
                    <a:pt x="36393" y="27863"/>
                    <a:pt x="36660" y="27996"/>
                    <a:pt x="36960" y="28163"/>
                  </a:cubicBezTo>
                  <a:cubicBezTo>
                    <a:pt x="37093" y="28196"/>
                    <a:pt x="37260" y="28296"/>
                    <a:pt x="37393" y="28363"/>
                  </a:cubicBezTo>
                  <a:cubicBezTo>
                    <a:pt x="37494" y="28463"/>
                    <a:pt x="37627" y="28563"/>
                    <a:pt x="37660" y="28696"/>
                  </a:cubicBezTo>
                  <a:cubicBezTo>
                    <a:pt x="37827" y="29130"/>
                    <a:pt x="37994" y="29497"/>
                    <a:pt x="38127" y="29897"/>
                  </a:cubicBezTo>
                  <a:cubicBezTo>
                    <a:pt x="38227" y="30298"/>
                    <a:pt x="38461" y="30531"/>
                    <a:pt x="38828" y="30564"/>
                  </a:cubicBezTo>
                  <a:cubicBezTo>
                    <a:pt x="39128" y="30631"/>
                    <a:pt x="39228" y="30698"/>
                    <a:pt x="39128" y="30998"/>
                  </a:cubicBezTo>
                  <a:cubicBezTo>
                    <a:pt x="39095" y="31031"/>
                    <a:pt x="39295" y="31298"/>
                    <a:pt x="39395" y="31298"/>
                  </a:cubicBezTo>
                  <a:cubicBezTo>
                    <a:pt x="40229" y="31165"/>
                    <a:pt x="41063" y="31232"/>
                    <a:pt x="41797" y="30798"/>
                  </a:cubicBezTo>
                  <a:cubicBezTo>
                    <a:pt x="42297" y="30498"/>
                    <a:pt x="42997" y="30564"/>
                    <a:pt x="43298" y="29964"/>
                  </a:cubicBezTo>
                  <a:lnTo>
                    <a:pt x="43398" y="29964"/>
                  </a:lnTo>
                  <a:cubicBezTo>
                    <a:pt x="43665" y="29797"/>
                    <a:pt x="43965" y="29664"/>
                    <a:pt x="44165" y="29464"/>
                  </a:cubicBezTo>
                  <a:cubicBezTo>
                    <a:pt x="44665" y="28863"/>
                    <a:pt x="45232" y="28330"/>
                    <a:pt x="45900" y="27896"/>
                  </a:cubicBezTo>
                  <a:cubicBezTo>
                    <a:pt x="46066" y="27796"/>
                    <a:pt x="46166" y="27562"/>
                    <a:pt x="46333" y="27462"/>
                  </a:cubicBezTo>
                  <a:cubicBezTo>
                    <a:pt x="46500" y="27295"/>
                    <a:pt x="46667" y="27062"/>
                    <a:pt x="46900" y="26995"/>
                  </a:cubicBezTo>
                  <a:cubicBezTo>
                    <a:pt x="47267" y="26862"/>
                    <a:pt x="47334" y="26562"/>
                    <a:pt x="47467" y="26295"/>
                  </a:cubicBezTo>
                  <a:cubicBezTo>
                    <a:pt x="47466" y="26293"/>
                    <a:pt x="47466" y="26291"/>
                    <a:pt x="47465" y="26290"/>
                  </a:cubicBezTo>
                  <a:lnTo>
                    <a:pt x="47465" y="26290"/>
                  </a:lnTo>
                  <a:cubicBezTo>
                    <a:pt x="47588" y="26136"/>
                    <a:pt x="47711" y="25984"/>
                    <a:pt x="47834" y="25861"/>
                  </a:cubicBezTo>
                  <a:cubicBezTo>
                    <a:pt x="48068" y="25661"/>
                    <a:pt x="48268" y="25494"/>
                    <a:pt x="48468" y="25294"/>
                  </a:cubicBezTo>
                  <a:cubicBezTo>
                    <a:pt x="48601" y="25561"/>
                    <a:pt x="48668" y="25828"/>
                    <a:pt x="48802" y="26061"/>
                  </a:cubicBezTo>
                  <a:cubicBezTo>
                    <a:pt x="48902" y="26295"/>
                    <a:pt x="48668" y="26595"/>
                    <a:pt x="49135" y="26662"/>
                  </a:cubicBezTo>
                  <a:cubicBezTo>
                    <a:pt x="49302" y="26662"/>
                    <a:pt x="49335" y="27129"/>
                    <a:pt x="49636" y="27229"/>
                  </a:cubicBezTo>
                  <a:cubicBezTo>
                    <a:pt x="49902" y="27362"/>
                    <a:pt x="50069" y="27662"/>
                    <a:pt x="50236" y="27863"/>
                  </a:cubicBezTo>
                  <a:cubicBezTo>
                    <a:pt x="50436" y="28163"/>
                    <a:pt x="50636" y="28263"/>
                    <a:pt x="50970" y="28363"/>
                  </a:cubicBezTo>
                  <a:cubicBezTo>
                    <a:pt x="51125" y="28411"/>
                    <a:pt x="51279" y="28430"/>
                    <a:pt x="51433" y="28430"/>
                  </a:cubicBezTo>
                  <a:cubicBezTo>
                    <a:pt x="52017" y="28430"/>
                    <a:pt x="52594" y="28156"/>
                    <a:pt x="53196" y="28156"/>
                  </a:cubicBezTo>
                  <a:cubicBezTo>
                    <a:pt x="53320" y="28156"/>
                    <a:pt x="53445" y="28168"/>
                    <a:pt x="53572" y="28196"/>
                  </a:cubicBezTo>
                  <a:cubicBezTo>
                    <a:pt x="53605" y="28196"/>
                    <a:pt x="53638" y="28163"/>
                    <a:pt x="53672" y="28129"/>
                  </a:cubicBezTo>
                  <a:cubicBezTo>
                    <a:pt x="53939" y="27829"/>
                    <a:pt x="54472" y="27863"/>
                    <a:pt x="54506" y="27329"/>
                  </a:cubicBezTo>
                  <a:cubicBezTo>
                    <a:pt x="54506" y="27229"/>
                    <a:pt x="54672" y="27162"/>
                    <a:pt x="54773" y="27162"/>
                  </a:cubicBezTo>
                  <a:cubicBezTo>
                    <a:pt x="55023" y="27162"/>
                    <a:pt x="55286" y="27032"/>
                    <a:pt x="55538" y="27032"/>
                  </a:cubicBezTo>
                  <a:cubicBezTo>
                    <a:pt x="55689" y="27032"/>
                    <a:pt x="55836" y="27079"/>
                    <a:pt x="55973" y="27229"/>
                  </a:cubicBezTo>
                  <a:lnTo>
                    <a:pt x="56474" y="27229"/>
                  </a:lnTo>
                  <a:cubicBezTo>
                    <a:pt x="56607" y="27362"/>
                    <a:pt x="56741" y="27496"/>
                    <a:pt x="56907" y="27562"/>
                  </a:cubicBezTo>
                  <a:cubicBezTo>
                    <a:pt x="57074" y="27696"/>
                    <a:pt x="57274" y="27796"/>
                    <a:pt x="57441" y="27896"/>
                  </a:cubicBezTo>
                  <a:cubicBezTo>
                    <a:pt x="57474" y="27863"/>
                    <a:pt x="57508" y="27762"/>
                    <a:pt x="57575" y="27729"/>
                  </a:cubicBezTo>
                  <a:lnTo>
                    <a:pt x="57575" y="27729"/>
                  </a:lnTo>
                  <a:cubicBezTo>
                    <a:pt x="57508" y="27796"/>
                    <a:pt x="57474" y="27863"/>
                    <a:pt x="57441" y="27896"/>
                  </a:cubicBezTo>
                  <a:cubicBezTo>
                    <a:pt x="57608" y="28196"/>
                    <a:pt x="57741" y="28496"/>
                    <a:pt x="58042" y="28730"/>
                  </a:cubicBezTo>
                  <a:cubicBezTo>
                    <a:pt x="58175" y="28963"/>
                    <a:pt x="58609" y="28696"/>
                    <a:pt x="58542" y="29063"/>
                  </a:cubicBezTo>
                  <a:cubicBezTo>
                    <a:pt x="58709" y="29030"/>
                    <a:pt x="58875" y="29030"/>
                    <a:pt x="59009" y="28963"/>
                  </a:cubicBezTo>
                  <a:cubicBezTo>
                    <a:pt x="59329" y="28750"/>
                    <a:pt x="59478" y="28641"/>
                    <a:pt x="59613" y="28641"/>
                  </a:cubicBezTo>
                  <a:cubicBezTo>
                    <a:pt x="59732" y="28641"/>
                    <a:pt x="59840" y="28725"/>
                    <a:pt x="60043" y="28897"/>
                  </a:cubicBezTo>
                  <a:cubicBezTo>
                    <a:pt x="60190" y="29007"/>
                    <a:pt x="60377" y="29059"/>
                    <a:pt x="60564" y="29059"/>
                  </a:cubicBezTo>
                  <a:cubicBezTo>
                    <a:pt x="60885" y="29059"/>
                    <a:pt x="61205" y="28904"/>
                    <a:pt x="61311" y="28630"/>
                  </a:cubicBezTo>
                  <a:cubicBezTo>
                    <a:pt x="61611" y="27863"/>
                    <a:pt x="61878" y="27062"/>
                    <a:pt x="62111" y="26295"/>
                  </a:cubicBezTo>
                  <a:cubicBezTo>
                    <a:pt x="62278" y="25461"/>
                    <a:pt x="62545" y="24694"/>
                    <a:pt x="62945" y="23960"/>
                  </a:cubicBezTo>
                  <a:cubicBezTo>
                    <a:pt x="63140" y="23589"/>
                    <a:pt x="63232" y="23424"/>
                    <a:pt x="63389" y="23424"/>
                  </a:cubicBezTo>
                  <a:cubicBezTo>
                    <a:pt x="63500" y="23424"/>
                    <a:pt x="63644" y="23507"/>
                    <a:pt x="63879" y="23660"/>
                  </a:cubicBezTo>
                  <a:cubicBezTo>
                    <a:pt x="64018" y="23757"/>
                    <a:pt x="64146" y="23802"/>
                    <a:pt x="64272" y="23802"/>
                  </a:cubicBezTo>
                  <a:cubicBezTo>
                    <a:pt x="64447" y="23802"/>
                    <a:pt x="64619" y="23715"/>
                    <a:pt x="64813" y="23559"/>
                  </a:cubicBezTo>
                  <a:cubicBezTo>
                    <a:pt x="65280" y="23193"/>
                    <a:pt x="65514" y="22692"/>
                    <a:pt x="65547" y="22192"/>
                  </a:cubicBezTo>
                  <a:cubicBezTo>
                    <a:pt x="65647" y="21525"/>
                    <a:pt x="65880" y="20958"/>
                    <a:pt x="66114" y="20357"/>
                  </a:cubicBezTo>
                  <a:cubicBezTo>
                    <a:pt x="66314" y="19890"/>
                    <a:pt x="66347" y="19390"/>
                    <a:pt x="66548" y="18956"/>
                  </a:cubicBezTo>
                  <a:cubicBezTo>
                    <a:pt x="66814" y="18322"/>
                    <a:pt x="67115" y="17689"/>
                    <a:pt x="67448" y="17155"/>
                  </a:cubicBezTo>
                  <a:cubicBezTo>
                    <a:pt x="67615" y="16855"/>
                    <a:pt x="67882" y="16655"/>
                    <a:pt x="68049" y="16288"/>
                  </a:cubicBezTo>
                  <a:cubicBezTo>
                    <a:pt x="68182" y="15987"/>
                    <a:pt x="68549" y="15721"/>
                    <a:pt x="68849" y="15487"/>
                  </a:cubicBezTo>
                  <a:cubicBezTo>
                    <a:pt x="68883" y="15454"/>
                    <a:pt x="68949" y="15387"/>
                    <a:pt x="68949" y="15354"/>
                  </a:cubicBezTo>
                  <a:cubicBezTo>
                    <a:pt x="69283" y="14486"/>
                    <a:pt x="69783" y="13719"/>
                    <a:pt x="70350" y="13052"/>
                  </a:cubicBezTo>
                  <a:cubicBezTo>
                    <a:pt x="70450" y="12985"/>
                    <a:pt x="70450" y="12818"/>
                    <a:pt x="70450" y="12685"/>
                  </a:cubicBezTo>
                  <a:cubicBezTo>
                    <a:pt x="70450" y="12518"/>
                    <a:pt x="70350" y="12351"/>
                    <a:pt x="70450" y="12218"/>
                  </a:cubicBezTo>
                  <a:cubicBezTo>
                    <a:pt x="70817" y="11618"/>
                    <a:pt x="70384" y="11217"/>
                    <a:pt x="70050" y="10817"/>
                  </a:cubicBezTo>
                  <a:cubicBezTo>
                    <a:pt x="70023" y="10735"/>
                    <a:pt x="69860" y="10675"/>
                    <a:pt x="69747" y="10675"/>
                  </a:cubicBezTo>
                  <a:cubicBezTo>
                    <a:pt x="69723" y="10675"/>
                    <a:pt x="69701" y="10678"/>
                    <a:pt x="69683" y="10684"/>
                  </a:cubicBezTo>
                  <a:cubicBezTo>
                    <a:pt x="69603" y="10737"/>
                    <a:pt x="69534" y="10769"/>
                    <a:pt x="69479" y="10769"/>
                  </a:cubicBezTo>
                  <a:cubicBezTo>
                    <a:pt x="69398" y="10769"/>
                    <a:pt x="69350" y="10697"/>
                    <a:pt x="69350" y="10517"/>
                  </a:cubicBezTo>
                  <a:cubicBezTo>
                    <a:pt x="69350" y="10483"/>
                    <a:pt x="69183" y="10383"/>
                    <a:pt x="69116" y="10350"/>
                  </a:cubicBezTo>
                  <a:cubicBezTo>
                    <a:pt x="69016" y="10317"/>
                    <a:pt x="68816" y="10350"/>
                    <a:pt x="68783" y="10283"/>
                  </a:cubicBezTo>
                  <a:cubicBezTo>
                    <a:pt x="68557" y="9964"/>
                    <a:pt x="68300" y="9867"/>
                    <a:pt x="68028" y="9867"/>
                  </a:cubicBezTo>
                  <a:cubicBezTo>
                    <a:pt x="67818" y="9867"/>
                    <a:pt x="67600" y="9925"/>
                    <a:pt x="67382" y="9983"/>
                  </a:cubicBezTo>
                  <a:cubicBezTo>
                    <a:pt x="67326" y="9994"/>
                    <a:pt x="67270" y="9998"/>
                    <a:pt x="67215" y="9998"/>
                  </a:cubicBezTo>
                  <a:cubicBezTo>
                    <a:pt x="67104" y="9998"/>
                    <a:pt x="66992" y="9983"/>
                    <a:pt x="66881" y="9983"/>
                  </a:cubicBezTo>
                  <a:cubicBezTo>
                    <a:pt x="66981" y="9850"/>
                    <a:pt x="67115" y="9716"/>
                    <a:pt x="67215" y="9616"/>
                  </a:cubicBezTo>
                  <a:cubicBezTo>
                    <a:pt x="67281" y="9549"/>
                    <a:pt x="67315" y="9549"/>
                    <a:pt x="67348" y="9516"/>
                  </a:cubicBezTo>
                  <a:lnTo>
                    <a:pt x="67715" y="9149"/>
                  </a:lnTo>
                  <a:lnTo>
                    <a:pt x="67281" y="9149"/>
                  </a:lnTo>
                  <a:cubicBezTo>
                    <a:pt x="66814" y="9183"/>
                    <a:pt x="66381" y="9283"/>
                    <a:pt x="66014" y="9549"/>
                  </a:cubicBezTo>
                  <a:cubicBezTo>
                    <a:pt x="65914" y="9633"/>
                    <a:pt x="65797" y="9691"/>
                    <a:pt x="65684" y="9691"/>
                  </a:cubicBezTo>
                  <a:cubicBezTo>
                    <a:pt x="65572" y="9691"/>
                    <a:pt x="65463" y="9633"/>
                    <a:pt x="65380" y="9483"/>
                  </a:cubicBezTo>
                  <a:cubicBezTo>
                    <a:pt x="65380" y="9449"/>
                    <a:pt x="65347" y="9449"/>
                    <a:pt x="65347" y="9383"/>
                  </a:cubicBezTo>
                  <a:cubicBezTo>
                    <a:pt x="65047" y="9516"/>
                    <a:pt x="64680" y="9616"/>
                    <a:pt x="64446" y="9783"/>
                  </a:cubicBezTo>
                  <a:cubicBezTo>
                    <a:pt x="64346" y="9843"/>
                    <a:pt x="64258" y="9891"/>
                    <a:pt x="64167" y="9891"/>
                  </a:cubicBezTo>
                  <a:cubicBezTo>
                    <a:pt x="64107" y="9891"/>
                    <a:pt x="64046" y="9870"/>
                    <a:pt x="63979" y="9816"/>
                  </a:cubicBezTo>
                  <a:cubicBezTo>
                    <a:pt x="63779" y="9650"/>
                    <a:pt x="63545" y="9483"/>
                    <a:pt x="63345" y="9349"/>
                  </a:cubicBezTo>
                  <a:cubicBezTo>
                    <a:pt x="63312" y="9316"/>
                    <a:pt x="63179" y="9283"/>
                    <a:pt x="63112" y="9283"/>
                  </a:cubicBezTo>
                  <a:cubicBezTo>
                    <a:pt x="63012" y="9283"/>
                    <a:pt x="62878" y="9316"/>
                    <a:pt x="62812" y="9316"/>
                  </a:cubicBezTo>
                  <a:cubicBezTo>
                    <a:pt x="62845" y="9183"/>
                    <a:pt x="62812" y="9016"/>
                    <a:pt x="62878" y="8949"/>
                  </a:cubicBezTo>
                  <a:cubicBezTo>
                    <a:pt x="63379" y="8282"/>
                    <a:pt x="63846" y="7648"/>
                    <a:pt x="64346" y="7014"/>
                  </a:cubicBezTo>
                  <a:cubicBezTo>
                    <a:pt x="64780" y="6514"/>
                    <a:pt x="64780" y="5980"/>
                    <a:pt x="64813" y="5380"/>
                  </a:cubicBezTo>
                  <a:cubicBezTo>
                    <a:pt x="64846" y="4946"/>
                    <a:pt x="64546" y="4646"/>
                    <a:pt x="64146" y="4479"/>
                  </a:cubicBezTo>
                  <a:cubicBezTo>
                    <a:pt x="63979" y="4379"/>
                    <a:pt x="63812" y="4346"/>
                    <a:pt x="63646" y="4279"/>
                  </a:cubicBezTo>
                  <a:lnTo>
                    <a:pt x="63612" y="4212"/>
                  </a:lnTo>
                  <a:cubicBezTo>
                    <a:pt x="63379" y="4179"/>
                    <a:pt x="63145" y="4212"/>
                    <a:pt x="63012" y="3945"/>
                  </a:cubicBezTo>
                  <a:cubicBezTo>
                    <a:pt x="62945" y="3779"/>
                    <a:pt x="62678" y="3712"/>
                    <a:pt x="62511" y="3612"/>
                  </a:cubicBezTo>
                  <a:cubicBezTo>
                    <a:pt x="62442" y="3750"/>
                    <a:pt x="62382" y="3816"/>
                    <a:pt x="62317" y="3816"/>
                  </a:cubicBezTo>
                  <a:cubicBezTo>
                    <a:pt x="62257" y="3816"/>
                    <a:pt x="62192" y="3758"/>
                    <a:pt x="62111" y="3645"/>
                  </a:cubicBezTo>
                  <a:cubicBezTo>
                    <a:pt x="62111" y="3645"/>
                    <a:pt x="62044" y="3612"/>
                    <a:pt x="62011" y="3612"/>
                  </a:cubicBezTo>
                  <a:cubicBezTo>
                    <a:pt x="61986" y="3614"/>
                    <a:pt x="61964" y="3616"/>
                    <a:pt x="61943" y="3616"/>
                  </a:cubicBezTo>
                  <a:cubicBezTo>
                    <a:pt x="61678" y="3616"/>
                    <a:pt x="61685" y="3428"/>
                    <a:pt x="61778" y="3212"/>
                  </a:cubicBezTo>
                  <a:lnTo>
                    <a:pt x="61511" y="2978"/>
                  </a:lnTo>
                  <a:cubicBezTo>
                    <a:pt x="61367" y="2949"/>
                    <a:pt x="61125" y="2871"/>
                    <a:pt x="61039" y="2871"/>
                  </a:cubicBezTo>
                  <a:cubicBezTo>
                    <a:pt x="61025" y="2871"/>
                    <a:pt x="61015" y="2873"/>
                    <a:pt x="61010" y="2878"/>
                  </a:cubicBezTo>
                  <a:cubicBezTo>
                    <a:pt x="60894" y="3095"/>
                    <a:pt x="60727" y="3162"/>
                    <a:pt x="60560" y="3162"/>
                  </a:cubicBezTo>
                  <a:cubicBezTo>
                    <a:pt x="60393" y="3162"/>
                    <a:pt x="60226" y="3095"/>
                    <a:pt x="60110" y="3045"/>
                  </a:cubicBezTo>
                  <a:cubicBezTo>
                    <a:pt x="59979" y="3001"/>
                    <a:pt x="59867" y="2977"/>
                    <a:pt x="59760" y="2977"/>
                  </a:cubicBezTo>
                  <a:cubicBezTo>
                    <a:pt x="59622" y="2977"/>
                    <a:pt x="59493" y="3018"/>
                    <a:pt x="59342" y="3112"/>
                  </a:cubicBezTo>
                  <a:cubicBezTo>
                    <a:pt x="59109" y="3312"/>
                    <a:pt x="58675" y="3212"/>
                    <a:pt x="58542" y="3612"/>
                  </a:cubicBezTo>
                  <a:cubicBezTo>
                    <a:pt x="58542" y="3612"/>
                    <a:pt x="58442" y="3612"/>
                    <a:pt x="58375" y="3545"/>
                  </a:cubicBezTo>
                  <a:cubicBezTo>
                    <a:pt x="58208" y="3445"/>
                    <a:pt x="58042" y="3278"/>
                    <a:pt x="57875" y="3212"/>
                  </a:cubicBezTo>
                  <a:cubicBezTo>
                    <a:pt x="57675" y="3145"/>
                    <a:pt x="57708" y="3045"/>
                    <a:pt x="57775" y="2878"/>
                  </a:cubicBezTo>
                  <a:cubicBezTo>
                    <a:pt x="57808" y="2845"/>
                    <a:pt x="57641" y="2678"/>
                    <a:pt x="57541" y="2611"/>
                  </a:cubicBezTo>
                  <a:lnTo>
                    <a:pt x="57508" y="2544"/>
                  </a:lnTo>
                  <a:cubicBezTo>
                    <a:pt x="57394" y="2450"/>
                    <a:pt x="57260" y="2388"/>
                    <a:pt x="57122" y="2388"/>
                  </a:cubicBezTo>
                  <a:cubicBezTo>
                    <a:pt x="57016" y="2388"/>
                    <a:pt x="56909" y="2424"/>
                    <a:pt x="56807" y="2511"/>
                  </a:cubicBezTo>
                  <a:cubicBezTo>
                    <a:pt x="56607" y="2678"/>
                    <a:pt x="56340" y="2811"/>
                    <a:pt x="56140" y="2978"/>
                  </a:cubicBezTo>
                  <a:cubicBezTo>
                    <a:pt x="55989" y="3084"/>
                    <a:pt x="55845" y="3121"/>
                    <a:pt x="55705" y="3121"/>
                  </a:cubicBezTo>
                  <a:cubicBezTo>
                    <a:pt x="55535" y="3121"/>
                    <a:pt x="55371" y="3066"/>
                    <a:pt x="55206" y="3011"/>
                  </a:cubicBezTo>
                  <a:cubicBezTo>
                    <a:pt x="54873" y="2878"/>
                    <a:pt x="55173" y="2645"/>
                    <a:pt x="55173" y="2478"/>
                  </a:cubicBezTo>
                  <a:cubicBezTo>
                    <a:pt x="55173" y="2378"/>
                    <a:pt x="55106" y="2278"/>
                    <a:pt x="55006" y="2278"/>
                  </a:cubicBezTo>
                  <a:cubicBezTo>
                    <a:pt x="54794" y="2230"/>
                    <a:pt x="54598" y="2183"/>
                    <a:pt x="54419" y="2183"/>
                  </a:cubicBezTo>
                  <a:cubicBezTo>
                    <a:pt x="54345" y="2183"/>
                    <a:pt x="54274" y="2191"/>
                    <a:pt x="54205" y="2211"/>
                  </a:cubicBezTo>
                  <a:cubicBezTo>
                    <a:pt x="54036" y="2279"/>
                    <a:pt x="53876" y="2308"/>
                    <a:pt x="53725" y="2308"/>
                  </a:cubicBezTo>
                  <a:cubicBezTo>
                    <a:pt x="53281" y="2308"/>
                    <a:pt x="52902" y="2059"/>
                    <a:pt x="52504" y="1811"/>
                  </a:cubicBezTo>
                  <a:cubicBezTo>
                    <a:pt x="52193" y="1624"/>
                    <a:pt x="51968" y="1204"/>
                    <a:pt x="51478" y="1204"/>
                  </a:cubicBezTo>
                  <a:cubicBezTo>
                    <a:pt x="51443" y="1204"/>
                    <a:pt x="51407" y="1206"/>
                    <a:pt x="51370" y="1210"/>
                  </a:cubicBezTo>
                  <a:cubicBezTo>
                    <a:pt x="51307" y="1227"/>
                    <a:pt x="51250" y="1236"/>
                    <a:pt x="51199" y="1236"/>
                  </a:cubicBezTo>
                  <a:cubicBezTo>
                    <a:pt x="50955" y="1236"/>
                    <a:pt x="50859" y="1041"/>
                    <a:pt x="50970" y="710"/>
                  </a:cubicBezTo>
                  <a:cubicBezTo>
                    <a:pt x="51066" y="420"/>
                    <a:pt x="51062" y="320"/>
                    <a:pt x="50970" y="320"/>
                  </a:cubicBezTo>
                  <a:cubicBezTo>
                    <a:pt x="50904" y="320"/>
                    <a:pt x="50791" y="373"/>
                    <a:pt x="50636" y="443"/>
                  </a:cubicBezTo>
                  <a:cubicBezTo>
                    <a:pt x="50436" y="510"/>
                    <a:pt x="50203" y="476"/>
                    <a:pt x="50002" y="510"/>
                  </a:cubicBezTo>
                  <a:cubicBezTo>
                    <a:pt x="49869" y="510"/>
                    <a:pt x="49769" y="610"/>
                    <a:pt x="49636" y="676"/>
                  </a:cubicBezTo>
                  <a:cubicBezTo>
                    <a:pt x="49669" y="710"/>
                    <a:pt x="49702" y="710"/>
                    <a:pt x="49769" y="777"/>
                  </a:cubicBezTo>
                  <a:lnTo>
                    <a:pt x="49669" y="843"/>
                  </a:lnTo>
                  <a:cubicBezTo>
                    <a:pt x="49669" y="810"/>
                    <a:pt x="49636" y="777"/>
                    <a:pt x="49636" y="710"/>
                  </a:cubicBezTo>
                  <a:cubicBezTo>
                    <a:pt x="49517" y="602"/>
                    <a:pt x="49412" y="560"/>
                    <a:pt x="49316" y="560"/>
                  </a:cubicBezTo>
                  <a:cubicBezTo>
                    <a:pt x="49117" y="560"/>
                    <a:pt x="48959" y="741"/>
                    <a:pt x="48802" y="877"/>
                  </a:cubicBezTo>
                  <a:cubicBezTo>
                    <a:pt x="48676" y="952"/>
                    <a:pt x="48626" y="1102"/>
                    <a:pt x="48497" y="1102"/>
                  </a:cubicBezTo>
                  <a:cubicBezTo>
                    <a:pt x="48453" y="1102"/>
                    <a:pt x="48401" y="1085"/>
                    <a:pt x="48335" y="1043"/>
                  </a:cubicBezTo>
                  <a:cubicBezTo>
                    <a:pt x="48247" y="978"/>
                    <a:pt x="48164" y="948"/>
                    <a:pt x="48086" y="948"/>
                  </a:cubicBezTo>
                  <a:cubicBezTo>
                    <a:pt x="47926" y="948"/>
                    <a:pt x="47791" y="1075"/>
                    <a:pt x="47701" y="1277"/>
                  </a:cubicBezTo>
                  <a:cubicBezTo>
                    <a:pt x="47638" y="1485"/>
                    <a:pt x="47498" y="1524"/>
                    <a:pt x="47336" y="1524"/>
                  </a:cubicBezTo>
                  <a:cubicBezTo>
                    <a:pt x="47249" y="1524"/>
                    <a:pt x="47156" y="1513"/>
                    <a:pt x="47066" y="1511"/>
                  </a:cubicBezTo>
                  <a:lnTo>
                    <a:pt x="47066" y="1511"/>
                  </a:lnTo>
                  <a:cubicBezTo>
                    <a:pt x="47066" y="1511"/>
                    <a:pt x="47067" y="1511"/>
                    <a:pt x="47067" y="1510"/>
                  </a:cubicBezTo>
                  <a:cubicBezTo>
                    <a:pt x="46934" y="1210"/>
                    <a:pt x="46800" y="943"/>
                    <a:pt x="46467" y="810"/>
                  </a:cubicBezTo>
                  <a:cubicBezTo>
                    <a:pt x="46108" y="659"/>
                    <a:pt x="45739" y="508"/>
                    <a:pt x="45377" y="508"/>
                  </a:cubicBezTo>
                  <a:cubicBezTo>
                    <a:pt x="45099" y="508"/>
                    <a:pt x="44826" y="597"/>
                    <a:pt x="44565" y="843"/>
                  </a:cubicBezTo>
                  <a:cubicBezTo>
                    <a:pt x="44499" y="877"/>
                    <a:pt x="44465" y="943"/>
                    <a:pt x="44432" y="943"/>
                  </a:cubicBezTo>
                  <a:cubicBezTo>
                    <a:pt x="44290" y="997"/>
                    <a:pt x="44164" y="1024"/>
                    <a:pt x="44057" y="1024"/>
                  </a:cubicBezTo>
                  <a:cubicBezTo>
                    <a:pt x="43762" y="1024"/>
                    <a:pt x="43607" y="817"/>
                    <a:pt x="43631" y="376"/>
                  </a:cubicBezTo>
                  <a:cubicBezTo>
                    <a:pt x="43631" y="109"/>
                    <a:pt x="43596" y="1"/>
                    <a:pt x="43421" y="1"/>
                  </a:cubicBezTo>
                  <a:close/>
                </a:path>
              </a:pathLst>
            </a:custGeom>
            <a:solidFill>
              <a:srgbClr val="E87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5"/>
          <p:cNvSpPr txBox="1">
            <a:spLocks noGrp="1"/>
          </p:cNvSpPr>
          <p:nvPr>
            <p:ph type="title" idx="2"/>
          </p:nvPr>
        </p:nvSpPr>
        <p:spPr>
          <a:xfrm>
            <a:off x="819000" y="2428750"/>
            <a:ext cx="3719400" cy="93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819000" y="3416326"/>
            <a:ext cx="3719400" cy="7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4936050" y="2991612"/>
            <a:ext cx="3138900" cy="6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18287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1"/>
          </p:nvPr>
        </p:nvSpPr>
        <p:spPr>
          <a:xfrm>
            <a:off x="1069050" y="1466999"/>
            <a:ext cx="7005900" cy="15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3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/>
          <p:nvPr/>
        </p:nvSpPr>
        <p:spPr>
          <a:xfrm rot="-5400000" flipH="1">
            <a:off x="-97206" y="2465656"/>
            <a:ext cx="1997680" cy="4006269"/>
          </a:xfrm>
          <a:custGeom>
            <a:avLst/>
            <a:gdLst/>
            <a:ahLst/>
            <a:cxnLst/>
            <a:rect l="l" t="t" r="r" b="b"/>
            <a:pathLst>
              <a:path w="44133" h="88507" extrusionOk="0">
                <a:moveTo>
                  <a:pt x="38028" y="1509"/>
                </a:moveTo>
                <a:cubicBezTo>
                  <a:pt x="38028" y="1542"/>
                  <a:pt x="38061" y="1542"/>
                  <a:pt x="38061" y="1542"/>
                </a:cubicBezTo>
                <a:cubicBezTo>
                  <a:pt x="38061" y="1542"/>
                  <a:pt x="38061" y="1576"/>
                  <a:pt x="38094" y="1576"/>
                </a:cubicBezTo>
                <a:lnTo>
                  <a:pt x="38028" y="1576"/>
                </a:lnTo>
                <a:lnTo>
                  <a:pt x="38028" y="1509"/>
                </a:lnTo>
                <a:close/>
                <a:moveTo>
                  <a:pt x="39095" y="5745"/>
                </a:moveTo>
                <a:cubicBezTo>
                  <a:pt x="39062" y="5745"/>
                  <a:pt x="39062" y="5812"/>
                  <a:pt x="39062" y="5812"/>
                </a:cubicBezTo>
                <a:cubicBezTo>
                  <a:pt x="39062" y="5823"/>
                  <a:pt x="39058" y="5827"/>
                  <a:pt x="39053" y="5827"/>
                </a:cubicBezTo>
                <a:cubicBezTo>
                  <a:pt x="39043" y="5827"/>
                  <a:pt x="39028" y="5812"/>
                  <a:pt x="39028" y="5812"/>
                </a:cubicBezTo>
                <a:cubicBezTo>
                  <a:pt x="39062" y="5812"/>
                  <a:pt x="39062" y="5745"/>
                  <a:pt x="39062" y="5745"/>
                </a:cubicBezTo>
                <a:close/>
                <a:moveTo>
                  <a:pt x="38862" y="8247"/>
                </a:moveTo>
                <a:lnTo>
                  <a:pt x="38828" y="8314"/>
                </a:lnTo>
                <a:lnTo>
                  <a:pt x="38762" y="8247"/>
                </a:lnTo>
                <a:close/>
                <a:moveTo>
                  <a:pt x="27920" y="20389"/>
                </a:moveTo>
                <a:cubicBezTo>
                  <a:pt x="28021" y="20423"/>
                  <a:pt x="28054" y="20489"/>
                  <a:pt x="28087" y="20523"/>
                </a:cubicBezTo>
                <a:cubicBezTo>
                  <a:pt x="28154" y="20523"/>
                  <a:pt x="28154" y="20589"/>
                  <a:pt x="28154" y="20656"/>
                </a:cubicBezTo>
                <a:cubicBezTo>
                  <a:pt x="28087" y="20656"/>
                  <a:pt x="28054" y="20589"/>
                  <a:pt x="28021" y="20556"/>
                </a:cubicBezTo>
                <a:cubicBezTo>
                  <a:pt x="27987" y="20523"/>
                  <a:pt x="27987" y="20423"/>
                  <a:pt x="27920" y="20389"/>
                </a:cubicBezTo>
                <a:close/>
                <a:moveTo>
                  <a:pt x="28154" y="20656"/>
                </a:moveTo>
                <a:lnTo>
                  <a:pt x="28154" y="20656"/>
                </a:lnTo>
                <a:cubicBezTo>
                  <a:pt x="28321" y="21023"/>
                  <a:pt x="27987" y="21090"/>
                  <a:pt x="27854" y="21257"/>
                </a:cubicBezTo>
                <a:cubicBezTo>
                  <a:pt x="27820" y="21423"/>
                  <a:pt x="27720" y="21590"/>
                  <a:pt x="27687" y="21757"/>
                </a:cubicBezTo>
                <a:cubicBezTo>
                  <a:pt x="27587" y="22691"/>
                  <a:pt x="26986" y="23358"/>
                  <a:pt x="26686" y="24192"/>
                </a:cubicBezTo>
                <a:cubicBezTo>
                  <a:pt x="26553" y="24526"/>
                  <a:pt x="26419" y="24826"/>
                  <a:pt x="26319" y="25159"/>
                </a:cubicBezTo>
                <a:cubicBezTo>
                  <a:pt x="26153" y="25626"/>
                  <a:pt x="25652" y="25893"/>
                  <a:pt x="25652" y="26460"/>
                </a:cubicBezTo>
                <a:cubicBezTo>
                  <a:pt x="25652" y="26522"/>
                  <a:pt x="25549" y="26597"/>
                  <a:pt x="25439" y="26597"/>
                </a:cubicBezTo>
                <a:cubicBezTo>
                  <a:pt x="25372" y="26597"/>
                  <a:pt x="25302" y="26570"/>
                  <a:pt x="25252" y="26494"/>
                </a:cubicBezTo>
                <a:cubicBezTo>
                  <a:pt x="25185" y="26394"/>
                  <a:pt x="25085" y="26193"/>
                  <a:pt x="25118" y="26160"/>
                </a:cubicBezTo>
                <a:cubicBezTo>
                  <a:pt x="25719" y="25560"/>
                  <a:pt x="25652" y="24692"/>
                  <a:pt x="26086" y="24025"/>
                </a:cubicBezTo>
                <a:cubicBezTo>
                  <a:pt x="26486" y="23425"/>
                  <a:pt x="26820" y="22758"/>
                  <a:pt x="27087" y="22091"/>
                </a:cubicBezTo>
                <a:cubicBezTo>
                  <a:pt x="27220" y="21757"/>
                  <a:pt x="27387" y="21757"/>
                  <a:pt x="27654" y="21757"/>
                </a:cubicBezTo>
                <a:cubicBezTo>
                  <a:pt x="27687" y="21590"/>
                  <a:pt x="27253" y="21257"/>
                  <a:pt x="27820" y="21257"/>
                </a:cubicBezTo>
                <a:cubicBezTo>
                  <a:pt x="27654" y="21090"/>
                  <a:pt x="27554" y="20923"/>
                  <a:pt x="27887" y="20823"/>
                </a:cubicBezTo>
                <a:cubicBezTo>
                  <a:pt x="27987" y="20823"/>
                  <a:pt x="28054" y="20723"/>
                  <a:pt x="28154" y="20656"/>
                </a:cubicBezTo>
                <a:close/>
                <a:moveTo>
                  <a:pt x="25085" y="27161"/>
                </a:moveTo>
                <a:cubicBezTo>
                  <a:pt x="25219" y="27394"/>
                  <a:pt x="25185" y="27594"/>
                  <a:pt x="24918" y="27728"/>
                </a:cubicBezTo>
                <a:cubicBezTo>
                  <a:pt x="24918" y="27561"/>
                  <a:pt x="24985" y="27361"/>
                  <a:pt x="24952" y="27161"/>
                </a:cubicBezTo>
                <a:close/>
                <a:moveTo>
                  <a:pt x="24918" y="27728"/>
                </a:moveTo>
                <a:lnTo>
                  <a:pt x="24918" y="27728"/>
                </a:lnTo>
                <a:cubicBezTo>
                  <a:pt x="24885" y="27828"/>
                  <a:pt x="24852" y="27928"/>
                  <a:pt x="24752" y="27961"/>
                </a:cubicBezTo>
                <a:cubicBezTo>
                  <a:pt x="24518" y="28028"/>
                  <a:pt x="24385" y="28128"/>
                  <a:pt x="24551" y="28395"/>
                </a:cubicBezTo>
                <a:cubicBezTo>
                  <a:pt x="24585" y="28495"/>
                  <a:pt x="24518" y="28629"/>
                  <a:pt x="24485" y="28695"/>
                </a:cubicBezTo>
                <a:cubicBezTo>
                  <a:pt x="24418" y="28595"/>
                  <a:pt x="24385" y="28528"/>
                  <a:pt x="24285" y="28428"/>
                </a:cubicBezTo>
                <a:cubicBezTo>
                  <a:pt x="24018" y="28195"/>
                  <a:pt x="24084" y="28028"/>
                  <a:pt x="24418" y="27928"/>
                </a:cubicBezTo>
                <a:cubicBezTo>
                  <a:pt x="24585" y="27895"/>
                  <a:pt x="24752" y="27828"/>
                  <a:pt x="24918" y="27728"/>
                </a:cubicBezTo>
                <a:close/>
                <a:moveTo>
                  <a:pt x="24485" y="28695"/>
                </a:moveTo>
                <a:lnTo>
                  <a:pt x="24485" y="28695"/>
                </a:lnTo>
                <a:cubicBezTo>
                  <a:pt x="24184" y="29396"/>
                  <a:pt x="23884" y="30063"/>
                  <a:pt x="23551" y="30797"/>
                </a:cubicBezTo>
                <a:cubicBezTo>
                  <a:pt x="23517" y="30897"/>
                  <a:pt x="23351" y="30997"/>
                  <a:pt x="23217" y="31064"/>
                </a:cubicBezTo>
                <a:cubicBezTo>
                  <a:pt x="23084" y="30897"/>
                  <a:pt x="23017" y="30730"/>
                  <a:pt x="22884" y="30563"/>
                </a:cubicBezTo>
                <a:cubicBezTo>
                  <a:pt x="22950" y="30530"/>
                  <a:pt x="23050" y="30463"/>
                  <a:pt x="23117" y="30463"/>
                </a:cubicBezTo>
                <a:cubicBezTo>
                  <a:pt x="23284" y="30463"/>
                  <a:pt x="23417" y="30396"/>
                  <a:pt x="23250" y="30230"/>
                </a:cubicBezTo>
                <a:cubicBezTo>
                  <a:pt x="23084" y="30063"/>
                  <a:pt x="23050" y="29863"/>
                  <a:pt x="23250" y="29796"/>
                </a:cubicBezTo>
                <a:cubicBezTo>
                  <a:pt x="23751" y="29596"/>
                  <a:pt x="23851" y="29162"/>
                  <a:pt x="24084" y="28829"/>
                </a:cubicBezTo>
                <a:cubicBezTo>
                  <a:pt x="24118" y="28729"/>
                  <a:pt x="24351" y="28729"/>
                  <a:pt x="24485" y="28695"/>
                </a:cubicBezTo>
                <a:close/>
                <a:moveTo>
                  <a:pt x="21182" y="33198"/>
                </a:moveTo>
                <a:lnTo>
                  <a:pt x="21182" y="33198"/>
                </a:lnTo>
                <a:cubicBezTo>
                  <a:pt x="21216" y="33198"/>
                  <a:pt x="21249" y="33232"/>
                  <a:pt x="21316" y="33232"/>
                </a:cubicBezTo>
                <a:cubicBezTo>
                  <a:pt x="21249" y="33232"/>
                  <a:pt x="21216" y="33265"/>
                  <a:pt x="21216" y="33265"/>
                </a:cubicBezTo>
                <a:cubicBezTo>
                  <a:pt x="21182" y="33232"/>
                  <a:pt x="21182" y="33232"/>
                  <a:pt x="21182" y="33198"/>
                </a:cubicBezTo>
                <a:close/>
                <a:moveTo>
                  <a:pt x="1869" y="50111"/>
                </a:moveTo>
                <a:cubicBezTo>
                  <a:pt x="1869" y="50177"/>
                  <a:pt x="1902" y="50177"/>
                  <a:pt x="1902" y="50177"/>
                </a:cubicBezTo>
                <a:lnTo>
                  <a:pt x="1869" y="50211"/>
                </a:lnTo>
                <a:cubicBezTo>
                  <a:pt x="1869" y="50177"/>
                  <a:pt x="1835" y="50177"/>
                  <a:pt x="1835" y="50177"/>
                </a:cubicBezTo>
                <a:cubicBezTo>
                  <a:pt x="1835" y="50177"/>
                  <a:pt x="1869" y="50177"/>
                  <a:pt x="1869" y="50111"/>
                </a:cubicBezTo>
                <a:close/>
                <a:moveTo>
                  <a:pt x="39028" y="53613"/>
                </a:moveTo>
                <a:lnTo>
                  <a:pt x="39095" y="53713"/>
                </a:lnTo>
                <a:lnTo>
                  <a:pt x="39028" y="53780"/>
                </a:lnTo>
                <a:lnTo>
                  <a:pt x="38928" y="53713"/>
                </a:lnTo>
                <a:cubicBezTo>
                  <a:pt x="38928" y="53680"/>
                  <a:pt x="38995" y="53680"/>
                  <a:pt x="39028" y="53613"/>
                </a:cubicBezTo>
                <a:close/>
                <a:moveTo>
                  <a:pt x="11242" y="55047"/>
                </a:moveTo>
                <a:cubicBezTo>
                  <a:pt x="11242" y="55047"/>
                  <a:pt x="11375" y="55114"/>
                  <a:pt x="11575" y="55281"/>
                </a:cubicBezTo>
                <a:cubicBezTo>
                  <a:pt x="11375" y="55381"/>
                  <a:pt x="11309" y="55448"/>
                  <a:pt x="11142" y="55448"/>
                </a:cubicBezTo>
                <a:cubicBezTo>
                  <a:pt x="11075" y="55448"/>
                  <a:pt x="11008" y="55348"/>
                  <a:pt x="11008" y="55348"/>
                </a:cubicBezTo>
                <a:cubicBezTo>
                  <a:pt x="11075" y="55214"/>
                  <a:pt x="11175" y="55114"/>
                  <a:pt x="11242" y="55047"/>
                </a:cubicBezTo>
                <a:close/>
                <a:moveTo>
                  <a:pt x="25385" y="62453"/>
                </a:moveTo>
                <a:lnTo>
                  <a:pt x="25419" y="62519"/>
                </a:lnTo>
                <a:lnTo>
                  <a:pt x="25385" y="62553"/>
                </a:lnTo>
                <a:lnTo>
                  <a:pt x="25352" y="62519"/>
                </a:lnTo>
                <a:lnTo>
                  <a:pt x="25385" y="62453"/>
                </a:lnTo>
                <a:close/>
                <a:moveTo>
                  <a:pt x="26019" y="62553"/>
                </a:moveTo>
                <a:cubicBezTo>
                  <a:pt x="26052" y="62553"/>
                  <a:pt x="26052" y="62586"/>
                  <a:pt x="26086" y="62620"/>
                </a:cubicBezTo>
                <a:cubicBezTo>
                  <a:pt x="26052" y="62620"/>
                  <a:pt x="26052" y="62686"/>
                  <a:pt x="26019" y="62686"/>
                </a:cubicBezTo>
                <a:cubicBezTo>
                  <a:pt x="25952" y="62620"/>
                  <a:pt x="25919" y="62586"/>
                  <a:pt x="25986" y="62586"/>
                </a:cubicBezTo>
                <a:lnTo>
                  <a:pt x="26019" y="62553"/>
                </a:lnTo>
                <a:close/>
                <a:moveTo>
                  <a:pt x="24485" y="63754"/>
                </a:moveTo>
                <a:cubicBezTo>
                  <a:pt x="24518" y="63787"/>
                  <a:pt x="24551" y="63787"/>
                  <a:pt x="24585" y="63854"/>
                </a:cubicBezTo>
                <a:cubicBezTo>
                  <a:pt x="24685" y="63854"/>
                  <a:pt x="24718" y="63854"/>
                  <a:pt x="24718" y="63887"/>
                </a:cubicBezTo>
                <a:cubicBezTo>
                  <a:pt x="24752" y="63920"/>
                  <a:pt x="24818" y="64021"/>
                  <a:pt x="24852" y="64054"/>
                </a:cubicBezTo>
                <a:cubicBezTo>
                  <a:pt x="24818" y="64021"/>
                  <a:pt x="24718" y="64021"/>
                  <a:pt x="24685" y="63954"/>
                </a:cubicBezTo>
                <a:cubicBezTo>
                  <a:pt x="24651" y="63920"/>
                  <a:pt x="24651" y="63887"/>
                  <a:pt x="24585" y="63854"/>
                </a:cubicBezTo>
                <a:cubicBezTo>
                  <a:pt x="24551" y="63787"/>
                  <a:pt x="24485" y="63787"/>
                  <a:pt x="24385" y="63754"/>
                </a:cubicBezTo>
                <a:close/>
                <a:moveTo>
                  <a:pt x="21082" y="63153"/>
                </a:moveTo>
                <a:cubicBezTo>
                  <a:pt x="21149" y="63187"/>
                  <a:pt x="21216" y="63253"/>
                  <a:pt x="21316" y="63320"/>
                </a:cubicBezTo>
                <a:cubicBezTo>
                  <a:pt x="21182" y="63554"/>
                  <a:pt x="21082" y="63854"/>
                  <a:pt x="20982" y="64054"/>
                </a:cubicBezTo>
                <a:cubicBezTo>
                  <a:pt x="20915" y="64187"/>
                  <a:pt x="20849" y="64254"/>
                  <a:pt x="20749" y="64354"/>
                </a:cubicBezTo>
                <a:cubicBezTo>
                  <a:pt x="20715" y="64254"/>
                  <a:pt x="20649" y="64221"/>
                  <a:pt x="20649" y="64154"/>
                </a:cubicBezTo>
                <a:cubicBezTo>
                  <a:pt x="20582" y="64021"/>
                  <a:pt x="20582" y="63854"/>
                  <a:pt x="20649" y="63754"/>
                </a:cubicBezTo>
                <a:cubicBezTo>
                  <a:pt x="20749" y="63554"/>
                  <a:pt x="20915" y="63353"/>
                  <a:pt x="21082" y="63153"/>
                </a:cubicBezTo>
                <a:close/>
                <a:moveTo>
                  <a:pt x="24351" y="64287"/>
                </a:moveTo>
                <a:cubicBezTo>
                  <a:pt x="24385" y="64354"/>
                  <a:pt x="24385" y="64354"/>
                  <a:pt x="24385" y="64387"/>
                </a:cubicBezTo>
                <a:cubicBezTo>
                  <a:pt x="24385" y="64387"/>
                  <a:pt x="24385" y="64421"/>
                  <a:pt x="24351" y="64421"/>
                </a:cubicBezTo>
                <a:lnTo>
                  <a:pt x="24318" y="64387"/>
                </a:lnTo>
                <a:cubicBezTo>
                  <a:pt x="24318" y="64354"/>
                  <a:pt x="24351" y="64354"/>
                  <a:pt x="24351" y="64287"/>
                </a:cubicBezTo>
                <a:close/>
                <a:moveTo>
                  <a:pt x="23818" y="64554"/>
                </a:moveTo>
                <a:cubicBezTo>
                  <a:pt x="23851" y="64554"/>
                  <a:pt x="23884" y="64588"/>
                  <a:pt x="23918" y="64588"/>
                </a:cubicBezTo>
                <a:lnTo>
                  <a:pt x="23918" y="64688"/>
                </a:lnTo>
                <a:cubicBezTo>
                  <a:pt x="23884" y="64688"/>
                  <a:pt x="23851" y="64688"/>
                  <a:pt x="23818" y="64621"/>
                </a:cubicBezTo>
                <a:lnTo>
                  <a:pt x="23818" y="64554"/>
                </a:lnTo>
                <a:close/>
                <a:moveTo>
                  <a:pt x="11676" y="64721"/>
                </a:moveTo>
                <a:lnTo>
                  <a:pt x="11676" y="64754"/>
                </a:lnTo>
                <a:lnTo>
                  <a:pt x="11642" y="64721"/>
                </a:lnTo>
                <a:close/>
                <a:moveTo>
                  <a:pt x="23551" y="64988"/>
                </a:moveTo>
                <a:cubicBezTo>
                  <a:pt x="23584" y="65021"/>
                  <a:pt x="23651" y="65021"/>
                  <a:pt x="23684" y="65055"/>
                </a:cubicBezTo>
                <a:lnTo>
                  <a:pt x="23684" y="65088"/>
                </a:lnTo>
                <a:cubicBezTo>
                  <a:pt x="23617" y="65088"/>
                  <a:pt x="23584" y="65088"/>
                  <a:pt x="23551" y="65055"/>
                </a:cubicBezTo>
                <a:lnTo>
                  <a:pt x="23551" y="64988"/>
                </a:lnTo>
                <a:close/>
                <a:moveTo>
                  <a:pt x="23217" y="65555"/>
                </a:moveTo>
                <a:cubicBezTo>
                  <a:pt x="23317" y="65555"/>
                  <a:pt x="23351" y="65588"/>
                  <a:pt x="23417" y="65588"/>
                </a:cubicBezTo>
                <a:cubicBezTo>
                  <a:pt x="23384" y="65688"/>
                  <a:pt x="23351" y="65755"/>
                  <a:pt x="23317" y="65788"/>
                </a:cubicBezTo>
                <a:cubicBezTo>
                  <a:pt x="23141" y="65945"/>
                  <a:pt x="22954" y="66010"/>
                  <a:pt x="22762" y="66010"/>
                </a:cubicBezTo>
                <a:cubicBezTo>
                  <a:pt x="22626" y="66010"/>
                  <a:pt x="22488" y="65977"/>
                  <a:pt x="22350" y="65922"/>
                </a:cubicBezTo>
                <a:cubicBezTo>
                  <a:pt x="22316" y="65922"/>
                  <a:pt x="22216" y="65922"/>
                  <a:pt x="22183" y="65889"/>
                </a:cubicBezTo>
                <a:lnTo>
                  <a:pt x="22216" y="65855"/>
                </a:lnTo>
                <a:cubicBezTo>
                  <a:pt x="22250" y="65889"/>
                  <a:pt x="22316" y="65889"/>
                  <a:pt x="22350" y="65922"/>
                </a:cubicBezTo>
                <a:lnTo>
                  <a:pt x="23217" y="65555"/>
                </a:lnTo>
                <a:close/>
                <a:moveTo>
                  <a:pt x="22483" y="66556"/>
                </a:moveTo>
                <a:cubicBezTo>
                  <a:pt x="22517" y="66556"/>
                  <a:pt x="22550" y="66589"/>
                  <a:pt x="22717" y="66689"/>
                </a:cubicBezTo>
                <a:cubicBezTo>
                  <a:pt x="22583" y="66722"/>
                  <a:pt x="22517" y="66756"/>
                  <a:pt x="22483" y="66756"/>
                </a:cubicBezTo>
                <a:cubicBezTo>
                  <a:pt x="22417" y="66756"/>
                  <a:pt x="22383" y="66722"/>
                  <a:pt x="22383" y="66689"/>
                </a:cubicBezTo>
                <a:cubicBezTo>
                  <a:pt x="22383" y="66622"/>
                  <a:pt x="22417" y="66556"/>
                  <a:pt x="22483" y="66556"/>
                </a:cubicBezTo>
                <a:close/>
                <a:moveTo>
                  <a:pt x="21849" y="67123"/>
                </a:moveTo>
                <a:cubicBezTo>
                  <a:pt x="21883" y="67189"/>
                  <a:pt x="21883" y="67223"/>
                  <a:pt x="21916" y="67290"/>
                </a:cubicBezTo>
                <a:cubicBezTo>
                  <a:pt x="21849" y="67356"/>
                  <a:pt x="21783" y="67390"/>
                  <a:pt x="21716" y="67390"/>
                </a:cubicBezTo>
                <a:lnTo>
                  <a:pt x="21683" y="67256"/>
                </a:lnTo>
                <a:cubicBezTo>
                  <a:pt x="21716" y="67223"/>
                  <a:pt x="21816" y="67189"/>
                  <a:pt x="21849" y="67123"/>
                </a:cubicBezTo>
                <a:close/>
                <a:moveTo>
                  <a:pt x="20801" y="67102"/>
                </a:moveTo>
                <a:cubicBezTo>
                  <a:pt x="20872" y="67102"/>
                  <a:pt x="20946" y="67134"/>
                  <a:pt x="21016" y="67189"/>
                </a:cubicBezTo>
                <a:cubicBezTo>
                  <a:pt x="21149" y="67290"/>
                  <a:pt x="21216" y="67490"/>
                  <a:pt x="21416" y="67757"/>
                </a:cubicBezTo>
                <a:cubicBezTo>
                  <a:pt x="21049" y="67690"/>
                  <a:pt x="20849" y="67690"/>
                  <a:pt x="20682" y="67590"/>
                </a:cubicBezTo>
                <a:cubicBezTo>
                  <a:pt x="20582" y="67556"/>
                  <a:pt x="20515" y="67390"/>
                  <a:pt x="20549" y="67323"/>
                </a:cubicBezTo>
                <a:cubicBezTo>
                  <a:pt x="20607" y="67167"/>
                  <a:pt x="20700" y="67102"/>
                  <a:pt x="20801" y="67102"/>
                </a:cubicBezTo>
                <a:close/>
                <a:moveTo>
                  <a:pt x="23217" y="78231"/>
                </a:moveTo>
                <a:cubicBezTo>
                  <a:pt x="23217" y="78264"/>
                  <a:pt x="23250" y="78364"/>
                  <a:pt x="23284" y="78397"/>
                </a:cubicBezTo>
                <a:cubicBezTo>
                  <a:pt x="23250" y="78431"/>
                  <a:pt x="23217" y="78531"/>
                  <a:pt x="23184" y="78564"/>
                </a:cubicBezTo>
                <a:cubicBezTo>
                  <a:pt x="23117" y="78464"/>
                  <a:pt x="23084" y="78431"/>
                  <a:pt x="23084" y="78397"/>
                </a:cubicBezTo>
                <a:cubicBezTo>
                  <a:pt x="23084" y="78364"/>
                  <a:pt x="23184" y="78297"/>
                  <a:pt x="23217" y="78231"/>
                </a:cubicBezTo>
                <a:close/>
                <a:moveTo>
                  <a:pt x="22483" y="79131"/>
                </a:moveTo>
                <a:cubicBezTo>
                  <a:pt x="22517" y="79131"/>
                  <a:pt x="22517" y="79198"/>
                  <a:pt x="22517" y="79198"/>
                </a:cubicBezTo>
                <a:cubicBezTo>
                  <a:pt x="22517" y="79198"/>
                  <a:pt x="22483" y="79231"/>
                  <a:pt x="22417" y="79231"/>
                </a:cubicBezTo>
                <a:cubicBezTo>
                  <a:pt x="22483" y="79198"/>
                  <a:pt x="22483" y="79198"/>
                  <a:pt x="22483" y="79131"/>
                </a:cubicBezTo>
                <a:close/>
                <a:moveTo>
                  <a:pt x="21082" y="82067"/>
                </a:moveTo>
                <a:cubicBezTo>
                  <a:pt x="21149" y="82067"/>
                  <a:pt x="21149" y="82100"/>
                  <a:pt x="21182" y="82133"/>
                </a:cubicBezTo>
                <a:cubicBezTo>
                  <a:pt x="21149" y="82133"/>
                  <a:pt x="21082" y="82200"/>
                  <a:pt x="21049" y="82200"/>
                </a:cubicBezTo>
                <a:cubicBezTo>
                  <a:pt x="21016" y="82200"/>
                  <a:pt x="21016" y="82167"/>
                  <a:pt x="20949" y="82100"/>
                </a:cubicBezTo>
                <a:cubicBezTo>
                  <a:pt x="21016" y="82100"/>
                  <a:pt x="21049" y="82067"/>
                  <a:pt x="21082" y="82067"/>
                </a:cubicBezTo>
                <a:close/>
                <a:moveTo>
                  <a:pt x="23684" y="83968"/>
                </a:moveTo>
                <a:lnTo>
                  <a:pt x="23717" y="84035"/>
                </a:lnTo>
                <a:lnTo>
                  <a:pt x="23684" y="84068"/>
                </a:lnTo>
                <a:lnTo>
                  <a:pt x="23684" y="83968"/>
                </a:lnTo>
                <a:close/>
                <a:moveTo>
                  <a:pt x="30813" y="1"/>
                </a:moveTo>
                <a:cubicBezTo>
                  <a:pt x="30526" y="1"/>
                  <a:pt x="30541" y="354"/>
                  <a:pt x="30356" y="508"/>
                </a:cubicBezTo>
                <a:cubicBezTo>
                  <a:pt x="30022" y="775"/>
                  <a:pt x="29922" y="1176"/>
                  <a:pt x="29855" y="1542"/>
                </a:cubicBezTo>
                <a:cubicBezTo>
                  <a:pt x="29622" y="2677"/>
                  <a:pt x="29188" y="3711"/>
                  <a:pt x="29088" y="4878"/>
                </a:cubicBezTo>
                <a:cubicBezTo>
                  <a:pt x="29021" y="5879"/>
                  <a:pt x="28721" y="6846"/>
                  <a:pt x="28554" y="7814"/>
                </a:cubicBezTo>
                <a:cubicBezTo>
                  <a:pt x="28354" y="9014"/>
                  <a:pt x="28221" y="10215"/>
                  <a:pt x="28021" y="11450"/>
                </a:cubicBezTo>
                <a:cubicBezTo>
                  <a:pt x="27887" y="12217"/>
                  <a:pt x="27720" y="13051"/>
                  <a:pt x="27554" y="13851"/>
                </a:cubicBezTo>
                <a:cubicBezTo>
                  <a:pt x="27287" y="14985"/>
                  <a:pt x="27053" y="16153"/>
                  <a:pt x="26720" y="17287"/>
                </a:cubicBezTo>
                <a:cubicBezTo>
                  <a:pt x="26453" y="18021"/>
                  <a:pt x="26119" y="18721"/>
                  <a:pt x="25852" y="19489"/>
                </a:cubicBezTo>
                <a:cubicBezTo>
                  <a:pt x="25686" y="19989"/>
                  <a:pt x="25419" y="20489"/>
                  <a:pt x="25185" y="20956"/>
                </a:cubicBezTo>
                <a:cubicBezTo>
                  <a:pt x="24918" y="21490"/>
                  <a:pt x="24585" y="22024"/>
                  <a:pt x="24285" y="22558"/>
                </a:cubicBezTo>
                <a:cubicBezTo>
                  <a:pt x="23617" y="23892"/>
                  <a:pt x="22950" y="25293"/>
                  <a:pt x="22283" y="26660"/>
                </a:cubicBezTo>
                <a:cubicBezTo>
                  <a:pt x="22016" y="27228"/>
                  <a:pt x="21683" y="27895"/>
                  <a:pt x="21349" y="28495"/>
                </a:cubicBezTo>
                <a:cubicBezTo>
                  <a:pt x="20915" y="29196"/>
                  <a:pt x="20448" y="29863"/>
                  <a:pt x="20048" y="30530"/>
                </a:cubicBezTo>
                <a:cubicBezTo>
                  <a:pt x="19581" y="31330"/>
                  <a:pt x="19181" y="32131"/>
                  <a:pt x="18614" y="32865"/>
                </a:cubicBezTo>
                <a:cubicBezTo>
                  <a:pt x="17713" y="34132"/>
                  <a:pt x="16946" y="35500"/>
                  <a:pt x="15778" y="36534"/>
                </a:cubicBezTo>
                <a:cubicBezTo>
                  <a:pt x="15245" y="37035"/>
                  <a:pt x="14711" y="37702"/>
                  <a:pt x="14044" y="38002"/>
                </a:cubicBezTo>
                <a:cubicBezTo>
                  <a:pt x="13343" y="38302"/>
                  <a:pt x="12843" y="38869"/>
                  <a:pt x="12076" y="39003"/>
                </a:cubicBezTo>
                <a:cubicBezTo>
                  <a:pt x="11776" y="39036"/>
                  <a:pt x="11509" y="39436"/>
                  <a:pt x="11209" y="39503"/>
                </a:cubicBezTo>
                <a:cubicBezTo>
                  <a:pt x="10775" y="39536"/>
                  <a:pt x="10541" y="39736"/>
                  <a:pt x="10341" y="40003"/>
                </a:cubicBezTo>
                <a:cubicBezTo>
                  <a:pt x="10041" y="40337"/>
                  <a:pt x="9707" y="40437"/>
                  <a:pt x="9341" y="40570"/>
                </a:cubicBezTo>
                <a:cubicBezTo>
                  <a:pt x="9174" y="40604"/>
                  <a:pt x="9040" y="40704"/>
                  <a:pt x="8874" y="40737"/>
                </a:cubicBezTo>
                <a:cubicBezTo>
                  <a:pt x="8169" y="40982"/>
                  <a:pt x="7634" y="41621"/>
                  <a:pt x="6828" y="41621"/>
                </a:cubicBezTo>
                <a:cubicBezTo>
                  <a:pt x="6756" y="41621"/>
                  <a:pt x="6682" y="41615"/>
                  <a:pt x="6605" y="41604"/>
                </a:cubicBezTo>
                <a:cubicBezTo>
                  <a:pt x="6539" y="41604"/>
                  <a:pt x="6405" y="41705"/>
                  <a:pt x="6338" y="41771"/>
                </a:cubicBezTo>
                <a:cubicBezTo>
                  <a:pt x="6005" y="42205"/>
                  <a:pt x="5404" y="42338"/>
                  <a:pt x="5037" y="42672"/>
                </a:cubicBezTo>
                <a:cubicBezTo>
                  <a:pt x="4404" y="43239"/>
                  <a:pt x="3837" y="43739"/>
                  <a:pt x="3069" y="44106"/>
                </a:cubicBezTo>
                <a:lnTo>
                  <a:pt x="3036" y="44173"/>
                </a:lnTo>
                <a:cubicBezTo>
                  <a:pt x="2235" y="44873"/>
                  <a:pt x="1402" y="45541"/>
                  <a:pt x="601" y="46241"/>
                </a:cubicBezTo>
                <a:cubicBezTo>
                  <a:pt x="67" y="46808"/>
                  <a:pt x="1" y="47309"/>
                  <a:pt x="334" y="48009"/>
                </a:cubicBezTo>
                <a:cubicBezTo>
                  <a:pt x="434" y="48243"/>
                  <a:pt x="534" y="48509"/>
                  <a:pt x="534" y="48743"/>
                </a:cubicBezTo>
                <a:cubicBezTo>
                  <a:pt x="568" y="49143"/>
                  <a:pt x="701" y="49310"/>
                  <a:pt x="1035" y="49410"/>
                </a:cubicBezTo>
                <a:cubicBezTo>
                  <a:pt x="1402" y="49577"/>
                  <a:pt x="1435" y="49810"/>
                  <a:pt x="1101" y="50044"/>
                </a:cubicBezTo>
                <a:cubicBezTo>
                  <a:pt x="1001" y="50144"/>
                  <a:pt x="834" y="50177"/>
                  <a:pt x="701" y="50244"/>
                </a:cubicBezTo>
                <a:cubicBezTo>
                  <a:pt x="668" y="50277"/>
                  <a:pt x="568" y="50377"/>
                  <a:pt x="568" y="50411"/>
                </a:cubicBezTo>
                <a:cubicBezTo>
                  <a:pt x="601" y="50511"/>
                  <a:pt x="701" y="50578"/>
                  <a:pt x="768" y="50644"/>
                </a:cubicBezTo>
                <a:cubicBezTo>
                  <a:pt x="1035" y="50744"/>
                  <a:pt x="1335" y="50778"/>
                  <a:pt x="1568" y="50911"/>
                </a:cubicBezTo>
                <a:cubicBezTo>
                  <a:pt x="1673" y="50974"/>
                  <a:pt x="1764" y="51128"/>
                  <a:pt x="1859" y="51128"/>
                </a:cubicBezTo>
                <a:cubicBezTo>
                  <a:pt x="1915" y="51128"/>
                  <a:pt x="1973" y="51073"/>
                  <a:pt x="2035" y="50911"/>
                </a:cubicBezTo>
                <a:lnTo>
                  <a:pt x="2269" y="51045"/>
                </a:lnTo>
                <a:cubicBezTo>
                  <a:pt x="2169" y="51478"/>
                  <a:pt x="2402" y="51478"/>
                  <a:pt x="2702" y="51512"/>
                </a:cubicBezTo>
                <a:cubicBezTo>
                  <a:pt x="3003" y="51512"/>
                  <a:pt x="3270" y="51578"/>
                  <a:pt x="3570" y="51678"/>
                </a:cubicBezTo>
                <a:cubicBezTo>
                  <a:pt x="3703" y="51712"/>
                  <a:pt x="4237" y="52479"/>
                  <a:pt x="4170" y="52546"/>
                </a:cubicBezTo>
                <a:cubicBezTo>
                  <a:pt x="3903" y="52979"/>
                  <a:pt x="4204" y="53079"/>
                  <a:pt x="4504" y="53246"/>
                </a:cubicBezTo>
                <a:cubicBezTo>
                  <a:pt x="4537" y="53179"/>
                  <a:pt x="4570" y="53146"/>
                  <a:pt x="4604" y="53079"/>
                </a:cubicBezTo>
                <a:lnTo>
                  <a:pt x="4604" y="53179"/>
                </a:lnTo>
                <a:cubicBezTo>
                  <a:pt x="4570" y="53213"/>
                  <a:pt x="4537" y="53213"/>
                  <a:pt x="4504" y="53246"/>
                </a:cubicBezTo>
                <a:cubicBezTo>
                  <a:pt x="4504" y="53847"/>
                  <a:pt x="4504" y="53813"/>
                  <a:pt x="4937" y="53880"/>
                </a:cubicBezTo>
                <a:cubicBezTo>
                  <a:pt x="5238" y="53913"/>
                  <a:pt x="5605" y="53847"/>
                  <a:pt x="5671" y="54314"/>
                </a:cubicBezTo>
                <a:cubicBezTo>
                  <a:pt x="5671" y="54380"/>
                  <a:pt x="5738" y="54414"/>
                  <a:pt x="5838" y="54447"/>
                </a:cubicBezTo>
                <a:cubicBezTo>
                  <a:pt x="6172" y="54580"/>
                  <a:pt x="6205" y="54847"/>
                  <a:pt x="6205" y="55181"/>
                </a:cubicBezTo>
                <a:cubicBezTo>
                  <a:pt x="6205" y="55381"/>
                  <a:pt x="6372" y="55781"/>
                  <a:pt x="6572" y="55881"/>
                </a:cubicBezTo>
                <a:cubicBezTo>
                  <a:pt x="7060" y="56115"/>
                  <a:pt x="7535" y="56335"/>
                  <a:pt x="8031" y="56335"/>
                </a:cubicBezTo>
                <a:cubicBezTo>
                  <a:pt x="8314" y="56335"/>
                  <a:pt x="8604" y="56263"/>
                  <a:pt x="8907" y="56082"/>
                </a:cubicBezTo>
                <a:cubicBezTo>
                  <a:pt x="9174" y="55915"/>
                  <a:pt x="9441" y="55848"/>
                  <a:pt x="9707" y="55715"/>
                </a:cubicBezTo>
                <a:cubicBezTo>
                  <a:pt x="9754" y="55692"/>
                  <a:pt x="9879" y="55653"/>
                  <a:pt x="9952" y="55653"/>
                </a:cubicBezTo>
                <a:cubicBezTo>
                  <a:pt x="9985" y="55653"/>
                  <a:pt x="10008" y="55661"/>
                  <a:pt x="10008" y="55681"/>
                </a:cubicBezTo>
                <a:cubicBezTo>
                  <a:pt x="10041" y="55781"/>
                  <a:pt x="10108" y="55948"/>
                  <a:pt x="10074" y="56048"/>
                </a:cubicBezTo>
                <a:cubicBezTo>
                  <a:pt x="10008" y="56248"/>
                  <a:pt x="9841" y="56515"/>
                  <a:pt x="9674" y="56615"/>
                </a:cubicBezTo>
                <a:cubicBezTo>
                  <a:pt x="9174" y="56949"/>
                  <a:pt x="8607" y="57282"/>
                  <a:pt x="8040" y="57549"/>
                </a:cubicBezTo>
                <a:cubicBezTo>
                  <a:pt x="7239" y="57916"/>
                  <a:pt x="6605" y="58417"/>
                  <a:pt x="6272" y="59217"/>
                </a:cubicBezTo>
                <a:cubicBezTo>
                  <a:pt x="6105" y="59584"/>
                  <a:pt x="5938" y="60018"/>
                  <a:pt x="6505" y="60285"/>
                </a:cubicBezTo>
                <a:cubicBezTo>
                  <a:pt x="6572" y="60351"/>
                  <a:pt x="6605" y="60551"/>
                  <a:pt x="6705" y="60618"/>
                </a:cubicBezTo>
                <a:cubicBezTo>
                  <a:pt x="6872" y="60885"/>
                  <a:pt x="7039" y="61118"/>
                  <a:pt x="7272" y="61252"/>
                </a:cubicBezTo>
                <a:cubicBezTo>
                  <a:pt x="7305" y="61271"/>
                  <a:pt x="7342" y="61279"/>
                  <a:pt x="7383" y="61279"/>
                </a:cubicBezTo>
                <a:cubicBezTo>
                  <a:pt x="7552" y="61279"/>
                  <a:pt x="7778" y="61139"/>
                  <a:pt x="7940" y="61085"/>
                </a:cubicBezTo>
                <a:cubicBezTo>
                  <a:pt x="8034" y="61061"/>
                  <a:pt x="8128" y="61038"/>
                  <a:pt x="8199" y="61038"/>
                </a:cubicBezTo>
                <a:cubicBezTo>
                  <a:pt x="8228" y="61038"/>
                  <a:pt x="8254" y="61042"/>
                  <a:pt x="8273" y="61052"/>
                </a:cubicBezTo>
                <a:cubicBezTo>
                  <a:pt x="8407" y="61085"/>
                  <a:pt x="8540" y="61185"/>
                  <a:pt x="8573" y="61252"/>
                </a:cubicBezTo>
                <a:cubicBezTo>
                  <a:pt x="8607" y="61285"/>
                  <a:pt x="8540" y="61452"/>
                  <a:pt x="8507" y="61552"/>
                </a:cubicBezTo>
                <a:cubicBezTo>
                  <a:pt x="8373" y="61786"/>
                  <a:pt x="8240" y="62086"/>
                  <a:pt x="8173" y="62353"/>
                </a:cubicBezTo>
                <a:cubicBezTo>
                  <a:pt x="8173" y="62386"/>
                  <a:pt x="8240" y="62586"/>
                  <a:pt x="8240" y="62586"/>
                </a:cubicBezTo>
                <a:cubicBezTo>
                  <a:pt x="8268" y="62583"/>
                  <a:pt x="8295" y="62582"/>
                  <a:pt x="8318" y="62582"/>
                </a:cubicBezTo>
                <a:cubicBezTo>
                  <a:pt x="8573" y="62582"/>
                  <a:pt x="8573" y="62740"/>
                  <a:pt x="8573" y="62953"/>
                </a:cubicBezTo>
                <a:cubicBezTo>
                  <a:pt x="8573" y="63287"/>
                  <a:pt x="8840" y="63520"/>
                  <a:pt x="9074" y="63620"/>
                </a:cubicBezTo>
                <a:lnTo>
                  <a:pt x="9074" y="63554"/>
                </a:lnTo>
                <a:cubicBezTo>
                  <a:pt x="9074" y="63420"/>
                  <a:pt x="9107" y="63253"/>
                  <a:pt x="9107" y="63120"/>
                </a:cubicBezTo>
                <a:cubicBezTo>
                  <a:pt x="9174" y="63120"/>
                  <a:pt x="9240" y="63187"/>
                  <a:pt x="9240" y="63187"/>
                </a:cubicBezTo>
                <a:cubicBezTo>
                  <a:pt x="9207" y="63353"/>
                  <a:pt x="9174" y="63487"/>
                  <a:pt x="9074" y="63654"/>
                </a:cubicBezTo>
                <a:cubicBezTo>
                  <a:pt x="9523" y="63732"/>
                  <a:pt x="9961" y="63764"/>
                  <a:pt x="10401" y="63764"/>
                </a:cubicBezTo>
                <a:cubicBezTo>
                  <a:pt x="10712" y="63764"/>
                  <a:pt x="11024" y="63748"/>
                  <a:pt x="11342" y="63720"/>
                </a:cubicBezTo>
                <a:cubicBezTo>
                  <a:pt x="11676" y="63720"/>
                  <a:pt x="11776" y="63854"/>
                  <a:pt x="11609" y="64187"/>
                </a:cubicBezTo>
                <a:cubicBezTo>
                  <a:pt x="11442" y="64554"/>
                  <a:pt x="11275" y="64888"/>
                  <a:pt x="11175" y="65255"/>
                </a:cubicBezTo>
                <a:cubicBezTo>
                  <a:pt x="11075" y="65488"/>
                  <a:pt x="11108" y="65722"/>
                  <a:pt x="11409" y="65755"/>
                </a:cubicBezTo>
                <a:cubicBezTo>
                  <a:pt x="11529" y="65803"/>
                  <a:pt x="11632" y="65991"/>
                  <a:pt x="11743" y="65991"/>
                </a:cubicBezTo>
                <a:cubicBezTo>
                  <a:pt x="11786" y="65991"/>
                  <a:pt x="11829" y="65963"/>
                  <a:pt x="11876" y="65889"/>
                </a:cubicBezTo>
                <a:cubicBezTo>
                  <a:pt x="11978" y="65728"/>
                  <a:pt x="12048" y="65664"/>
                  <a:pt x="12108" y="65664"/>
                </a:cubicBezTo>
                <a:cubicBezTo>
                  <a:pt x="12187" y="65664"/>
                  <a:pt x="12249" y="65772"/>
                  <a:pt x="12343" y="65922"/>
                </a:cubicBezTo>
                <a:cubicBezTo>
                  <a:pt x="12443" y="66089"/>
                  <a:pt x="12710" y="66155"/>
                  <a:pt x="12876" y="66255"/>
                </a:cubicBezTo>
                <a:cubicBezTo>
                  <a:pt x="13043" y="66389"/>
                  <a:pt x="13210" y="66556"/>
                  <a:pt x="13243" y="66722"/>
                </a:cubicBezTo>
                <a:cubicBezTo>
                  <a:pt x="13343" y="67056"/>
                  <a:pt x="13410" y="67356"/>
                  <a:pt x="13777" y="67423"/>
                </a:cubicBezTo>
                <a:cubicBezTo>
                  <a:pt x="14085" y="67485"/>
                  <a:pt x="14450" y="67660"/>
                  <a:pt x="14715" y="67660"/>
                </a:cubicBezTo>
                <a:cubicBezTo>
                  <a:pt x="14736" y="67660"/>
                  <a:pt x="14758" y="67659"/>
                  <a:pt x="14778" y="67656"/>
                </a:cubicBezTo>
                <a:cubicBezTo>
                  <a:pt x="15278" y="67556"/>
                  <a:pt x="15778" y="67356"/>
                  <a:pt x="16212" y="67089"/>
                </a:cubicBezTo>
                <a:cubicBezTo>
                  <a:pt x="16846" y="66756"/>
                  <a:pt x="17380" y="66255"/>
                  <a:pt x="17947" y="65855"/>
                </a:cubicBezTo>
                <a:cubicBezTo>
                  <a:pt x="18547" y="65422"/>
                  <a:pt x="19114" y="65055"/>
                  <a:pt x="19715" y="64654"/>
                </a:cubicBezTo>
                <a:cubicBezTo>
                  <a:pt x="19731" y="64621"/>
                  <a:pt x="19773" y="64604"/>
                  <a:pt x="19815" y="64604"/>
                </a:cubicBezTo>
                <a:cubicBezTo>
                  <a:pt x="19856" y="64604"/>
                  <a:pt x="19898" y="64621"/>
                  <a:pt x="19915" y="64654"/>
                </a:cubicBezTo>
                <a:cubicBezTo>
                  <a:pt x="20015" y="64688"/>
                  <a:pt x="20082" y="64821"/>
                  <a:pt x="20048" y="64888"/>
                </a:cubicBezTo>
                <a:cubicBezTo>
                  <a:pt x="19848" y="65522"/>
                  <a:pt x="19748" y="66189"/>
                  <a:pt x="19181" y="66656"/>
                </a:cubicBezTo>
                <a:cubicBezTo>
                  <a:pt x="18781" y="66923"/>
                  <a:pt x="18514" y="67256"/>
                  <a:pt x="18380" y="67723"/>
                </a:cubicBezTo>
                <a:cubicBezTo>
                  <a:pt x="18347" y="67923"/>
                  <a:pt x="18113" y="68190"/>
                  <a:pt x="17913" y="68257"/>
                </a:cubicBezTo>
                <a:cubicBezTo>
                  <a:pt x="17613" y="68390"/>
                  <a:pt x="17413" y="68524"/>
                  <a:pt x="17413" y="68824"/>
                </a:cubicBezTo>
                <a:cubicBezTo>
                  <a:pt x="17380" y="69091"/>
                  <a:pt x="17346" y="69391"/>
                  <a:pt x="17380" y="69691"/>
                </a:cubicBezTo>
                <a:cubicBezTo>
                  <a:pt x="17413" y="70058"/>
                  <a:pt x="17780" y="70325"/>
                  <a:pt x="17913" y="70592"/>
                </a:cubicBezTo>
                <a:cubicBezTo>
                  <a:pt x="18063" y="70967"/>
                  <a:pt x="18251" y="71099"/>
                  <a:pt x="18533" y="71099"/>
                </a:cubicBezTo>
                <a:cubicBezTo>
                  <a:pt x="18626" y="71099"/>
                  <a:pt x="18731" y="71084"/>
                  <a:pt x="18847" y="71059"/>
                </a:cubicBezTo>
                <a:cubicBezTo>
                  <a:pt x="19014" y="71059"/>
                  <a:pt x="19281" y="71159"/>
                  <a:pt x="19281" y="71226"/>
                </a:cubicBezTo>
                <a:cubicBezTo>
                  <a:pt x="19348" y="71526"/>
                  <a:pt x="19448" y="71726"/>
                  <a:pt x="19748" y="71859"/>
                </a:cubicBezTo>
                <a:cubicBezTo>
                  <a:pt x="19615" y="72193"/>
                  <a:pt x="20048" y="72193"/>
                  <a:pt x="20082" y="72360"/>
                </a:cubicBezTo>
                <a:cubicBezTo>
                  <a:pt x="20215" y="72593"/>
                  <a:pt x="20348" y="72727"/>
                  <a:pt x="20582" y="72827"/>
                </a:cubicBezTo>
                <a:cubicBezTo>
                  <a:pt x="20615" y="72860"/>
                  <a:pt x="20615" y="73060"/>
                  <a:pt x="20615" y="73194"/>
                </a:cubicBezTo>
                <a:lnTo>
                  <a:pt x="20682" y="73227"/>
                </a:lnTo>
                <a:cubicBezTo>
                  <a:pt x="21005" y="73357"/>
                  <a:pt x="21109" y="73862"/>
                  <a:pt x="21572" y="73862"/>
                </a:cubicBezTo>
                <a:cubicBezTo>
                  <a:pt x="21586" y="73862"/>
                  <a:pt x="21601" y="73862"/>
                  <a:pt x="21616" y="73861"/>
                </a:cubicBezTo>
                <a:cubicBezTo>
                  <a:pt x="21916" y="73861"/>
                  <a:pt x="21950" y="74061"/>
                  <a:pt x="21783" y="74361"/>
                </a:cubicBezTo>
                <a:cubicBezTo>
                  <a:pt x="21382" y="75062"/>
                  <a:pt x="21182" y="75896"/>
                  <a:pt x="20615" y="76563"/>
                </a:cubicBezTo>
                <a:cubicBezTo>
                  <a:pt x="20582" y="76596"/>
                  <a:pt x="20582" y="76596"/>
                  <a:pt x="20582" y="76663"/>
                </a:cubicBezTo>
                <a:cubicBezTo>
                  <a:pt x="20182" y="77397"/>
                  <a:pt x="19748" y="78164"/>
                  <a:pt x="19381" y="78898"/>
                </a:cubicBezTo>
                <a:cubicBezTo>
                  <a:pt x="19047" y="79532"/>
                  <a:pt x="18714" y="80165"/>
                  <a:pt x="18447" y="80766"/>
                </a:cubicBezTo>
                <a:cubicBezTo>
                  <a:pt x="18113" y="81666"/>
                  <a:pt x="18580" y="82500"/>
                  <a:pt x="19514" y="82667"/>
                </a:cubicBezTo>
                <a:cubicBezTo>
                  <a:pt x="19848" y="82734"/>
                  <a:pt x="20182" y="82734"/>
                  <a:pt x="20448" y="82767"/>
                </a:cubicBezTo>
                <a:cubicBezTo>
                  <a:pt x="20615" y="82834"/>
                  <a:pt x="20915" y="82934"/>
                  <a:pt x="20915" y="83001"/>
                </a:cubicBezTo>
                <a:cubicBezTo>
                  <a:pt x="20915" y="83134"/>
                  <a:pt x="20857" y="83176"/>
                  <a:pt x="20778" y="83176"/>
                </a:cubicBezTo>
                <a:cubicBezTo>
                  <a:pt x="20699" y="83176"/>
                  <a:pt x="20599" y="83134"/>
                  <a:pt x="20515" y="83101"/>
                </a:cubicBezTo>
                <a:cubicBezTo>
                  <a:pt x="20488" y="83092"/>
                  <a:pt x="20464" y="83088"/>
                  <a:pt x="20441" y="83088"/>
                </a:cubicBezTo>
                <a:cubicBezTo>
                  <a:pt x="20377" y="83088"/>
                  <a:pt x="20322" y="83119"/>
                  <a:pt x="20248" y="83168"/>
                </a:cubicBezTo>
                <a:cubicBezTo>
                  <a:pt x="20348" y="83201"/>
                  <a:pt x="20382" y="83334"/>
                  <a:pt x="20415" y="83334"/>
                </a:cubicBezTo>
                <a:cubicBezTo>
                  <a:pt x="20782" y="83368"/>
                  <a:pt x="21016" y="83501"/>
                  <a:pt x="20915" y="83935"/>
                </a:cubicBezTo>
                <a:cubicBezTo>
                  <a:pt x="20867" y="84176"/>
                  <a:pt x="20976" y="84278"/>
                  <a:pt x="21153" y="84278"/>
                </a:cubicBezTo>
                <a:cubicBezTo>
                  <a:pt x="21221" y="84278"/>
                  <a:pt x="21299" y="84263"/>
                  <a:pt x="21382" y="84235"/>
                </a:cubicBezTo>
                <a:cubicBezTo>
                  <a:pt x="21514" y="84202"/>
                  <a:pt x="21619" y="84183"/>
                  <a:pt x="21705" y="84183"/>
                </a:cubicBezTo>
                <a:cubicBezTo>
                  <a:pt x="21966" y="84183"/>
                  <a:pt x="22041" y="84358"/>
                  <a:pt x="22116" y="84835"/>
                </a:cubicBezTo>
                <a:cubicBezTo>
                  <a:pt x="22283" y="84769"/>
                  <a:pt x="22417" y="84769"/>
                  <a:pt x="22583" y="84769"/>
                </a:cubicBezTo>
                <a:cubicBezTo>
                  <a:pt x="22617" y="84769"/>
                  <a:pt x="22617" y="84835"/>
                  <a:pt x="22683" y="84835"/>
                </a:cubicBezTo>
                <a:cubicBezTo>
                  <a:pt x="22988" y="84957"/>
                  <a:pt x="23256" y="85117"/>
                  <a:pt x="23540" y="85117"/>
                </a:cubicBezTo>
                <a:cubicBezTo>
                  <a:pt x="23721" y="85117"/>
                  <a:pt x="23909" y="85051"/>
                  <a:pt x="24118" y="84869"/>
                </a:cubicBezTo>
                <a:cubicBezTo>
                  <a:pt x="24236" y="84764"/>
                  <a:pt x="24379" y="84711"/>
                  <a:pt x="24522" y="84711"/>
                </a:cubicBezTo>
                <a:cubicBezTo>
                  <a:pt x="24743" y="84711"/>
                  <a:pt x="24964" y="84839"/>
                  <a:pt x="25085" y="85102"/>
                </a:cubicBezTo>
                <a:cubicBezTo>
                  <a:pt x="25101" y="85099"/>
                  <a:pt x="25117" y="85098"/>
                  <a:pt x="25133" y="85098"/>
                </a:cubicBezTo>
                <a:cubicBezTo>
                  <a:pt x="25354" y="85098"/>
                  <a:pt x="25549" y="85390"/>
                  <a:pt x="25767" y="85390"/>
                </a:cubicBezTo>
                <a:cubicBezTo>
                  <a:pt x="25857" y="85390"/>
                  <a:pt x="25951" y="85341"/>
                  <a:pt x="26052" y="85202"/>
                </a:cubicBezTo>
                <a:cubicBezTo>
                  <a:pt x="26086" y="85202"/>
                  <a:pt x="26286" y="85236"/>
                  <a:pt x="26353" y="85336"/>
                </a:cubicBezTo>
                <a:cubicBezTo>
                  <a:pt x="26553" y="85569"/>
                  <a:pt x="26786" y="85769"/>
                  <a:pt x="26720" y="86170"/>
                </a:cubicBezTo>
                <a:cubicBezTo>
                  <a:pt x="26553" y="86770"/>
                  <a:pt x="26853" y="87404"/>
                  <a:pt x="27087" y="88004"/>
                </a:cubicBezTo>
                <a:cubicBezTo>
                  <a:pt x="27224" y="88303"/>
                  <a:pt x="27489" y="88507"/>
                  <a:pt x="27738" y="88507"/>
                </a:cubicBezTo>
                <a:cubicBezTo>
                  <a:pt x="27851" y="88507"/>
                  <a:pt x="27960" y="88465"/>
                  <a:pt x="28054" y="88371"/>
                </a:cubicBezTo>
                <a:cubicBezTo>
                  <a:pt x="28421" y="88004"/>
                  <a:pt x="28721" y="87571"/>
                  <a:pt x="29221" y="87404"/>
                </a:cubicBezTo>
                <a:cubicBezTo>
                  <a:pt x="29088" y="87004"/>
                  <a:pt x="29622" y="87037"/>
                  <a:pt x="29722" y="86737"/>
                </a:cubicBezTo>
                <a:cubicBezTo>
                  <a:pt x="30022" y="86003"/>
                  <a:pt x="30289" y="85202"/>
                  <a:pt x="30589" y="84435"/>
                </a:cubicBezTo>
                <a:cubicBezTo>
                  <a:pt x="30689" y="84235"/>
                  <a:pt x="30856" y="84068"/>
                  <a:pt x="30956" y="83901"/>
                </a:cubicBezTo>
                <a:cubicBezTo>
                  <a:pt x="31123" y="83701"/>
                  <a:pt x="31390" y="83534"/>
                  <a:pt x="31390" y="83368"/>
                </a:cubicBezTo>
                <a:cubicBezTo>
                  <a:pt x="31390" y="83034"/>
                  <a:pt x="31523" y="82834"/>
                  <a:pt x="31723" y="82600"/>
                </a:cubicBezTo>
                <a:cubicBezTo>
                  <a:pt x="31890" y="82500"/>
                  <a:pt x="31957" y="82267"/>
                  <a:pt x="32057" y="82067"/>
                </a:cubicBezTo>
                <a:cubicBezTo>
                  <a:pt x="32457" y="81333"/>
                  <a:pt x="32891" y="80566"/>
                  <a:pt x="33224" y="79765"/>
                </a:cubicBezTo>
                <a:cubicBezTo>
                  <a:pt x="33458" y="79265"/>
                  <a:pt x="33558" y="78731"/>
                  <a:pt x="33725" y="78197"/>
                </a:cubicBezTo>
                <a:cubicBezTo>
                  <a:pt x="33691" y="78197"/>
                  <a:pt x="33591" y="78164"/>
                  <a:pt x="33558" y="78097"/>
                </a:cubicBezTo>
                <a:lnTo>
                  <a:pt x="33558" y="78097"/>
                </a:lnTo>
                <a:cubicBezTo>
                  <a:pt x="33591" y="78097"/>
                  <a:pt x="33691" y="78164"/>
                  <a:pt x="33725" y="78197"/>
                </a:cubicBezTo>
                <a:cubicBezTo>
                  <a:pt x="33791" y="78164"/>
                  <a:pt x="33891" y="78064"/>
                  <a:pt x="33925" y="77997"/>
                </a:cubicBezTo>
                <a:cubicBezTo>
                  <a:pt x="34292" y="77163"/>
                  <a:pt x="34192" y="76263"/>
                  <a:pt x="34292" y="75395"/>
                </a:cubicBezTo>
                <a:cubicBezTo>
                  <a:pt x="34292" y="75362"/>
                  <a:pt x="34258" y="75229"/>
                  <a:pt x="34225" y="75195"/>
                </a:cubicBezTo>
                <a:cubicBezTo>
                  <a:pt x="33925" y="74928"/>
                  <a:pt x="34192" y="74862"/>
                  <a:pt x="34392" y="74828"/>
                </a:cubicBezTo>
                <a:cubicBezTo>
                  <a:pt x="34525" y="74762"/>
                  <a:pt x="34592" y="74695"/>
                  <a:pt x="34692" y="74661"/>
                </a:cubicBezTo>
                <a:cubicBezTo>
                  <a:pt x="34292" y="74395"/>
                  <a:pt x="34559" y="74028"/>
                  <a:pt x="34525" y="73694"/>
                </a:cubicBezTo>
                <a:cubicBezTo>
                  <a:pt x="34472" y="73481"/>
                  <a:pt x="34440" y="73331"/>
                  <a:pt x="34275" y="73331"/>
                </a:cubicBezTo>
                <a:cubicBezTo>
                  <a:pt x="34234" y="73331"/>
                  <a:pt x="34185" y="73341"/>
                  <a:pt x="34125" y="73361"/>
                </a:cubicBezTo>
                <a:cubicBezTo>
                  <a:pt x="34050" y="73373"/>
                  <a:pt x="33983" y="73380"/>
                  <a:pt x="33922" y="73380"/>
                </a:cubicBezTo>
                <a:cubicBezTo>
                  <a:pt x="33657" y="73380"/>
                  <a:pt x="33524" y="73253"/>
                  <a:pt x="33524" y="72927"/>
                </a:cubicBezTo>
                <a:cubicBezTo>
                  <a:pt x="33524" y="72727"/>
                  <a:pt x="33625" y="72560"/>
                  <a:pt x="33691" y="72360"/>
                </a:cubicBezTo>
                <a:cubicBezTo>
                  <a:pt x="34092" y="72226"/>
                  <a:pt x="34425" y="72093"/>
                  <a:pt x="34258" y="71559"/>
                </a:cubicBezTo>
                <a:cubicBezTo>
                  <a:pt x="34225" y="71493"/>
                  <a:pt x="34358" y="71359"/>
                  <a:pt x="34358" y="71259"/>
                </a:cubicBezTo>
                <a:cubicBezTo>
                  <a:pt x="34392" y="70825"/>
                  <a:pt x="34425" y="70325"/>
                  <a:pt x="34392" y="69825"/>
                </a:cubicBezTo>
                <a:cubicBezTo>
                  <a:pt x="34358" y="69324"/>
                  <a:pt x="34225" y="68757"/>
                  <a:pt x="34192" y="68257"/>
                </a:cubicBezTo>
                <a:cubicBezTo>
                  <a:pt x="34192" y="68157"/>
                  <a:pt x="34292" y="68023"/>
                  <a:pt x="34392" y="67890"/>
                </a:cubicBezTo>
                <a:cubicBezTo>
                  <a:pt x="34792" y="67423"/>
                  <a:pt x="35259" y="67023"/>
                  <a:pt x="35559" y="66422"/>
                </a:cubicBezTo>
                <a:cubicBezTo>
                  <a:pt x="36060" y="65355"/>
                  <a:pt x="36793" y="64354"/>
                  <a:pt x="37694" y="63520"/>
                </a:cubicBezTo>
                <a:cubicBezTo>
                  <a:pt x="37794" y="63420"/>
                  <a:pt x="37861" y="63253"/>
                  <a:pt x="37894" y="63087"/>
                </a:cubicBezTo>
                <a:cubicBezTo>
                  <a:pt x="37961" y="62920"/>
                  <a:pt x="37961" y="62753"/>
                  <a:pt x="38061" y="62653"/>
                </a:cubicBezTo>
                <a:cubicBezTo>
                  <a:pt x="38628" y="61819"/>
                  <a:pt x="38962" y="60852"/>
                  <a:pt x="39229" y="59851"/>
                </a:cubicBezTo>
                <a:cubicBezTo>
                  <a:pt x="39462" y="58917"/>
                  <a:pt x="39696" y="58016"/>
                  <a:pt x="40296" y="57249"/>
                </a:cubicBezTo>
                <a:cubicBezTo>
                  <a:pt x="40396" y="57082"/>
                  <a:pt x="40429" y="56882"/>
                  <a:pt x="40463" y="56715"/>
                </a:cubicBezTo>
                <a:lnTo>
                  <a:pt x="40463" y="56715"/>
                </a:lnTo>
                <a:cubicBezTo>
                  <a:pt x="40263" y="56815"/>
                  <a:pt x="40062" y="56882"/>
                  <a:pt x="39896" y="57016"/>
                </a:cubicBezTo>
                <a:cubicBezTo>
                  <a:pt x="39815" y="57076"/>
                  <a:pt x="39743" y="57100"/>
                  <a:pt x="39679" y="57100"/>
                </a:cubicBezTo>
                <a:cubicBezTo>
                  <a:pt x="39534" y="57100"/>
                  <a:pt x="39432" y="56975"/>
                  <a:pt x="39362" y="56882"/>
                </a:cubicBezTo>
                <a:cubicBezTo>
                  <a:pt x="39262" y="56815"/>
                  <a:pt x="39262" y="56549"/>
                  <a:pt x="39362" y="56482"/>
                </a:cubicBezTo>
                <a:cubicBezTo>
                  <a:pt x="39796" y="55881"/>
                  <a:pt x="39729" y="55214"/>
                  <a:pt x="39595" y="54547"/>
                </a:cubicBezTo>
                <a:cubicBezTo>
                  <a:pt x="39562" y="54380"/>
                  <a:pt x="39562" y="54180"/>
                  <a:pt x="39595" y="54013"/>
                </a:cubicBezTo>
                <a:cubicBezTo>
                  <a:pt x="39729" y="53179"/>
                  <a:pt x="39962" y="52345"/>
                  <a:pt x="39629" y="51478"/>
                </a:cubicBezTo>
                <a:cubicBezTo>
                  <a:pt x="39562" y="51211"/>
                  <a:pt x="39696" y="50844"/>
                  <a:pt x="39862" y="50644"/>
                </a:cubicBezTo>
                <a:cubicBezTo>
                  <a:pt x="40363" y="49977"/>
                  <a:pt x="40963" y="49377"/>
                  <a:pt x="41397" y="48643"/>
                </a:cubicBezTo>
                <a:cubicBezTo>
                  <a:pt x="41730" y="48009"/>
                  <a:pt x="42197" y="47475"/>
                  <a:pt x="42564" y="46842"/>
                </a:cubicBezTo>
                <a:cubicBezTo>
                  <a:pt x="42698" y="46641"/>
                  <a:pt x="42631" y="46308"/>
                  <a:pt x="42698" y="46008"/>
                </a:cubicBezTo>
                <a:cubicBezTo>
                  <a:pt x="42731" y="45807"/>
                  <a:pt x="42698" y="45541"/>
                  <a:pt x="42764" y="45340"/>
                </a:cubicBezTo>
                <a:cubicBezTo>
                  <a:pt x="43065" y="44573"/>
                  <a:pt x="43432" y="43839"/>
                  <a:pt x="43765" y="43072"/>
                </a:cubicBezTo>
                <a:cubicBezTo>
                  <a:pt x="43865" y="42839"/>
                  <a:pt x="44065" y="42672"/>
                  <a:pt x="43598" y="42572"/>
                </a:cubicBezTo>
                <a:cubicBezTo>
                  <a:pt x="43365" y="42538"/>
                  <a:pt x="43265" y="42305"/>
                  <a:pt x="43398" y="42005"/>
                </a:cubicBezTo>
                <a:cubicBezTo>
                  <a:pt x="43532" y="41805"/>
                  <a:pt x="43598" y="41538"/>
                  <a:pt x="43565" y="41338"/>
                </a:cubicBezTo>
                <a:cubicBezTo>
                  <a:pt x="43465" y="41071"/>
                  <a:pt x="43565" y="40971"/>
                  <a:pt x="43698" y="40737"/>
                </a:cubicBezTo>
                <a:cubicBezTo>
                  <a:pt x="43899" y="40337"/>
                  <a:pt x="44132" y="39903"/>
                  <a:pt x="43798" y="39403"/>
                </a:cubicBezTo>
                <a:cubicBezTo>
                  <a:pt x="43732" y="39303"/>
                  <a:pt x="43765" y="39036"/>
                  <a:pt x="43798" y="38869"/>
                </a:cubicBezTo>
                <a:cubicBezTo>
                  <a:pt x="44032" y="38069"/>
                  <a:pt x="43598" y="37468"/>
                  <a:pt x="43465" y="36734"/>
                </a:cubicBezTo>
                <a:cubicBezTo>
                  <a:pt x="43432" y="36634"/>
                  <a:pt x="43265" y="36501"/>
                  <a:pt x="43131" y="36401"/>
                </a:cubicBezTo>
                <a:cubicBezTo>
                  <a:pt x="42798" y="36101"/>
                  <a:pt x="42397" y="35867"/>
                  <a:pt x="42097" y="35533"/>
                </a:cubicBezTo>
                <a:cubicBezTo>
                  <a:pt x="41730" y="35133"/>
                  <a:pt x="41263" y="34900"/>
                  <a:pt x="40763" y="34700"/>
                </a:cubicBezTo>
                <a:cubicBezTo>
                  <a:pt x="40429" y="34566"/>
                  <a:pt x="40062" y="34499"/>
                  <a:pt x="39729" y="34333"/>
                </a:cubicBezTo>
                <a:cubicBezTo>
                  <a:pt x="38795" y="33899"/>
                  <a:pt x="37894" y="33832"/>
                  <a:pt x="36927" y="33832"/>
                </a:cubicBezTo>
                <a:cubicBezTo>
                  <a:pt x="36026" y="33832"/>
                  <a:pt x="35059" y="33866"/>
                  <a:pt x="34092" y="33899"/>
                </a:cubicBezTo>
                <a:cubicBezTo>
                  <a:pt x="33965" y="33912"/>
                  <a:pt x="33863" y="33920"/>
                  <a:pt x="33783" y="33920"/>
                </a:cubicBezTo>
                <a:cubicBezTo>
                  <a:pt x="33460" y="33920"/>
                  <a:pt x="33471" y="33792"/>
                  <a:pt x="33524" y="33365"/>
                </a:cubicBezTo>
                <a:lnTo>
                  <a:pt x="33458" y="33332"/>
                </a:lnTo>
                <a:cubicBezTo>
                  <a:pt x="33358" y="33399"/>
                  <a:pt x="33224" y="33432"/>
                  <a:pt x="33091" y="33499"/>
                </a:cubicBezTo>
                <a:cubicBezTo>
                  <a:pt x="33057" y="33499"/>
                  <a:pt x="33024" y="33532"/>
                  <a:pt x="32957" y="33565"/>
                </a:cubicBezTo>
                <a:cubicBezTo>
                  <a:pt x="32815" y="33673"/>
                  <a:pt x="32634" y="33741"/>
                  <a:pt x="32465" y="33741"/>
                </a:cubicBezTo>
                <a:cubicBezTo>
                  <a:pt x="32319" y="33741"/>
                  <a:pt x="32183" y="33689"/>
                  <a:pt x="32090" y="33565"/>
                </a:cubicBezTo>
                <a:cubicBezTo>
                  <a:pt x="31923" y="33365"/>
                  <a:pt x="31923" y="32932"/>
                  <a:pt x="32023" y="32698"/>
                </a:cubicBezTo>
                <a:cubicBezTo>
                  <a:pt x="32357" y="31898"/>
                  <a:pt x="32624" y="31064"/>
                  <a:pt x="33091" y="30363"/>
                </a:cubicBezTo>
                <a:cubicBezTo>
                  <a:pt x="33958" y="28929"/>
                  <a:pt x="34759" y="27494"/>
                  <a:pt x="35359" y="25927"/>
                </a:cubicBezTo>
                <a:cubicBezTo>
                  <a:pt x="35559" y="25393"/>
                  <a:pt x="35759" y="24893"/>
                  <a:pt x="36026" y="24392"/>
                </a:cubicBezTo>
                <a:cubicBezTo>
                  <a:pt x="36527" y="23492"/>
                  <a:pt x="36927" y="22491"/>
                  <a:pt x="37194" y="21423"/>
                </a:cubicBezTo>
                <a:cubicBezTo>
                  <a:pt x="37227" y="21190"/>
                  <a:pt x="37394" y="20990"/>
                  <a:pt x="37227" y="20690"/>
                </a:cubicBezTo>
                <a:cubicBezTo>
                  <a:pt x="37027" y="20256"/>
                  <a:pt x="37727" y="20389"/>
                  <a:pt x="37694" y="20056"/>
                </a:cubicBezTo>
                <a:cubicBezTo>
                  <a:pt x="37694" y="20022"/>
                  <a:pt x="37727" y="20022"/>
                  <a:pt x="37727" y="19989"/>
                </a:cubicBezTo>
                <a:cubicBezTo>
                  <a:pt x="37894" y="19355"/>
                  <a:pt x="38128" y="18721"/>
                  <a:pt x="38261" y="18088"/>
                </a:cubicBezTo>
                <a:cubicBezTo>
                  <a:pt x="38595" y="16653"/>
                  <a:pt x="38895" y="15186"/>
                  <a:pt x="39195" y="13718"/>
                </a:cubicBezTo>
                <a:cubicBezTo>
                  <a:pt x="39395" y="12717"/>
                  <a:pt x="39562" y="11716"/>
                  <a:pt x="39729" y="10716"/>
                </a:cubicBezTo>
                <a:cubicBezTo>
                  <a:pt x="39862" y="9848"/>
                  <a:pt x="39929" y="8981"/>
                  <a:pt x="40062" y="8080"/>
                </a:cubicBezTo>
                <a:cubicBezTo>
                  <a:pt x="40229" y="6913"/>
                  <a:pt x="40463" y="5812"/>
                  <a:pt x="40630" y="4645"/>
                </a:cubicBezTo>
                <a:cubicBezTo>
                  <a:pt x="40630" y="4411"/>
                  <a:pt x="40630" y="4211"/>
                  <a:pt x="40563" y="4011"/>
                </a:cubicBezTo>
                <a:cubicBezTo>
                  <a:pt x="40529" y="3877"/>
                  <a:pt x="40363" y="3744"/>
                  <a:pt x="40229" y="3744"/>
                </a:cubicBezTo>
                <a:cubicBezTo>
                  <a:pt x="40096" y="3744"/>
                  <a:pt x="39962" y="3877"/>
                  <a:pt x="39896" y="4011"/>
                </a:cubicBezTo>
                <a:cubicBezTo>
                  <a:pt x="39762" y="4144"/>
                  <a:pt x="39729" y="4311"/>
                  <a:pt x="39629" y="4478"/>
                </a:cubicBezTo>
                <a:cubicBezTo>
                  <a:pt x="39629" y="4645"/>
                  <a:pt x="39595" y="4811"/>
                  <a:pt x="39562" y="4978"/>
                </a:cubicBezTo>
                <a:cubicBezTo>
                  <a:pt x="39535" y="5005"/>
                  <a:pt x="39422" y="5097"/>
                  <a:pt x="39344" y="5097"/>
                </a:cubicBezTo>
                <a:cubicBezTo>
                  <a:pt x="39325" y="5097"/>
                  <a:pt x="39308" y="5091"/>
                  <a:pt x="39295" y="5078"/>
                </a:cubicBezTo>
                <a:cubicBezTo>
                  <a:pt x="39229" y="5045"/>
                  <a:pt x="39095" y="4912"/>
                  <a:pt x="39095" y="4845"/>
                </a:cubicBezTo>
                <a:cubicBezTo>
                  <a:pt x="39128" y="4511"/>
                  <a:pt x="39362" y="4411"/>
                  <a:pt x="39629" y="4411"/>
                </a:cubicBezTo>
                <a:cubicBezTo>
                  <a:pt x="39195" y="3978"/>
                  <a:pt x="39362" y="3210"/>
                  <a:pt x="38862" y="2810"/>
                </a:cubicBezTo>
                <a:cubicBezTo>
                  <a:pt x="38795" y="2810"/>
                  <a:pt x="38795" y="2643"/>
                  <a:pt x="38862" y="2577"/>
                </a:cubicBezTo>
                <a:cubicBezTo>
                  <a:pt x="39229" y="1876"/>
                  <a:pt x="38728" y="1542"/>
                  <a:pt x="38295" y="1176"/>
                </a:cubicBezTo>
                <a:cubicBezTo>
                  <a:pt x="38201" y="1069"/>
                  <a:pt x="38033" y="1021"/>
                  <a:pt x="37850" y="1021"/>
                </a:cubicBezTo>
                <a:cubicBezTo>
                  <a:pt x="37575" y="1021"/>
                  <a:pt x="37267" y="1129"/>
                  <a:pt x="37127" y="1309"/>
                </a:cubicBezTo>
                <a:cubicBezTo>
                  <a:pt x="36894" y="1576"/>
                  <a:pt x="36693" y="1909"/>
                  <a:pt x="36427" y="2243"/>
                </a:cubicBezTo>
                <a:cubicBezTo>
                  <a:pt x="36360" y="2343"/>
                  <a:pt x="36226" y="2510"/>
                  <a:pt x="36126" y="2510"/>
                </a:cubicBezTo>
                <a:cubicBezTo>
                  <a:pt x="35593" y="2510"/>
                  <a:pt x="35559" y="2910"/>
                  <a:pt x="35426" y="3244"/>
                </a:cubicBezTo>
                <a:cubicBezTo>
                  <a:pt x="35292" y="3577"/>
                  <a:pt x="35226" y="3911"/>
                  <a:pt x="34792" y="4044"/>
                </a:cubicBezTo>
                <a:lnTo>
                  <a:pt x="34725" y="4144"/>
                </a:lnTo>
                <a:cubicBezTo>
                  <a:pt x="34659" y="4378"/>
                  <a:pt x="34525" y="4645"/>
                  <a:pt x="34425" y="4878"/>
                </a:cubicBezTo>
                <a:cubicBezTo>
                  <a:pt x="34292" y="5212"/>
                  <a:pt x="34158" y="5579"/>
                  <a:pt x="34058" y="5912"/>
                </a:cubicBezTo>
                <a:cubicBezTo>
                  <a:pt x="34058" y="5979"/>
                  <a:pt x="33958" y="5979"/>
                  <a:pt x="33925" y="6012"/>
                </a:cubicBezTo>
                <a:cubicBezTo>
                  <a:pt x="33891" y="5979"/>
                  <a:pt x="33891" y="5912"/>
                  <a:pt x="33891" y="5879"/>
                </a:cubicBezTo>
                <a:cubicBezTo>
                  <a:pt x="33891" y="5712"/>
                  <a:pt x="33925" y="5545"/>
                  <a:pt x="33891" y="5379"/>
                </a:cubicBezTo>
                <a:cubicBezTo>
                  <a:pt x="33777" y="4945"/>
                  <a:pt x="33757" y="4793"/>
                  <a:pt x="33968" y="4793"/>
                </a:cubicBezTo>
                <a:cubicBezTo>
                  <a:pt x="34066" y="4793"/>
                  <a:pt x="34214" y="4825"/>
                  <a:pt x="34425" y="4878"/>
                </a:cubicBezTo>
                <a:cubicBezTo>
                  <a:pt x="34292" y="4745"/>
                  <a:pt x="34225" y="4545"/>
                  <a:pt x="33725" y="4511"/>
                </a:cubicBezTo>
                <a:cubicBezTo>
                  <a:pt x="33524" y="4378"/>
                  <a:pt x="33391" y="4445"/>
                  <a:pt x="33458" y="4111"/>
                </a:cubicBezTo>
                <a:cubicBezTo>
                  <a:pt x="33591" y="3511"/>
                  <a:pt x="33191" y="3110"/>
                  <a:pt x="32857" y="2677"/>
                </a:cubicBezTo>
                <a:cubicBezTo>
                  <a:pt x="32758" y="2565"/>
                  <a:pt x="32663" y="2527"/>
                  <a:pt x="32568" y="2527"/>
                </a:cubicBezTo>
                <a:cubicBezTo>
                  <a:pt x="32407" y="2527"/>
                  <a:pt x="32245" y="2635"/>
                  <a:pt x="32057" y="2677"/>
                </a:cubicBezTo>
                <a:cubicBezTo>
                  <a:pt x="32045" y="2680"/>
                  <a:pt x="32032" y="2681"/>
                  <a:pt x="32020" y="2681"/>
                </a:cubicBezTo>
                <a:cubicBezTo>
                  <a:pt x="31888" y="2681"/>
                  <a:pt x="31711" y="2537"/>
                  <a:pt x="31590" y="2476"/>
                </a:cubicBezTo>
                <a:cubicBezTo>
                  <a:pt x="31556" y="2476"/>
                  <a:pt x="31623" y="2210"/>
                  <a:pt x="31623" y="2210"/>
                </a:cubicBezTo>
                <a:cubicBezTo>
                  <a:pt x="32023" y="2176"/>
                  <a:pt x="31923" y="1976"/>
                  <a:pt x="31890" y="1776"/>
                </a:cubicBezTo>
                <a:cubicBezTo>
                  <a:pt x="31790" y="1376"/>
                  <a:pt x="31623" y="1042"/>
                  <a:pt x="31623" y="675"/>
                </a:cubicBezTo>
                <a:cubicBezTo>
                  <a:pt x="31623" y="141"/>
                  <a:pt x="31223" y="108"/>
                  <a:pt x="30889" y="8"/>
                </a:cubicBezTo>
                <a:cubicBezTo>
                  <a:pt x="30861" y="3"/>
                  <a:pt x="30836" y="1"/>
                  <a:pt x="30813" y="1"/>
                </a:cubicBezTo>
                <a:close/>
              </a:path>
            </a:pathLst>
          </a:custGeom>
          <a:solidFill>
            <a:srgbClr val="E872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/>
          <p:nvPr/>
        </p:nvSpPr>
        <p:spPr>
          <a:xfrm rot="-5400000">
            <a:off x="8065879" y="-1159724"/>
            <a:ext cx="1877197" cy="3764645"/>
          </a:xfrm>
          <a:custGeom>
            <a:avLst/>
            <a:gdLst/>
            <a:ahLst/>
            <a:cxnLst/>
            <a:rect l="l" t="t" r="r" b="b"/>
            <a:pathLst>
              <a:path w="44133" h="88507" extrusionOk="0">
                <a:moveTo>
                  <a:pt x="38028" y="1509"/>
                </a:moveTo>
                <a:cubicBezTo>
                  <a:pt x="38028" y="1542"/>
                  <a:pt x="38061" y="1542"/>
                  <a:pt x="38061" y="1542"/>
                </a:cubicBezTo>
                <a:cubicBezTo>
                  <a:pt x="38061" y="1542"/>
                  <a:pt x="38061" y="1576"/>
                  <a:pt x="38094" y="1576"/>
                </a:cubicBezTo>
                <a:lnTo>
                  <a:pt x="38028" y="1576"/>
                </a:lnTo>
                <a:lnTo>
                  <a:pt x="38028" y="1509"/>
                </a:lnTo>
                <a:close/>
                <a:moveTo>
                  <a:pt x="39095" y="5745"/>
                </a:moveTo>
                <a:cubicBezTo>
                  <a:pt x="39062" y="5745"/>
                  <a:pt x="39062" y="5812"/>
                  <a:pt x="39062" y="5812"/>
                </a:cubicBezTo>
                <a:cubicBezTo>
                  <a:pt x="39062" y="5823"/>
                  <a:pt x="39058" y="5827"/>
                  <a:pt x="39053" y="5827"/>
                </a:cubicBezTo>
                <a:cubicBezTo>
                  <a:pt x="39043" y="5827"/>
                  <a:pt x="39028" y="5812"/>
                  <a:pt x="39028" y="5812"/>
                </a:cubicBezTo>
                <a:cubicBezTo>
                  <a:pt x="39062" y="5812"/>
                  <a:pt x="39062" y="5745"/>
                  <a:pt x="39062" y="5745"/>
                </a:cubicBezTo>
                <a:close/>
                <a:moveTo>
                  <a:pt x="38862" y="8247"/>
                </a:moveTo>
                <a:lnTo>
                  <a:pt x="38828" y="8314"/>
                </a:lnTo>
                <a:lnTo>
                  <a:pt x="38762" y="8247"/>
                </a:lnTo>
                <a:close/>
                <a:moveTo>
                  <a:pt x="27920" y="20389"/>
                </a:moveTo>
                <a:cubicBezTo>
                  <a:pt x="28021" y="20423"/>
                  <a:pt x="28054" y="20489"/>
                  <a:pt x="28087" y="20523"/>
                </a:cubicBezTo>
                <a:cubicBezTo>
                  <a:pt x="28154" y="20523"/>
                  <a:pt x="28154" y="20589"/>
                  <a:pt x="28154" y="20656"/>
                </a:cubicBezTo>
                <a:cubicBezTo>
                  <a:pt x="28087" y="20656"/>
                  <a:pt x="28054" y="20589"/>
                  <a:pt x="28021" y="20556"/>
                </a:cubicBezTo>
                <a:cubicBezTo>
                  <a:pt x="27987" y="20523"/>
                  <a:pt x="27987" y="20423"/>
                  <a:pt x="27920" y="20389"/>
                </a:cubicBezTo>
                <a:close/>
                <a:moveTo>
                  <a:pt x="28154" y="20656"/>
                </a:moveTo>
                <a:lnTo>
                  <a:pt x="28154" y="20656"/>
                </a:lnTo>
                <a:cubicBezTo>
                  <a:pt x="28321" y="21023"/>
                  <a:pt x="27987" y="21090"/>
                  <a:pt x="27854" y="21257"/>
                </a:cubicBezTo>
                <a:cubicBezTo>
                  <a:pt x="27820" y="21423"/>
                  <a:pt x="27720" y="21590"/>
                  <a:pt x="27687" y="21757"/>
                </a:cubicBezTo>
                <a:cubicBezTo>
                  <a:pt x="27587" y="22691"/>
                  <a:pt x="26986" y="23358"/>
                  <a:pt x="26686" y="24192"/>
                </a:cubicBezTo>
                <a:cubicBezTo>
                  <a:pt x="26553" y="24526"/>
                  <a:pt x="26419" y="24826"/>
                  <a:pt x="26319" y="25159"/>
                </a:cubicBezTo>
                <a:cubicBezTo>
                  <a:pt x="26153" y="25626"/>
                  <a:pt x="25652" y="25893"/>
                  <a:pt x="25652" y="26460"/>
                </a:cubicBezTo>
                <a:cubicBezTo>
                  <a:pt x="25652" y="26522"/>
                  <a:pt x="25549" y="26597"/>
                  <a:pt x="25439" y="26597"/>
                </a:cubicBezTo>
                <a:cubicBezTo>
                  <a:pt x="25372" y="26597"/>
                  <a:pt x="25302" y="26570"/>
                  <a:pt x="25252" y="26494"/>
                </a:cubicBezTo>
                <a:cubicBezTo>
                  <a:pt x="25185" y="26394"/>
                  <a:pt x="25085" y="26193"/>
                  <a:pt x="25118" y="26160"/>
                </a:cubicBezTo>
                <a:cubicBezTo>
                  <a:pt x="25719" y="25560"/>
                  <a:pt x="25652" y="24692"/>
                  <a:pt x="26086" y="24025"/>
                </a:cubicBezTo>
                <a:cubicBezTo>
                  <a:pt x="26486" y="23425"/>
                  <a:pt x="26820" y="22758"/>
                  <a:pt x="27087" y="22091"/>
                </a:cubicBezTo>
                <a:cubicBezTo>
                  <a:pt x="27220" y="21757"/>
                  <a:pt x="27387" y="21757"/>
                  <a:pt x="27654" y="21757"/>
                </a:cubicBezTo>
                <a:cubicBezTo>
                  <a:pt x="27687" y="21590"/>
                  <a:pt x="27253" y="21257"/>
                  <a:pt x="27820" y="21257"/>
                </a:cubicBezTo>
                <a:cubicBezTo>
                  <a:pt x="27654" y="21090"/>
                  <a:pt x="27554" y="20923"/>
                  <a:pt x="27887" y="20823"/>
                </a:cubicBezTo>
                <a:cubicBezTo>
                  <a:pt x="27987" y="20823"/>
                  <a:pt x="28054" y="20723"/>
                  <a:pt x="28154" y="20656"/>
                </a:cubicBezTo>
                <a:close/>
                <a:moveTo>
                  <a:pt x="25085" y="27161"/>
                </a:moveTo>
                <a:cubicBezTo>
                  <a:pt x="25219" y="27394"/>
                  <a:pt x="25185" y="27594"/>
                  <a:pt x="24918" y="27728"/>
                </a:cubicBezTo>
                <a:cubicBezTo>
                  <a:pt x="24918" y="27561"/>
                  <a:pt x="24985" y="27361"/>
                  <a:pt x="24952" y="27161"/>
                </a:cubicBezTo>
                <a:close/>
                <a:moveTo>
                  <a:pt x="24918" y="27728"/>
                </a:moveTo>
                <a:lnTo>
                  <a:pt x="24918" y="27728"/>
                </a:lnTo>
                <a:cubicBezTo>
                  <a:pt x="24885" y="27828"/>
                  <a:pt x="24852" y="27928"/>
                  <a:pt x="24752" y="27961"/>
                </a:cubicBezTo>
                <a:cubicBezTo>
                  <a:pt x="24518" y="28028"/>
                  <a:pt x="24385" y="28128"/>
                  <a:pt x="24551" y="28395"/>
                </a:cubicBezTo>
                <a:cubicBezTo>
                  <a:pt x="24585" y="28495"/>
                  <a:pt x="24518" y="28629"/>
                  <a:pt x="24485" y="28695"/>
                </a:cubicBezTo>
                <a:cubicBezTo>
                  <a:pt x="24418" y="28595"/>
                  <a:pt x="24385" y="28528"/>
                  <a:pt x="24285" y="28428"/>
                </a:cubicBezTo>
                <a:cubicBezTo>
                  <a:pt x="24018" y="28195"/>
                  <a:pt x="24084" y="28028"/>
                  <a:pt x="24418" y="27928"/>
                </a:cubicBezTo>
                <a:cubicBezTo>
                  <a:pt x="24585" y="27895"/>
                  <a:pt x="24752" y="27828"/>
                  <a:pt x="24918" y="27728"/>
                </a:cubicBezTo>
                <a:close/>
                <a:moveTo>
                  <a:pt x="24485" y="28695"/>
                </a:moveTo>
                <a:lnTo>
                  <a:pt x="24485" y="28695"/>
                </a:lnTo>
                <a:cubicBezTo>
                  <a:pt x="24184" y="29396"/>
                  <a:pt x="23884" y="30063"/>
                  <a:pt x="23551" y="30797"/>
                </a:cubicBezTo>
                <a:cubicBezTo>
                  <a:pt x="23517" y="30897"/>
                  <a:pt x="23351" y="30997"/>
                  <a:pt x="23217" y="31064"/>
                </a:cubicBezTo>
                <a:cubicBezTo>
                  <a:pt x="23084" y="30897"/>
                  <a:pt x="23017" y="30730"/>
                  <a:pt x="22884" y="30563"/>
                </a:cubicBezTo>
                <a:cubicBezTo>
                  <a:pt x="22950" y="30530"/>
                  <a:pt x="23050" y="30463"/>
                  <a:pt x="23117" y="30463"/>
                </a:cubicBezTo>
                <a:cubicBezTo>
                  <a:pt x="23284" y="30463"/>
                  <a:pt x="23417" y="30396"/>
                  <a:pt x="23250" y="30230"/>
                </a:cubicBezTo>
                <a:cubicBezTo>
                  <a:pt x="23084" y="30063"/>
                  <a:pt x="23050" y="29863"/>
                  <a:pt x="23250" y="29796"/>
                </a:cubicBezTo>
                <a:cubicBezTo>
                  <a:pt x="23751" y="29596"/>
                  <a:pt x="23851" y="29162"/>
                  <a:pt x="24084" y="28829"/>
                </a:cubicBezTo>
                <a:cubicBezTo>
                  <a:pt x="24118" y="28729"/>
                  <a:pt x="24351" y="28729"/>
                  <a:pt x="24485" y="28695"/>
                </a:cubicBezTo>
                <a:close/>
                <a:moveTo>
                  <a:pt x="21182" y="33198"/>
                </a:moveTo>
                <a:lnTo>
                  <a:pt x="21182" y="33198"/>
                </a:lnTo>
                <a:cubicBezTo>
                  <a:pt x="21216" y="33198"/>
                  <a:pt x="21249" y="33232"/>
                  <a:pt x="21316" y="33232"/>
                </a:cubicBezTo>
                <a:cubicBezTo>
                  <a:pt x="21249" y="33232"/>
                  <a:pt x="21216" y="33265"/>
                  <a:pt x="21216" y="33265"/>
                </a:cubicBezTo>
                <a:cubicBezTo>
                  <a:pt x="21182" y="33232"/>
                  <a:pt x="21182" y="33232"/>
                  <a:pt x="21182" y="33198"/>
                </a:cubicBezTo>
                <a:close/>
                <a:moveTo>
                  <a:pt x="1869" y="50111"/>
                </a:moveTo>
                <a:cubicBezTo>
                  <a:pt x="1869" y="50177"/>
                  <a:pt x="1902" y="50177"/>
                  <a:pt x="1902" y="50177"/>
                </a:cubicBezTo>
                <a:lnTo>
                  <a:pt x="1869" y="50211"/>
                </a:lnTo>
                <a:cubicBezTo>
                  <a:pt x="1869" y="50177"/>
                  <a:pt x="1835" y="50177"/>
                  <a:pt x="1835" y="50177"/>
                </a:cubicBezTo>
                <a:cubicBezTo>
                  <a:pt x="1835" y="50177"/>
                  <a:pt x="1869" y="50177"/>
                  <a:pt x="1869" y="50111"/>
                </a:cubicBezTo>
                <a:close/>
                <a:moveTo>
                  <a:pt x="39028" y="53613"/>
                </a:moveTo>
                <a:lnTo>
                  <a:pt x="39095" y="53713"/>
                </a:lnTo>
                <a:lnTo>
                  <a:pt x="39028" y="53780"/>
                </a:lnTo>
                <a:lnTo>
                  <a:pt x="38928" y="53713"/>
                </a:lnTo>
                <a:cubicBezTo>
                  <a:pt x="38928" y="53680"/>
                  <a:pt x="38995" y="53680"/>
                  <a:pt x="39028" y="53613"/>
                </a:cubicBezTo>
                <a:close/>
                <a:moveTo>
                  <a:pt x="11242" y="55047"/>
                </a:moveTo>
                <a:cubicBezTo>
                  <a:pt x="11242" y="55047"/>
                  <a:pt x="11375" y="55114"/>
                  <a:pt x="11575" y="55281"/>
                </a:cubicBezTo>
                <a:cubicBezTo>
                  <a:pt x="11375" y="55381"/>
                  <a:pt x="11309" y="55448"/>
                  <a:pt x="11142" y="55448"/>
                </a:cubicBezTo>
                <a:cubicBezTo>
                  <a:pt x="11075" y="55448"/>
                  <a:pt x="11008" y="55348"/>
                  <a:pt x="11008" y="55348"/>
                </a:cubicBezTo>
                <a:cubicBezTo>
                  <a:pt x="11075" y="55214"/>
                  <a:pt x="11175" y="55114"/>
                  <a:pt x="11242" y="55047"/>
                </a:cubicBezTo>
                <a:close/>
                <a:moveTo>
                  <a:pt x="25385" y="62453"/>
                </a:moveTo>
                <a:lnTo>
                  <a:pt x="25419" y="62519"/>
                </a:lnTo>
                <a:lnTo>
                  <a:pt x="25385" y="62553"/>
                </a:lnTo>
                <a:lnTo>
                  <a:pt x="25352" y="62519"/>
                </a:lnTo>
                <a:lnTo>
                  <a:pt x="25385" y="62453"/>
                </a:lnTo>
                <a:close/>
                <a:moveTo>
                  <a:pt x="26019" y="62553"/>
                </a:moveTo>
                <a:cubicBezTo>
                  <a:pt x="26052" y="62553"/>
                  <a:pt x="26052" y="62586"/>
                  <a:pt x="26086" y="62620"/>
                </a:cubicBezTo>
                <a:cubicBezTo>
                  <a:pt x="26052" y="62620"/>
                  <a:pt x="26052" y="62686"/>
                  <a:pt x="26019" y="62686"/>
                </a:cubicBezTo>
                <a:cubicBezTo>
                  <a:pt x="25952" y="62620"/>
                  <a:pt x="25919" y="62586"/>
                  <a:pt x="25986" y="62586"/>
                </a:cubicBezTo>
                <a:lnTo>
                  <a:pt x="26019" y="62553"/>
                </a:lnTo>
                <a:close/>
                <a:moveTo>
                  <a:pt x="24485" y="63754"/>
                </a:moveTo>
                <a:cubicBezTo>
                  <a:pt x="24518" y="63787"/>
                  <a:pt x="24551" y="63787"/>
                  <a:pt x="24585" y="63854"/>
                </a:cubicBezTo>
                <a:cubicBezTo>
                  <a:pt x="24685" y="63854"/>
                  <a:pt x="24718" y="63854"/>
                  <a:pt x="24718" y="63887"/>
                </a:cubicBezTo>
                <a:cubicBezTo>
                  <a:pt x="24752" y="63920"/>
                  <a:pt x="24818" y="64021"/>
                  <a:pt x="24852" y="64054"/>
                </a:cubicBezTo>
                <a:cubicBezTo>
                  <a:pt x="24818" y="64021"/>
                  <a:pt x="24718" y="64021"/>
                  <a:pt x="24685" y="63954"/>
                </a:cubicBezTo>
                <a:cubicBezTo>
                  <a:pt x="24651" y="63920"/>
                  <a:pt x="24651" y="63887"/>
                  <a:pt x="24585" y="63854"/>
                </a:cubicBezTo>
                <a:cubicBezTo>
                  <a:pt x="24551" y="63787"/>
                  <a:pt x="24485" y="63787"/>
                  <a:pt x="24385" y="63754"/>
                </a:cubicBezTo>
                <a:close/>
                <a:moveTo>
                  <a:pt x="21082" y="63153"/>
                </a:moveTo>
                <a:cubicBezTo>
                  <a:pt x="21149" y="63187"/>
                  <a:pt x="21216" y="63253"/>
                  <a:pt x="21316" y="63320"/>
                </a:cubicBezTo>
                <a:cubicBezTo>
                  <a:pt x="21182" y="63554"/>
                  <a:pt x="21082" y="63854"/>
                  <a:pt x="20982" y="64054"/>
                </a:cubicBezTo>
                <a:cubicBezTo>
                  <a:pt x="20915" y="64187"/>
                  <a:pt x="20849" y="64254"/>
                  <a:pt x="20749" y="64354"/>
                </a:cubicBezTo>
                <a:cubicBezTo>
                  <a:pt x="20715" y="64254"/>
                  <a:pt x="20649" y="64221"/>
                  <a:pt x="20649" y="64154"/>
                </a:cubicBezTo>
                <a:cubicBezTo>
                  <a:pt x="20582" y="64021"/>
                  <a:pt x="20582" y="63854"/>
                  <a:pt x="20649" y="63754"/>
                </a:cubicBezTo>
                <a:cubicBezTo>
                  <a:pt x="20749" y="63554"/>
                  <a:pt x="20915" y="63353"/>
                  <a:pt x="21082" y="63153"/>
                </a:cubicBezTo>
                <a:close/>
                <a:moveTo>
                  <a:pt x="24351" y="64287"/>
                </a:moveTo>
                <a:cubicBezTo>
                  <a:pt x="24385" y="64354"/>
                  <a:pt x="24385" y="64354"/>
                  <a:pt x="24385" y="64387"/>
                </a:cubicBezTo>
                <a:cubicBezTo>
                  <a:pt x="24385" y="64387"/>
                  <a:pt x="24385" y="64421"/>
                  <a:pt x="24351" y="64421"/>
                </a:cubicBezTo>
                <a:lnTo>
                  <a:pt x="24318" y="64387"/>
                </a:lnTo>
                <a:cubicBezTo>
                  <a:pt x="24318" y="64354"/>
                  <a:pt x="24351" y="64354"/>
                  <a:pt x="24351" y="64287"/>
                </a:cubicBezTo>
                <a:close/>
                <a:moveTo>
                  <a:pt x="23818" y="64554"/>
                </a:moveTo>
                <a:cubicBezTo>
                  <a:pt x="23851" y="64554"/>
                  <a:pt x="23884" y="64588"/>
                  <a:pt x="23918" y="64588"/>
                </a:cubicBezTo>
                <a:lnTo>
                  <a:pt x="23918" y="64688"/>
                </a:lnTo>
                <a:cubicBezTo>
                  <a:pt x="23884" y="64688"/>
                  <a:pt x="23851" y="64688"/>
                  <a:pt x="23818" y="64621"/>
                </a:cubicBezTo>
                <a:lnTo>
                  <a:pt x="23818" y="64554"/>
                </a:lnTo>
                <a:close/>
                <a:moveTo>
                  <a:pt x="11676" y="64721"/>
                </a:moveTo>
                <a:lnTo>
                  <a:pt x="11676" y="64754"/>
                </a:lnTo>
                <a:lnTo>
                  <a:pt x="11642" y="64721"/>
                </a:lnTo>
                <a:close/>
                <a:moveTo>
                  <a:pt x="23551" y="64988"/>
                </a:moveTo>
                <a:cubicBezTo>
                  <a:pt x="23584" y="65021"/>
                  <a:pt x="23651" y="65021"/>
                  <a:pt x="23684" y="65055"/>
                </a:cubicBezTo>
                <a:lnTo>
                  <a:pt x="23684" y="65088"/>
                </a:lnTo>
                <a:cubicBezTo>
                  <a:pt x="23617" y="65088"/>
                  <a:pt x="23584" y="65088"/>
                  <a:pt x="23551" y="65055"/>
                </a:cubicBezTo>
                <a:lnTo>
                  <a:pt x="23551" y="64988"/>
                </a:lnTo>
                <a:close/>
                <a:moveTo>
                  <a:pt x="23217" y="65555"/>
                </a:moveTo>
                <a:cubicBezTo>
                  <a:pt x="23317" y="65555"/>
                  <a:pt x="23351" y="65588"/>
                  <a:pt x="23417" y="65588"/>
                </a:cubicBezTo>
                <a:cubicBezTo>
                  <a:pt x="23384" y="65688"/>
                  <a:pt x="23351" y="65755"/>
                  <a:pt x="23317" y="65788"/>
                </a:cubicBezTo>
                <a:cubicBezTo>
                  <a:pt x="23141" y="65945"/>
                  <a:pt x="22954" y="66010"/>
                  <a:pt x="22762" y="66010"/>
                </a:cubicBezTo>
                <a:cubicBezTo>
                  <a:pt x="22626" y="66010"/>
                  <a:pt x="22488" y="65977"/>
                  <a:pt x="22350" y="65922"/>
                </a:cubicBezTo>
                <a:cubicBezTo>
                  <a:pt x="22316" y="65922"/>
                  <a:pt x="22216" y="65922"/>
                  <a:pt x="22183" y="65889"/>
                </a:cubicBezTo>
                <a:lnTo>
                  <a:pt x="22216" y="65855"/>
                </a:lnTo>
                <a:cubicBezTo>
                  <a:pt x="22250" y="65889"/>
                  <a:pt x="22316" y="65889"/>
                  <a:pt x="22350" y="65922"/>
                </a:cubicBezTo>
                <a:lnTo>
                  <a:pt x="23217" y="65555"/>
                </a:lnTo>
                <a:close/>
                <a:moveTo>
                  <a:pt x="22483" y="66556"/>
                </a:moveTo>
                <a:cubicBezTo>
                  <a:pt x="22517" y="66556"/>
                  <a:pt x="22550" y="66589"/>
                  <a:pt x="22717" y="66689"/>
                </a:cubicBezTo>
                <a:cubicBezTo>
                  <a:pt x="22583" y="66722"/>
                  <a:pt x="22517" y="66756"/>
                  <a:pt x="22483" y="66756"/>
                </a:cubicBezTo>
                <a:cubicBezTo>
                  <a:pt x="22417" y="66756"/>
                  <a:pt x="22383" y="66722"/>
                  <a:pt x="22383" y="66689"/>
                </a:cubicBezTo>
                <a:cubicBezTo>
                  <a:pt x="22383" y="66622"/>
                  <a:pt x="22417" y="66556"/>
                  <a:pt x="22483" y="66556"/>
                </a:cubicBezTo>
                <a:close/>
                <a:moveTo>
                  <a:pt x="21849" y="67123"/>
                </a:moveTo>
                <a:cubicBezTo>
                  <a:pt x="21883" y="67189"/>
                  <a:pt x="21883" y="67223"/>
                  <a:pt x="21916" y="67290"/>
                </a:cubicBezTo>
                <a:cubicBezTo>
                  <a:pt x="21849" y="67356"/>
                  <a:pt x="21783" y="67390"/>
                  <a:pt x="21716" y="67390"/>
                </a:cubicBezTo>
                <a:lnTo>
                  <a:pt x="21683" y="67256"/>
                </a:lnTo>
                <a:cubicBezTo>
                  <a:pt x="21716" y="67223"/>
                  <a:pt x="21816" y="67189"/>
                  <a:pt x="21849" y="67123"/>
                </a:cubicBezTo>
                <a:close/>
                <a:moveTo>
                  <a:pt x="20801" y="67102"/>
                </a:moveTo>
                <a:cubicBezTo>
                  <a:pt x="20872" y="67102"/>
                  <a:pt x="20946" y="67134"/>
                  <a:pt x="21016" y="67189"/>
                </a:cubicBezTo>
                <a:cubicBezTo>
                  <a:pt x="21149" y="67290"/>
                  <a:pt x="21216" y="67490"/>
                  <a:pt x="21416" y="67757"/>
                </a:cubicBezTo>
                <a:cubicBezTo>
                  <a:pt x="21049" y="67690"/>
                  <a:pt x="20849" y="67690"/>
                  <a:pt x="20682" y="67590"/>
                </a:cubicBezTo>
                <a:cubicBezTo>
                  <a:pt x="20582" y="67556"/>
                  <a:pt x="20515" y="67390"/>
                  <a:pt x="20549" y="67323"/>
                </a:cubicBezTo>
                <a:cubicBezTo>
                  <a:pt x="20607" y="67167"/>
                  <a:pt x="20700" y="67102"/>
                  <a:pt x="20801" y="67102"/>
                </a:cubicBezTo>
                <a:close/>
                <a:moveTo>
                  <a:pt x="23217" y="78231"/>
                </a:moveTo>
                <a:cubicBezTo>
                  <a:pt x="23217" y="78264"/>
                  <a:pt x="23250" y="78364"/>
                  <a:pt x="23284" y="78397"/>
                </a:cubicBezTo>
                <a:cubicBezTo>
                  <a:pt x="23250" y="78431"/>
                  <a:pt x="23217" y="78531"/>
                  <a:pt x="23184" y="78564"/>
                </a:cubicBezTo>
                <a:cubicBezTo>
                  <a:pt x="23117" y="78464"/>
                  <a:pt x="23084" y="78431"/>
                  <a:pt x="23084" y="78397"/>
                </a:cubicBezTo>
                <a:cubicBezTo>
                  <a:pt x="23084" y="78364"/>
                  <a:pt x="23184" y="78297"/>
                  <a:pt x="23217" y="78231"/>
                </a:cubicBezTo>
                <a:close/>
                <a:moveTo>
                  <a:pt x="22483" y="79131"/>
                </a:moveTo>
                <a:cubicBezTo>
                  <a:pt x="22517" y="79131"/>
                  <a:pt x="22517" y="79198"/>
                  <a:pt x="22517" y="79198"/>
                </a:cubicBezTo>
                <a:cubicBezTo>
                  <a:pt x="22517" y="79198"/>
                  <a:pt x="22483" y="79231"/>
                  <a:pt x="22417" y="79231"/>
                </a:cubicBezTo>
                <a:cubicBezTo>
                  <a:pt x="22483" y="79198"/>
                  <a:pt x="22483" y="79198"/>
                  <a:pt x="22483" y="79131"/>
                </a:cubicBezTo>
                <a:close/>
                <a:moveTo>
                  <a:pt x="21082" y="82067"/>
                </a:moveTo>
                <a:cubicBezTo>
                  <a:pt x="21149" y="82067"/>
                  <a:pt x="21149" y="82100"/>
                  <a:pt x="21182" y="82133"/>
                </a:cubicBezTo>
                <a:cubicBezTo>
                  <a:pt x="21149" y="82133"/>
                  <a:pt x="21082" y="82200"/>
                  <a:pt x="21049" y="82200"/>
                </a:cubicBezTo>
                <a:cubicBezTo>
                  <a:pt x="21016" y="82200"/>
                  <a:pt x="21016" y="82167"/>
                  <a:pt x="20949" y="82100"/>
                </a:cubicBezTo>
                <a:cubicBezTo>
                  <a:pt x="21016" y="82100"/>
                  <a:pt x="21049" y="82067"/>
                  <a:pt x="21082" y="82067"/>
                </a:cubicBezTo>
                <a:close/>
                <a:moveTo>
                  <a:pt x="23684" y="83968"/>
                </a:moveTo>
                <a:lnTo>
                  <a:pt x="23717" y="84035"/>
                </a:lnTo>
                <a:lnTo>
                  <a:pt x="23684" y="84068"/>
                </a:lnTo>
                <a:lnTo>
                  <a:pt x="23684" y="83968"/>
                </a:lnTo>
                <a:close/>
                <a:moveTo>
                  <a:pt x="30813" y="1"/>
                </a:moveTo>
                <a:cubicBezTo>
                  <a:pt x="30526" y="1"/>
                  <a:pt x="30541" y="354"/>
                  <a:pt x="30356" y="508"/>
                </a:cubicBezTo>
                <a:cubicBezTo>
                  <a:pt x="30022" y="775"/>
                  <a:pt x="29922" y="1176"/>
                  <a:pt x="29855" y="1542"/>
                </a:cubicBezTo>
                <a:cubicBezTo>
                  <a:pt x="29622" y="2677"/>
                  <a:pt x="29188" y="3711"/>
                  <a:pt x="29088" y="4878"/>
                </a:cubicBezTo>
                <a:cubicBezTo>
                  <a:pt x="29021" y="5879"/>
                  <a:pt x="28721" y="6846"/>
                  <a:pt x="28554" y="7814"/>
                </a:cubicBezTo>
                <a:cubicBezTo>
                  <a:pt x="28354" y="9014"/>
                  <a:pt x="28221" y="10215"/>
                  <a:pt x="28021" y="11450"/>
                </a:cubicBezTo>
                <a:cubicBezTo>
                  <a:pt x="27887" y="12217"/>
                  <a:pt x="27720" y="13051"/>
                  <a:pt x="27554" y="13851"/>
                </a:cubicBezTo>
                <a:cubicBezTo>
                  <a:pt x="27287" y="14985"/>
                  <a:pt x="27053" y="16153"/>
                  <a:pt x="26720" y="17287"/>
                </a:cubicBezTo>
                <a:cubicBezTo>
                  <a:pt x="26453" y="18021"/>
                  <a:pt x="26119" y="18721"/>
                  <a:pt x="25852" y="19489"/>
                </a:cubicBezTo>
                <a:cubicBezTo>
                  <a:pt x="25686" y="19989"/>
                  <a:pt x="25419" y="20489"/>
                  <a:pt x="25185" y="20956"/>
                </a:cubicBezTo>
                <a:cubicBezTo>
                  <a:pt x="24918" y="21490"/>
                  <a:pt x="24585" y="22024"/>
                  <a:pt x="24285" y="22558"/>
                </a:cubicBezTo>
                <a:cubicBezTo>
                  <a:pt x="23617" y="23892"/>
                  <a:pt x="22950" y="25293"/>
                  <a:pt x="22283" y="26660"/>
                </a:cubicBezTo>
                <a:cubicBezTo>
                  <a:pt x="22016" y="27228"/>
                  <a:pt x="21683" y="27895"/>
                  <a:pt x="21349" y="28495"/>
                </a:cubicBezTo>
                <a:cubicBezTo>
                  <a:pt x="20915" y="29196"/>
                  <a:pt x="20448" y="29863"/>
                  <a:pt x="20048" y="30530"/>
                </a:cubicBezTo>
                <a:cubicBezTo>
                  <a:pt x="19581" y="31330"/>
                  <a:pt x="19181" y="32131"/>
                  <a:pt x="18614" y="32865"/>
                </a:cubicBezTo>
                <a:cubicBezTo>
                  <a:pt x="17713" y="34132"/>
                  <a:pt x="16946" y="35500"/>
                  <a:pt x="15778" y="36534"/>
                </a:cubicBezTo>
                <a:cubicBezTo>
                  <a:pt x="15245" y="37035"/>
                  <a:pt x="14711" y="37702"/>
                  <a:pt x="14044" y="38002"/>
                </a:cubicBezTo>
                <a:cubicBezTo>
                  <a:pt x="13343" y="38302"/>
                  <a:pt x="12843" y="38869"/>
                  <a:pt x="12076" y="39003"/>
                </a:cubicBezTo>
                <a:cubicBezTo>
                  <a:pt x="11776" y="39036"/>
                  <a:pt x="11509" y="39436"/>
                  <a:pt x="11209" y="39503"/>
                </a:cubicBezTo>
                <a:cubicBezTo>
                  <a:pt x="10775" y="39536"/>
                  <a:pt x="10541" y="39736"/>
                  <a:pt x="10341" y="40003"/>
                </a:cubicBezTo>
                <a:cubicBezTo>
                  <a:pt x="10041" y="40337"/>
                  <a:pt x="9707" y="40437"/>
                  <a:pt x="9341" y="40570"/>
                </a:cubicBezTo>
                <a:cubicBezTo>
                  <a:pt x="9174" y="40604"/>
                  <a:pt x="9040" y="40704"/>
                  <a:pt x="8874" y="40737"/>
                </a:cubicBezTo>
                <a:cubicBezTo>
                  <a:pt x="8169" y="40982"/>
                  <a:pt x="7634" y="41621"/>
                  <a:pt x="6828" y="41621"/>
                </a:cubicBezTo>
                <a:cubicBezTo>
                  <a:pt x="6756" y="41621"/>
                  <a:pt x="6682" y="41615"/>
                  <a:pt x="6605" y="41604"/>
                </a:cubicBezTo>
                <a:cubicBezTo>
                  <a:pt x="6539" y="41604"/>
                  <a:pt x="6405" y="41705"/>
                  <a:pt x="6338" y="41771"/>
                </a:cubicBezTo>
                <a:cubicBezTo>
                  <a:pt x="6005" y="42205"/>
                  <a:pt x="5404" y="42338"/>
                  <a:pt x="5037" y="42672"/>
                </a:cubicBezTo>
                <a:cubicBezTo>
                  <a:pt x="4404" y="43239"/>
                  <a:pt x="3837" y="43739"/>
                  <a:pt x="3069" y="44106"/>
                </a:cubicBezTo>
                <a:lnTo>
                  <a:pt x="3036" y="44173"/>
                </a:lnTo>
                <a:cubicBezTo>
                  <a:pt x="2235" y="44873"/>
                  <a:pt x="1402" y="45541"/>
                  <a:pt x="601" y="46241"/>
                </a:cubicBezTo>
                <a:cubicBezTo>
                  <a:pt x="67" y="46808"/>
                  <a:pt x="1" y="47309"/>
                  <a:pt x="334" y="48009"/>
                </a:cubicBezTo>
                <a:cubicBezTo>
                  <a:pt x="434" y="48243"/>
                  <a:pt x="534" y="48509"/>
                  <a:pt x="534" y="48743"/>
                </a:cubicBezTo>
                <a:cubicBezTo>
                  <a:pt x="568" y="49143"/>
                  <a:pt x="701" y="49310"/>
                  <a:pt x="1035" y="49410"/>
                </a:cubicBezTo>
                <a:cubicBezTo>
                  <a:pt x="1402" y="49577"/>
                  <a:pt x="1435" y="49810"/>
                  <a:pt x="1101" y="50044"/>
                </a:cubicBezTo>
                <a:cubicBezTo>
                  <a:pt x="1001" y="50144"/>
                  <a:pt x="834" y="50177"/>
                  <a:pt x="701" y="50244"/>
                </a:cubicBezTo>
                <a:cubicBezTo>
                  <a:pt x="668" y="50277"/>
                  <a:pt x="568" y="50377"/>
                  <a:pt x="568" y="50411"/>
                </a:cubicBezTo>
                <a:cubicBezTo>
                  <a:pt x="601" y="50511"/>
                  <a:pt x="701" y="50578"/>
                  <a:pt x="768" y="50644"/>
                </a:cubicBezTo>
                <a:cubicBezTo>
                  <a:pt x="1035" y="50744"/>
                  <a:pt x="1335" y="50778"/>
                  <a:pt x="1568" y="50911"/>
                </a:cubicBezTo>
                <a:cubicBezTo>
                  <a:pt x="1673" y="50974"/>
                  <a:pt x="1764" y="51128"/>
                  <a:pt x="1859" y="51128"/>
                </a:cubicBezTo>
                <a:cubicBezTo>
                  <a:pt x="1915" y="51128"/>
                  <a:pt x="1973" y="51073"/>
                  <a:pt x="2035" y="50911"/>
                </a:cubicBezTo>
                <a:lnTo>
                  <a:pt x="2269" y="51045"/>
                </a:lnTo>
                <a:cubicBezTo>
                  <a:pt x="2169" y="51478"/>
                  <a:pt x="2402" y="51478"/>
                  <a:pt x="2702" y="51512"/>
                </a:cubicBezTo>
                <a:cubicBezTo>
                  <a:pt x="3003" y="51512"/>
                  <a:pt x="3270" y="51578"/>
                  <a:pt x="3570" y="51678"/>
                </a:cubicBezTo>
                <a:cubicBezTo>
                  <a:pt x="3703" y="51712"/>
                  <a:pt x="4237" y="52479"/>
                  <a:pt x="4170" y="52546"/>
                </a:cubicBezTo>
                <a:cubicBezTo>
                  <a:pt x="3903" y="52979"/>
                  <a:pt x="4204" y="53079"/>
                  <a:pt x="4504" y="53246"/>
                </a:cubicBezTo>
                <a:cubicBezTo>
                  <a:pt x="4537" y="53179"/>
                  <a:pt x="4570" y="53146"/>
                  <a:pt x="4604" y="53079"/>
                </a:cubicBezTo>
                <a:lnTo>
                  <a:pt x="4604" y="53179"/>
                </a:lnTo>
                <a:cubicBezTo>
                  <a:pt x="4570" y="53213"/>
                  <a:pt x="4537" y="53213"/>
                  <a:pt x="4504" y="53246"/>
                </a:cubicBezTo>
                <a:cubicBezTo>
                  <a:pt x="4504" y="53847"/>
                  <a:pt x="4504" y="53813"/>
                  <a:pt x="4937" y="53880"/>
                </a:cubicBezTo>
                <a:cubicBezTo>
                  <a:pt x="5238" y="53913"/>
                  <a:pt x="5605" y="53847"/>
                  <a:pt x="5671" y="54314"/>
                </a:cubicBezTo>
                <a:cubicBezTo>
                  <a:pt x="5671" y="54380"/>
                  <a:pt x="5738" y="54414"/>
                  <a:pt x="5838" y="54447"/>
                </a:cubicBezTo>
                <a:cubicBezTo>
                  <a:pt x="6172" y="54580"/>
                  <a:pt x="6205" y="54847"/>
                  <a:pt x="6205" y="55181"/>
                </a:cubicBezTo>
                <a:cubicBezTo>
                  <a:pt x="6205" y="55381"/>
                  <a:pt x="6372" y="55781"/>
                  <a:pt x="6572" y="55881"/>
                </a:cubicBezTo>
                <a:cubicBezTo>
                  <a:pt x="7060" y="56115"/>
                  <a:pt x="7535" y="56335"/>
                  <a:pt x="8031" y="56335"/>
                </a:cubicBezTo>
                <a:cubicBezTo>
                  <a:pt x="8314" y="56335"/>
                  <a:pt x="8604" y="56263"/>
                  <a:pt x="8907" y="56082"/>
                </a:cubicBezTo>
                <a:cubicBezTo>
                  <a:pt x="9174" y="55915"/>
                  <a:pt x="9441" y="55848"/>
                  <a:pt x="9707" y="55715"/>
                </a:cubicBezTo>
                <a:cubicBezTo>
                  <a:pt x="9754" y="55692"/>
                  <a:pt x="9879" y="55653"/>
                  <a:pt x="9952" y="55653"/>
                </a:cubicBezTo>
                <a:cubicBezTo>
                  <a:pt x="9985" y="55653"/>
                  <a:pt x="10008" y="55661"/>
                  <a:pt x="10008" y="55681"/>
                </a:cubicBezTo>
                <a:cubicBezTo>
                  <a:pt x="10041" y="55781"/>
                  <a:pt x="10108" y="55948"/>
                  <a:pt x="10074" y="56048"/>
                </a:cubicBezTo>
                <a:cubicBezTo>
                  <a:pt x="10008" y="56248"/>
                  <a:pt x="9841" y="56515"/>
                  <a:pt x="9674" y="56615"/>
                </a:cubicBezTo>
                <a:cubicBezTo>
                  <a:pt x="9174" y="56949"/>
                  <a:pt x="8607" y="57282"/>
                  <a:pt x="8040" y="57549"/>
                </a:cubicBezTo>
                <a:cubicBezTo>
                  <a:pt x="7239" y="57916"/>
                  <a:pt x="6605" y="58417"/>
                  <a:pt x="6272" y="59217"/>
                </a:cubicBezTo>
                <a:cubicBezTo>
                  <a:pt x="6105" y="59584"/>
                  <a:pt x="5938" y="60018"/>
                  <a:pt x="6505" y="60285"/>
                </a:cubicBezTo>
                <a:cubicBezTo>
                  <a:pt x="6572" y="60351"/>
                  <a:pt x="6605" y="60551"/>
                  <a:pt x="6705" y="60618"/>
                </a:cubicBezTo>
                <a:cubicBezTo>
                  <a:pt x="6872" y="60885"/>
                  <a:pt x="7039" y="61118"/>
                  <a:pt x="7272" y="61252"/>
                </a:cubicBezTo>
                <a:cubicBezTo>
                  <a:pt x="7305" y="61271"/>
                  <a:pt x="7342" y="61279"/>
                  <a:pt x="7383" y="61279"/>
                </a:cubicBezTo>
                <a:cubicBezTo>
                  <a:pt x="7552" y="61279"/>
                  <a:pt x="7778" y="61139"/>
                  <a:pt x="7940" y="61085"/>
                </a:cubicBezTo>
                <a:cubicBezTo>
                  <a:pt x="8034" y="61061"/>
                  <a:pt x="8128" y="61038"/>
                  <a:pt x="8199" y="61038"/>
                </a:cubicBezTo>
                <a:cubicBezTo>
                  <a:pt x="8228" y="61038"/>
                  <a:pt x="8254" y="61042"/>
                  <a:pt x="8273" y="61052"/>
                </a:cubicBezTo>
                <a:cubicBezTo>
                  <a:pt x="8407" y="61085"/>
                  <a:pt x="8540" y="61185"/>
                  <a:pt x="8573" y="61252"/>
                </a:cubicBezTo>
                <a:cubicBezTo>
                  <a:pt x="8607" y="61285"/>
                  <a:pt x="8540" y="61452"/>
                  <a:pt x="8507" y="61552"/>
                </a:cubicBezTo>
                <a:cubicBezTo>
                  <a:pt x="8373" y="61786"/>
                  <a:pt x="8240" y="62086"/>
                  <a:pt x="8173" y="62353"/>
                </a:cubicBezTo>
                <a:cubicBezTo>
                  <a:pt x="8173" y="62386"/>
                  <a:pt x="8240" y="62586"/>
                  <a:pt x="8240" y="62586"/>
                </a:cubicBezTo>
                <a:cubicBezTo>
                  <a:pt x="8268" y="62583"/>
                  <a:pt x="8295" y="62582"/>
                  <a:pt x="8318" y="62582"/>
                </a:cubicBezTo>
                <a:cubicBezTo>
                  <a:pt x="8573" y="62582"/>
                  <a:pt x="8573" y="62740"/>
                  <a:pt x="8573" y="62953"/>
                </a:cubicBezTo>
                <a:cubicBezTo>
                  <a:pt x="8573" y="63287"/>
                  <a:pt x="8840" y="63520"/>
                  <a:pt x="9074" y="63620"/>
                </a:cubicBezTo>
                <a:lnTo>
                  <a:pt x="9074" y="63554"/>
                </a:lnTo>
                <a:cubicBezTo>
                  <a:pt x="9074" y="63420"/>
                  <a:pt x="9107" y="63253"/>
                  <a:pt x="9107" y="63120"/>
                </a:cubicBezTo>
                <a:cubicBezTo>
                  <a:pt x="9174" y="63120"/>
                  <a:pt x="9240" y="63187"/>
                  <a:pt x="9240" y="63187"/>
                </a:cubicBezTo>
                <a:cubicBezTo>
                  <a:pt x="9207" y="63353"/>
                  <a:pt x="9174" y="63487"/>
                  <a:pt x="9074" y="63654"/>
                </a:cubicBezTo>
                <a:cubicBezTo>
                  <a:pt x="9523" y="63732"/>
                  <a:pt x="9961" y="63764"/>
                  <a:pt x="10401" y="63764"/>
                </a:cubicBezTo>
                <a:cubicBezTo>
                  <a:pt x="10712" y="63764"/>
                  <a:pt x="11024" y="63748"/>
                  <a:pt x="11342" y="63720"/>
                </a:cubicBezTo>
                <a:cubicBezTo>
                  <a:pt x="11676" y="63720"/>
                  <a:pt x="11776" y="63854"/>
                  <a:pt x="11609" y="64187"/>
                </a:cubicBezTo>
                <a:cubicBezTo>
                  <a:pt x="11442" y="64554"/>
                  <a:pt x="11275" y="64888"/>
                  <a:pt x="11175" y="65255"/>
                </a:cubicBezTo>
                <a:cubicBezTo>
                  <a:pt x="11075" y="65488"/>
                  <a:pt x="11108" y="65722"/>
                  <a:pt x="11409" y="65755"/>
                </a:cubicBezTo>
                <a:cubicBezTo>
                  <a:pt x="11529" y="65803"/>
                  <a:pt x="11632" y="65991"/>
                  <a:pt x="11743" y="65991"/>
                </a:cubicBezTo>
                <a:cubicBezTo>
                  <a:pt x="11786" y="65991"/>
                  <a:pt x="11829" y="65963"/>
                  <a:pt x="11876" y="65889"/>
                </a:cubicBezTo>
                <a:cubicBezTo>
                  <a:pt x="11978" y="65728"/>
                  <a:pt x="12048" y="65664"/>
                  <a:pt x="12108" y="65664"/>
                </a:cubicBezTo>
                <a:cubicBezTo>
                  <a:pt x="12187" y="65664"/>
                  <a:pt x="12249" y="65772"/>
                  <a:pt x="12343" y="65922"/>
                </a:cubicBezTo>
                <a:cubicBezTo>
                  <a:pt x="12443" y="66089"/>
                  <a:pt x="12710" y="66155"/>
                  <a:pt x="12876" y="66255"/>
                </a:cubicBezTo>
                <a:cubicBezTo>
                  <a:pt x="13043" y="66389"/>
                  <a:pt x="13210" y="66556"/>
                  <a:pt x="13243" y="66722"/>
                </a:cubicBezTo>
                <a:cubicBezTo>
                  <a:pt x="13343" y="67056"/>
                  <a:pt x="13410" y="67356"/>
                  <a:pt x="13777" y="67423"/>
                </a:cubicBezTo>
                <a:cubicBezTo>
                  <a:pt x="14085" y="67485"/>
                  <a:pt x="14450" y="67660"/>
                  <a:pt x="14715" y="67660"/>
                </a:cubicBezTo>
                <a:cubicBezTo>
                  <a:pt x="14736" y="67660"/>
                  <a:pt x="14758" y="67659"/>
                  <a:pt x="14778" y="67656"/>
                </a:cubicBezTo>
                <a:cubicBezTo>
                  <a:pt x="15278" y="67556"/>
                  <a:pt x="15778" y="67356"/>
                  <a:pt x="16212" y="67089"/>
                </a:cubicBezTo>
                <a:cubicBezTo>
                  <a:pt x="16846" y="66756"/>
                  <a:pt x="17380" y="66255"/>
                  <a:pt x="17947" y="65855"/>
                </a:cubicBezTo>
                <a:cubicBezTo>
                  <a:pt x="18547" y="65422"/>
                  <a:pt x="19114" y="65055"/>
                  <a:pt x="19715" y="64654"/>
                </a:cubicBezTo>
                <a:cubicBezTo>
                  <a:pt x="19731" y="64621"/>
                  <a:pt x="19773" y="64604"/>
                  <a:pt x="19815" y="64604"/>
                </a:cubicBezTo>
                <a:cubicBezTo>
                  <a:pt x="19856" y="64604"/>
                  <a:pt x="19898" y="64621"/>
                  <a:pt x="19915" y="64654"/>
                </a:cubicBezTo>
                <a:cubicBezTo>
                  <a:pt x="20015" y="64688"/>
                  <a:pt x="20082" y="64821"/>
                  <a:pt x="20048" y="64888"/>
                </a:cubicBezTo>
                <a:cubicBezTo>
                  <a:pt x="19848" y="65522"/>
                  <a:pt x="19748" y="66189"/>
                  <a:pt x="19181" y="66656"/>
                </a:cubicBezTo>
                <a:cubicBezTo>
                  <a:pt x="18781" y="66923"/>
                  <a:pt x="18514" y="67256"/>
                  <a:pt x="18380" y="67723"/>
                </a:cubicBezTo>
                <a:cubicBezTo>
                  <a:pt x="18347" y="67923"/>
                  <a:pt x="18113" y="68190"/>
                  <a:pt x="17913" y="68257"/>
                </a:cubicBezTo>
                <a:cubicBezTo>
                  <a:pt x="17613" y="68390"/>
                  <a:pt x="17413" y="68524"/>
                  <a:pt x="17413" y="68824"/>
                </a:cubicBezTo>
                <a:cubicBezTo>
                  <a:pt x="17380" y="69091"/>
                  <a:pt x="17346" y="69391"/>
                  <a:pt x="17380" y="69691"/>
                </a:cubicBezTo>
                <a:cubicBezTo>
                  <a:pt x="17413" y="70058"/>
                  <a:pt x="17780" y="70325"/>
                  <a:pt x="17913" y="70592"/>
                </a:cubicBezTo>
                <a:cubicBezTo>
                  <a:pt x="18063" y="70967"/>
                  <a:pt x="18251" y="71099"/>
                  <a:pt x="18533" y="71099"/>
                </a:cubicBezTo>
                <a:cubicBezTo>
                  <a:pt x="18626" y="71099"/>
                  <a:pt x="18731" y="71084"/>
                  <a:pt x="18847" y="71059"/>
                </a:cubicBezTo>
                <a:cubicBezTo>
                  <a:pt x="19014" y="71059"/>
                  <a:pt x="19281" y="71159"/>
                  <a:pt x="19281" y="71226"/>
                </a:cubicBezTo>
                <a:cubicBezTo>
                  <a:pt x="19348" y="71526"/>
                  <a:pt x="19448" y="71726"/>
                  <a:pt x="19748" y="71859"/>
                </a:cubicBezTo>
                <a:cubicBezTo>
                  <a:pt x="19615" y="72193"/>
                  <a:pt x="20048" y="72193"/>
                  <a:pt x="20082" y="72360"/>
                </a:cubicBezTo>
                <a:cubicBezTo>
                  <a:pt x="20215" y="72593"/>
                  <a:pt x="20348" y="72727"/>
                  <a:pt x="20582" y="72827"/>
                </a:cubicBezTo>
                <a:cubicBezTo>
                  <a:pt x="20615" y="72860"/>
                  <a:pt x="20615" y="73060"/>
                  <a:pt x="20615" y="73194"/>
                </a:cubicBezTo>
                <a:lnTo>
                  <a:pt x="20682" y="73227"/>
                </a:lnTo>
                <a:cubicBezTo>
                  <a:pt x="21005" y="73357"/>
                  <a:pt x="21109" y="73862"/>
                  <a:pt x="21572" y="73862"/>
                </a:cubicBezTo>
                <a:cubicBezTo>
                  <a:pt x="21586" y="73862"/>
                  <a:pt x="21601" y="73862"/>
                  <a:pt x="21616" y="73861"/>
                </a:cubicBezTo>
                <a:cubicBezTo>
                  <a:pt x="21916" y="73861"/>
                  <a:pt x="21950" y="74061"/>
                  <a:pt x="21783" y="74361"/>
                </a:cubicBezTo>
                <a:cubicBezTo>
                  <a:pt x="21382" y="75062"/>
                  <a:pt x="21182" y="75896"/>
                  <a:pt x="20615" y="76563"/>
                </a:cubicBezTo>
                <a:cubicBezTo>
                  <a:pt x="20582" y="76596"/>
                  <a:pt x="20582" y="76596"/>
                  <a:pt x="20582" y="76663"/>
                </a:cubicBezTo>
                <a:cubicBezTo>
                  <a:pt x="20182" y="77397"/>
                  <a:pt x="19748" y="78164"/>
                  <a:pt x="19381" y="78898"/>
                </a:cubicBezTo>
                <a:cubicBezTo>
                  <a:pt x="19047" y="79532"/>
                  <a:pt x="18714" y="80165"/>
                  <a:pt x="18447" y="80766"/>
                </a:cubicBezTo>
                <a:cubicBezTo>
                  <a:pt x="18113" y="81666"/>
                  <a:pt x="18580" y="82500"/>
                  <a:pt x="19514" y="82667"/>
                </a:cubicBezTo>
                <a:cubicBezTo>
                  <a:pt x="19848" y="82734"/>
                  <a:pt x="20182" y="82734"/>
                  <a:pt x="20448" y="82767"/>
                </a:cubicBezTo>
                <a:cubicBezTo>
                  <a:pt x="20615" y="82834"/>
                  <a:pt x="20915" y="82934"/>
                  <a:pt x="20915" y="83001"/>
                </a:cubicBezTo>
                <a:cubicBezTo>
                  <a:pt x="20915" y="83134"/>
                  <a:pt x="20857" y="83176"/>
                  <a:pt x="20778" y="83176"/>
                </a:cubicBezTo>
                <a:cubicBezTo>
                  <a:pt x="20699" y="83176"/>
                  <a:pt x="20599" y="83134"/>
                  <a:pt x="20515" y="83101"/>
                </a:cubicBezTo>
                <a:cubicBezTo>
                  <a:pt x="20488" y="83092"/>
                  <a:pt x="20464" y="83088"/>
                  <a:pt x="20441" y="83088"/>
                </a:cubicBezTo>
                <a:cubicBezTo>
                  <a:pt x="20377" y="83088"/>
                  <a:pt x="20322" y="83119"/>
                  <a:pt x="20248" y="83168"/>
                </a:cubicBezTo>
                <a:cubicBezTo>
                  <a:pt x="20348" y="83201"/>
                  <a:pt x="20382" y="83334"/>
                  <a:pt x="20415" y="83334"/>
                </a:cubicBezTo>
                <a:cubicBezTo>
                  <a:pt x="20782" y="83368"/>
                  <a:pt x="21016" y="83501"/>
                  <a:pt x="20915" y="83935"/>
                </a:cubicBezTo>
                <a:cubicBezTo>
                  <a:pt x="20867" y="84176"/>
                  <a:pt x="20976" y="84278"/>
                  <a:pt x="21153" y="84278"/>
                </a:cubicBezTo>
                <a:cubicBezTo>
                  <a:pt x="21221" y="84278"/>
                  <a:pt x="21299" y="84263"/>
                  <a:pt x="21382" y="84235"/>
                </a:cubicBezTo>
                <a:cubicBezTo>
                  <a:pt x="21514" y="84202"/>
                  <a:pt x="21619" y="84183"/>
                  <a:pt x="21705" y="84183"/>
                </a:cubicBezTo>
                <a:cubicBezTo>
                  <a:pt x="21966" y="84183"/>
                  <a:pt x="22041" y="84358"/>
                  <a:pt x="22116" y="84835"/>
                </a:cubicBezTo>
                <a:cubicBezTo>
                  <a:pt x="22283" y="84769"/>
                  <a:pt x="22417" y="84769"/>
                  <a:pt x="22583" y="84769"/>
                </a:cubicBezTo>
                <a:cubicBezTo>
                  <a:pt x="22617" y="84769"/>
                  <a:pt x="22617" y="84835"/>
                  <a:pt x="22683" y="84835"/>
                </a:cubicBezTo>
                <a:cubicBezTo>
                  <a:pt x="22988" y="84957"/>
                  <a:pt x="23256" y="85117"/>
                  <a:pt x="23540" y="85117"/>
                </a:cubicBezTo>
                <a:cubicBezTo>
                  <a:pt x="23721" y="85117"/>
                  <a:pt x="23909" y="85051"/>
                  <a:pt x="24118" y="84869"/>
                </a:cubicBezTo>
                <a:cubicBezTo>
                  <a:pt x="24236" y="84764"/>
                  <a:pt x="24379" y="84711"/>
                  <a:pt x="24522" y="84711"/>
                </a:cubicBezTo>
                <a:cubicBezTo>
                  <a:pt x="24743" y="84711"/>
                  <a:pt x="24964" y="84839"/>
                  <a:pt x="25085" y="85102"/>
                </a:cubicBezTo>
                <a:cubicBezTo>
                  <a:pt x="25101" y="85099"/>
                  <a:pt x="25117" y="85098"/>
                  <a:pt x="25133" y="85098"/>
                </a:cubicBezTo>
                <a:cubicBezTo>
                  <a:pt x="25354" y="85098"/>
                  <a:pt x="25549" y="85390"/>
                  <a:pt x="25767" y="85390"/>
                </a:cubicBezTo>
                <a:cubicBezTo>
                  <a:pt x="25857" y="85390"/>
                  <a:pt x="25951" y="85341"/>
                  <a:pt x="26052" y="85202"/>
                </a:cubicBezTo>
                <a:cubicBezTo>
                  <a:pt x="26086" y="85202"/>
                  <a:pt x="26286" y="85236"/>
                  <a:pt x="26353" y="85336"/>
                </a:cubicBezTo>
                <a:cubicBezTo>
                  <a:pt x="26553" y="85569"/>
                  <a:pt x="26786" y="85769"/>
                  <a:pt x="26720" y="86170"/>
                </a:cubicBezTo>
                <a:cubicBezTo>
                  <a:pt x="26553" y="86770"/>
                  <a:pt x="26853" y="87404"/>
                  <a:pt x="27087" y="88004"/>
                </a:cubicBezTo>
                <a:cubicBezTo>
                  <a:pt x="27224" y="88303"/>
                  <a:pt x="27489" y="88507"/>
                  <a:pt x="27738" y="88507"/>
                </a:cubicBezTo>
                <a:cubicBezTo>
                  <a:pt x="27851" y="88507"/>
                  <a:pt x="27960" y="88465"/>
                  <a:pt x="28054" y="88371"/>
                </a:cubicBezTo>
                <a:cubicBezTo>
                  <a:pt x="28421" y="88004"/>
                  <a:pt x="28721" y="87571"/>
                  <a:pt x="29221" y="87404"/>
                </a:cubicBezTo>
                <a:cubicBezTo>
                  <a:pt x="29088" y="87004"/>
                  <a:pt x="29622" y="87037"/>
                  <a:pt x="29722" y="86737"/>
                </a:cubicBezTo>
                <a:cubicBezTo>
                  <a:pt x="30022" y="86003"/>
                  <a:pt x="30289" y="85202"/>
                  <a:pt x="30589" y="84435"/>
                </a:cubicBezTo>
                <a:cubicBezTo>
                  <a:pt x="30689" y="84235"/>
                  <a:pt x="30856" y="84068"/>
                  <a:pt x="30956" y="83901"/>
                </a:cubicBezTo>
                <a:cubicBezTo>
                  <a:pt x="31123" y="83701"/>
                  <a:pt x="31390" y="83534"/>
                  <a:pt x="31390" y="83368"/>
                </a:cubicBezTo>
                <a:cubicBezTo>
                  <a:pt x="31390" y="83034"/>
                  <a:pt x="31523" y="82834"/>
                  <a:pt x="31723" y="82600"/>
                </a:cubicBezTo>
                <a:cubicBezTo>
                  <a:pt x="31890" y="82500"/>
                  <a:pt x="31957" y="82267"/>
                  <a:pt x="32057" y="82067"/>
                </a:cubicBezTo>
                <a:cubicBezTo>
                  <a:pt x="32457" y="81333"/>
                  <a:pt x="32891" y="80566"/>
                  <a:pt x="33224" y="79765"/>
                </a:cubicBezTo>
                <a:cubicBezTo>
                  <a:pt x="33458" y="79265"/>
                  <a:pt x="33558" y="78731"/>
                  <a:pt x="33725" y="78197"/>
                </a:cubicBezTo>
                <a:cubicBezTo>
                  <a:pt x="33691" y="78197"/>
                  <a:pt x="33591" y="78164"/>
                  <a:pt x="33558" y="78097"/>
                </a:cubicBezTo>
                <a:lnTo>
                  <a:pt x="33558" y="78097"/>
                </a:lnTo>
                <a:cubicBezTo>
                  <a:pt x="33591" y="78097"/>
                  <a:pt x="33691" y="78164"/>
                  <a:pt x="33725" y="78197"/>
                </a:cubicBezTo>
                <a:cubicBezTo>
                  <a:pt x="33791" y="78164"/>
                  <a:pt x="33891" y="78064"/>
                  <a:pt x="33925" y="77997"/>
                </a:cubicBezTo>
                <a:cubicBezTo>
                  <a:pt x="34292" y="77163"/>
                  <a:pt x="34192" y="76263"/>
                  <a:pt x="34292" y="75395"/>
                </a:cubicBezTo>
                <a:cubicBezTo>
                  <a:pt x="34292" y="75362"/>
                  <a:pt x="34258" y="75229"/>
                  <a:pt x="34225" y="75195"/>
                </a:cubicBezTo>
                <a:cubicBezTo>
                  <a:pt x="33925" y="74928"/>
                  <a:pt x="34192" y="74862"/>
                  <a:pt x="34392" y="74828"/>
                </a:cubicBezTo>
                <a:cubicBezTo>
                  <a:pt x="34525" y="74762"/>
                  <a:pt x="34592" y="74695"/>
                  <a:pt x="34692" y="74661"/>
                </a:cubicBezTo>
                <a:cubicBezTo>
                  <a:pt x="34292" y="74395"/>
                  <a:pt x="34559" y="74028"/>
                  <a:pt x="34525" y="73694"/>
                </a:cubicBezTo>
                <a:cubicBezTo>
                  <a:pt x="34472" y="73481"/>
                  <a:pt x="34440" y="73331"/>
                  <a:pt x="34275" y="73331"/>
                </a:cubicBezTo>
                <a:cubicBezTo>
                  <a:pt x="34234" y="73331"/>
                  <a:pt x="34185" y="73341"/>
                  <a:pt x="34125" y="73361"/>
                </a:cubicBezTo>
                <a:cubicBezTo>
                  <a:pt x="34050" y="73373"/>
                  <a:pt x="33983" y="73380"/>
                  <a:pt x="33922" y="73380"/>
                </a:cubicBezTo>
                <a:cubicBezTo>
                  <a:pt x="33657" y="73380"/>
                  <a:pt x="33524" y="73253"/>
                  <a:pt x="33524" y="72927"/>
                </a:cubicBezTo>
                <a:cubicBezTo>
                  <a:pt x="33524" y="72727"/>
                  <a:pt x="33625" y="72560"/>
                  <a:pt x="33691" y="72360"/>
                </a:cubicBezTo>
                <a:cubicBezTo>
                  <a:pt x="34092" y="72226"/>
                  <a:pt x="34425" y="72093"/>
                  <a:pt x="34258" y="71559"/>
                </a:cubicBezTo>
                <a:cubicBezTo>
                  <a:pt x="34225" y="71493"/>
                  <a:pt x="34358" y="71359"/>
                  <a:pt x="34358" y="71259"/>
                </a:cubicBezTo>
                <a:cubicBezTo>
                  <a:pt x="34392" y="70825"/>
                  <a:pt x="34425" y="70325"/>
                  <a:pt x="34392" y="69825"/>
                </a:cubicBezTo>
                <a:cubicBezTo>
                  <a:pt x="34358" y="69324"/>
                  <a:pt x="34225" y="68757"/>
                  <a:pt x="34192" y="68257"/>
                </a:cubicBezTo>
                <a:cubicBezTo>
                  <a:pt x="34192" y="68157"/>
                  <a:pt x="34292" y="68023"/>
                  <a:pt x="34392" y="67890"/>
                </a:cubicBezTo>
                <a:cubicBezTo>
                  <a:pt x="34792" y="67423"/>
                  <a:pt x="35259" y="67023"/>
                  <a:pt x="35559" y="66422"/>
                </a:cubicBezTo>
                <a:cubicBezTo>
                  <a:pt x="36060" y="65355"/>
                  <a:pt x="36793" y="64354"/>
                  <a:pt x="37694" y="63520"/>
                </a:cubicBezTo>
                <a:cubicBezTo>
                  <a:pt x="37794" y="63420"/>
                  <a:pt x="37861" y="63253"/>
                  <a:pt x="37894" y="63087"/>
                </a:cubicBezTo>
                <a:cubicBezTo>
                  <a:pt x="37961" y="62920"/>
                  <a:pt x="37961" y="62753"/>
                  <a:pt x="38061" y="62653"/>
                </a:cubicBezTo>
                <a:cubicBezTo>
                  <a:pt x="38628" y="61819"/>
                  <a:pt x="38962" y="60852"/>
                  <a:pt x="39229" y="59851"/>
                </a:cubicBezTo>
                <a:cubicBezTo>
                  <a:pt x="39462" y="58917"/>
                  <a:pt x="39696" y="58016"/>
                  <a:pt x="40296" y="57249"/>
                </a:cubicBezTo>
                <a:cubicBezTo>
                  <a:pt x="40396" y="57082"/>
                  <a:pt x="40429" y="56882"/>
                  <a:pt x="40463" y="56715"/>
                </a:cubicBezTo>
                <a:lnTo>
                  <a:pt x="40463" y="56715"/>
                </a:lnTo>
                <a:cubicBezTo>
                  <a:pt x="40263" y="56815"/>
                  <a:pt x="40062" y="56882"/>
                  <a:pt x="39896" y="57016"/>
                </a:cubicBezTo>
                <a:cubicBezTo>
                  <a:pt x="39815" y="57076"/>
                  <a:pt x="39743" y="57100"/>
                  <a:pt x="39679" y="57100"/>
                </a:cubicBezTo>
                <a:cubicBezTo>
                  <a:pt x="39534" y="57100"/>
                  <a:pt x="39432" y="56975"/>
                  <a:pt x="39362" y="56882"/>
                </a:cubicBezTo>
                <a:cubicBezTo>
                  <a:pt x="39262" y="56815"/>
                  <a:pt x="39262" y="56549"/>
                  <a:pt x="39362" y="56482"/>
                </a:cubicBezTo>
                <a:cubicBezTo>
                  <a:pt x="39796" y="55881"/>
                  <a:pt x="39729" y="55214"/>
                  <a:pt x="39595" y="54547"/>
                </a:cubicBezTo>
                <a:cubicBezTo>
                  <a:pt x="39562" y="54380"/>
                  <a:pt x="39562" y="54180"/>
                  <a:pt x="39595" y="54013"/>
                </a:cubicBezTo>
                <a:cubicBezTo>
                  <a:pt x="39729" y="53179"/>
                  <a:pt x="39962" y="52345"/>
                  <a:pt x="39629" y="51478"/>
                </a:cubicBezTo>
                <a:cubicBezTo>
                  <a:pt x="39562" y="51211"/>
                  <a:pt x="39696" y="50844"/>
                  <a:pt x="39862" y="50644"/>
                </a:cubicBezTo>
                <a:cubicBezTo>
                  <a:pt x="40363" y="49977"/>
                  <a:pt x="40963" y="49377"/>
                  <a:pt x="41397" y="48643"/>
                </a:cubicBezTo>
                <a:cubicBezTo>
                  <a:pt x="41730" y="48009"/>
                  <a:pt x="42197" y="47475"/>
                  <a:pt x="42564" y="46842"/>
                </a:cubicBezTo>
                <a:cubicBezTo>
                  <a:pt x="42698" y="46641"/>
                  <a:pt x="42631" y="46308"/>
                  <a:pt x="42698" y="46008"/>
                </a:cubicBezTo>
                <a:cubicBezTo>
                  <a:pt x="42731" y="45807"/>
                  <a:pt x="42698" y="45541"/>
                  <a:pt x="42764" y="45340"/>
                </a:cubicBezTo>
                <a:cubicBezTo>
                  <a:pt x="43065" y="44573"/>
                  <a:pt x="43432" y="43839"/>
                  <a:pt x="43765" y="43072"/>
                </a:cubicBezTo>
                <a:cubicBezTo>
                  <a:pt x="43865" y="42839"/>
                  <a:pt x="44065" y="42672"/>
                  <a:pt x="43598" y="42572"/>
                </a:cubicBezTo>
                <a:cubicBezTo>
                  <a:pt x="43365" y="42538"/>
                  <a:pt x="43265" y="42305"/>
                  <a:pt x="43398" y="42005"/>
                </a:cubicBezTo>
                <a:cubicBezTo>
                  <a:pt x="43532" y="41805"/>
                  <a:pt x="43598" y="41538"/>
                  <a:pt x="43565" y="41338"/>
                </a:cubicBezTo>
                <a:cubicBezTo>
                  <a:pt x="43465" y="41071"/>
                  <a:pt x="43565" y="40971"/>
                  <a:pt x="43698" y="40737"/>
                </a:cubicBezTo>
                <a:cubicBezTo>
                  <a:pt x="43899" y="40337"/>
                  <a:pt x="44132" y="39903"/>
                  <a:pt x="43798" y="39403"/>
                </a:cubicBezTo>
                <a:cubicBezTo>
                  <a:pt x="43732" y="39303"/>
                  <a:pt x="43765" y="39036"/>
                  <a:pt x="43798" y="38869"/>
                </a:cubicBezTo>
                <a:cubicBezTo>
                  <a:pt x="44032" y="38069"/>
                  <a:pt x="43598" y="37468"/>
                  <a:pt x="43465" y="36734"/>
                </a:cubicBezTo>
                <a:cubicBezTo>
                  <a:pt x="43432" y="36634"/>
                  <a:pt x="43265" y="36501"/>
                  <a:pt x="43131" y="36401"/>
                </a:cubicBezTo>
                <a:cubicBezTo>
                  <a:pt x="42798" y="36101"/>
                  <a:pt x="42397" y="35867"/>
                  <a:pt x="42097" y="35533"/>
                </a:cubicBezTo>
                <a:cubicBezTo>
                  <a:pt x="41730" y="35133"/>
                  <a:pt x="41263" y="34900"/>
                  <a:pt x="40763" y="34700"/>
                </a:cubicBezTo>
                <a:cubicBezTo>
                  <a:pt x="40429" y="34566"/>
                  <a:pt x="40062" y="34499"/>
                  <a:pt x="39729" y="34333"/>
                </a:cubicBezTo>
                <a:cubicBezTo>
                  <a:pt x="38795" y="33899"/>
                  <a:pt x="37894" y="33832"/>
                  <a:pt x="36927" y="33832"/>
                </a:cubicBezTo>
                <a:cubicBezTo>
                  <a:pt x="36026" y="33832"/>
                  <a:pt x="35059" y="33866"/>
                  <a:pt x="34092" y="33899"/>
                </a:cubicBezTo>
                <a:cubicBezTo>
                  <a:pt x="33965" y="33912"/>
                  <a:pt x="33863" y="33920"/>
                  <a:pt x="33783" y="33920"/>
                </a:cubicBezTo>
                <a:cubicBezTo>
                  <a:pt x="33460" y="33920"/>
                  <a:pt x="33471" y="33792"/>
                  <a:pt x="33524" y="33365"/>
                </a:cubicBezTo>
                <a:lnTo>
                  <a:pt x="33458" y="33332"/>
                </a:lnTo>
                <a:cubicBezTo>
                  <a:pt x="33358" y="33399"/>
                  <a:pt x="33224" y="33432"/>
                  <a:pt x="33091" y="33499"/>
                </a:cubicBezTo>
                <a:cubicBezTo>
                  <a:pt x="33057" y="33499"/>
                  <a:pt x="33024" y="33532"/>
                  <a:pt x="32957" y="33565"/>
                </a:cubicBezTo>
                <a:cubicBezTo>
                  <a:pt x="32815" y="33673"/>
                  <a:pt x="32634" y="33741"/>
                  <a:pt x="32465" y="33741"/>
                </a:cubicBezTo>
                <a:cubicBezTo>
                  <a:pt x="32319" y="33741"/>
                  <a:pt x="32183" y="33689"/>
                  <a:pt x="32090" y="33565"/>
                </a:cubicBezTo>
                <a:cubicBezTo>
                  <a:pt x="31923" y="33365"/>
                  <a:pt x="31923" y="32932"/>
                  <a:pt x="32023" y="32698"/>
                </a:cubicBezTo>
                <a:cubicBezTo>
                  <a:pt x="32357" y="31898"/>
                  <a:pt x="32624" y="31064"/>
                  <a:pt x="33091" y="30363"/>
                </a:cubicBezTo>
                <a:cubicBezTo>
                  <a:pt x="33958" y="28929"/>
                  <a:pt x="34759" y="27494"/>
                  <a:pt x="35359" y="25927"/>
                </a:cubicBezTo>
                <a:cubicBezTo>
                  <a:pt x="35559" y="25393"/>
                  <a:pt x="35759" y="24893"/>
                  <a:pt x="36026" y="24392"/>
                </a:cubicBezTo>
                <a:cubicBezTo>
                  <a:pt x="36527" y="23492"/>
                  <a:pt x="36927" y="22491"/>
                  <a:pt x="37194" y="21423"/>
                </a:cubicBezTo>
                <a:cubicBezTo>
                  <a:pt x="37227" y="21190"/>
                  <a:pt x="37394" y="20990"/>
                  <a:pt x="37227" y="20690"/>
                </a:cubicBezTo>
                <a:cubicBezTo>
                  <a:pt x="37027" y="20256"/>
                  <a:pt x="37727" y="20389"/>
                  <a:pt x="37694" y="20056"/>
                </a:cubicBezTo>
                <a:cubicBezTo>
                  <a:pt x="37694" y="20022"/>
                  <a:pt x="37727" y="20022"/>
                  <a:pt x="37727" y="19989"/>
                </a:cubicBezTo>
                <a:cubicBezTo>
                  <a:pt x="37894" y="19355"/>
                  <a:pt x="38128" y="18721"/>
                  <a:pt x="38261" y="18088"/>
                </a:cubicBezTo>
                <a:cubicBezTo>
                  <a:pt x="38595" y="16653"/>
                  <a:pt x="38895" y="15186"/>
                  <a:pt x="39195" y="13718"/>
                </a:cubicBezTo>
                <a:cubicBezTo>
                  <a:pt x="39395" y="12717"/>
                  <a:pt x="39562" y="11716"/>
                  <a:pt x="39729" y="10716"/>
                </a:cubicBezTo>
                <a:cubicBezTo>
                  <a:pt x="39862" y="9848"/>
                  <a:pt x="39929" y="8981"/>
                  <a:pt x="40062" y="8080"/>
                </a:cubicBezTo>
                <a:cubicBezTo>
                  <a:pt x="40229" y="6913"/>
                  <a:pt x="40463" y="5812"/>
                  <a:pt x="40630" y="4645"/>
                </a:cubicBezTo>
                <a:cubicBezTo>
                  <a:pt x="40630" y="4411"/>
                  <a:pt x="40630" y="4211"/>
                  <a:pt x="40563" y="4011"/>
                </a:cubicBezTo>
                <a:cubicBezTo>
                  <a:pt x="40529" y="3877"/>
                  <a:pt x="40363" y="3744"/>
                  <a:pt x="40229" y="3744"/>
                </a:cubicBezTo>
                <a:cubicBezTo>
                  <a:pt x="40096" y="3744"/>
                  <a:pt x="39962" y="3877"/>
                  <a:pt x="39896" y="4011"/>
                </a:cubicBezTo>
                <a:cubicBezTo>
                  <a:pt x="39762" y="4144"/>
                  <a:pt x="39729" y="4311"/>
                  <a:pt x="39629" y="4478"/>
                </a:cubicBezTo>
                <a:cubicBezTo>
                  <a:pt x="39629" y="4645"/>
                  <a:pt x="39595" y="4811"/>
                  <a:pt x="39562" y="4978"/>
                </a:cubicBezTo>
                <a:cubicBezTo>
                  <a:pt x="39535" y="5005"/>
                  <a:pt x="39422" y="5097"/>
                  <a:pt x="39344" y="5097"/>
                </a:cubicBezTo>
                <a:cubicBezTo>
                  <a:pt x="39325" y="5097"/>
                  <a:pt x="39308" y="5091"/>
                  <a:pt x="39295" y="5078"/>
                </a:cubicBezTo>
                <a:cubicBezTo>
                  <a:pt x="39229" y="5045"/>
                  <a:pt x="39095" y="4912"/>
                  <a:pt x="39095" y="4845"/>
                </a:cubicBezTo>
                <a:cubicBezTo>
                  <a:pt x="39128" y="4511"/>
                  <a:pt x="39362" y="4411"/>
                  <a:pt x="39629" y="4411"/>
                </a:cubicBezTo>
                <a:cubicBezTo>
                  <a:pt x="39195" y="3978"/>
                  <a:pt x="39362" y="3210"/>
                  <a:pt x="38862" y="2810"/>
                </a:cubicBezTo>
                <a:cubicBezTo>
                  <a:pt x="38795" y="2810"/>
                  <a:pt x="38795" y="2643"/>
                  <a:pt x="38862" y="2577"/>
                </a:cubicBezTo>
                <a:cubicBezTo>
                  <a:pt x="39229" y="1876"/>
                  <a:pt x="38728" y="1542"/>
                  <a:pt x="38295" y="1176"/>
                </a:cubicBezTo>
                <a:cubicBezTo>
                  <a:pt x="38201" y="1069"/>
                  <a:pt x="38033" y="1021"/>
                  <a:pt x="37850" y="1021"/>
                </a:cubicBezTo>
                <a:cubicBezTo>
                  <a:pt x="37575" y="1021"/>
                  <a:pt x="37267" y="1129"/>
                  <a:pt x="37127" y="1309"/>
                </a:cubicBezTo>
                <a:cubicBezTo>
                  <a:pt x="36894" y="1576"/>
                  <a:pt x="36693" y="1909"/>
                  <a:pt x="36427" y="2243"/>
                </a:cubicBezTo>
                <a:cubicBezTo>
                  <a:pt x="36360" y="2343"/>
                  <a:pt x="36226" y="2510"/>
                  <a:pt x="36126" y="2510"/>
                </a:cubicBezTo>
                <a:cubicBezTo>
                  <a:pt x="35593" y="2510"/>
                  <a:pt x="35559" y="2910"/>
                  <a:pt x="35426" y="3244"/>
                </a:cubicBezTo>
                <a:cubicBezTo>
                  <a:pt x="35292" y="3577"/>
                  <a:pt x="35226" y="3911"/>
                  <a:pt x="34792" y="4044"/>
                </a:cubicBezTo>
                <a:lnTo>
                  <a:pt x="34725" y="4144"/>
                </a:lnTo>
                <a:cubicBezTo>
                  <a:pt x="34659" y="4378"/>
                  <a:pt x="34525" y="4645"/>
                  <a:pt x="34425" y="4878"/>
                </a:cubicBezTo>
                <a:cubicBezTo>
                  <a:pt x="34292" y="5212"/>
                  <a:pt x="34158" y="5579"/>
                  <a:pt x="34058" y="5912"/>
                </a:cubicBezTo>
                <a:cubicBezTo>
                  <a:pt x="34058" y="5979"/>
                  <a:pt x="33958" y="5979"/>
                  <a:pt x="33925" y="6012"/>
                </a:cubicBezTo>
                <a:cubicBezTo>
                  <a:pt x="33891" y="5979"/>
                  <a:pt x="33891" y="5912"/>
                  <a:pt x="33891" y="5879"/>
                </a:cubicBezTo>
                <a:cubicBezTo>
                  <a:pt x="33891" y="5712"/>
                  <a:pt x="33925" y="5545"/>
                  <a:pt x="33891" y="5379"/>
                </a:cubicBezTo>
                <a:cubicBezTo>
                  <a:pt x="33777" y="4945"/>
                  <a:pt x="33757" y="4793"/>
                  <a:pt x="33968" y="4793"/>
                </a:cubicBezTo>
                <a:cubicBezTo>
                  <a:pt x="34066" y="4793"/>
                  <a:pt x="34214" y="4825"/>
                  <a:pt x="34425" y="4878"/>
                </a:cubicBezTo>
                <a:cubicBezTo>
                  <a:pt x="34292" y="4745"/>
                  <a:pt x="34225" y="4545"/>
                  <a:pt x="33725" y="4511"/>
                </a:cubicBezTo>
                <a:cubicBezTo>
                  <a:pt x="33524" y="4378"/>
                  <a:pt x="33391" y="4445"/>
                  <a:pt x="33458" y="4111"/>
                </a:cubicBezTo>
                <a:cubicBezTo>
                  <a:pt x="33591" y="3511"/>
                  <a:pt x="33191" y="3110"/>
                  <a:pt x="32857" y="2677"/>
                </a:cubicBezTo>
                <a:cubicBezTo>
                  <a:pt x="32758" y="2565"/>
                  <a:pt x="32663" y="2527"/>
                  <a:pt x="32568" y="2527"/>
                </a:cubicBezTo>
                <a:cubicBezTo>
                  <a:pt x="32407" y="2527"/>
                  <a:pt x="32245" y="2635"/>
                  <a:pt x="32057" y="2677"/>
                </a:cubicBezTo>
                <a:cubicBezTo>
                  <a:pt x="32045" y="2680"/>
                  <a:pt x="32032" y="2681"/>
                  <a:pt x="32020" y="2681"/>
                </a:cubicBezTo>
                <a:cubicBezTo>
                  <a:pt x="31888" y="2681"/>
                  <a:pt x="31711" y="2537"/>
                  <a:pt x="31590" y="2476"/>
                </a:cubicBezTo>
                <a:cubicBezTo>
                  <a:pt x="31556" y="2476"/>
                  <a:pt x="31623" y="2210"/>
                  <a:pt x="31623" y="2210"/>
                </a:cubicBezTo>
                <a:cubicBezTo>
                  <a:pt x="32023" y="2176"/>
                  <a:pt x="31923" y="1976"/>
                  <a:pt x="31890" y="1776"/>
                </a:cubicBezTo>
                <a:cubicBezTo>
                  <a:pt x="31790" y="1376"/>
                  <a:pt x="31623" y="1042"/>
                  <a:pt x="31623" y="675"/>
                </a:cubicBezTo>
                <a:cubicBezTo>
                  <a:pt x="31623" y="141"/>
                  <a:pt x="31223" y="108"/>
                  <a:pt x="30889" y="8"/>
                </a:cubicBezTo>
                <a:cubicBezTo>
                  <a:pt x="30861" y="3"/>
                  <a:pt x="30836" y="1"/>
                  <a:pt x="30813" y="1"/>
                </a:cubicBezTo>
                <a:close/>
              </a:path>
            </a:pathLst>
          </a:custGeom>
          <a:solidFill>
            <a:srgbClr val="E872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_2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3535388" y="2696275"/>
            <a:ext cx="2069700" cy="9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subTitle" idx="1"/>
          </p:nvPr>
        </p:nvSpPr>
        <p:spPr>
          <a:xfrm>
            <a:off x="3535388" y="3900509"/>
            <a:ext cx="20697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title" idx="2"/>
          </p:nvPr>
        </p:nvSpPr>
        <p:spPr>
          <a:xfrm>
            <a:off x="952312" y="2696275"/>
            <a:ext cx="2069700" cy="5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subTitle" idx="3"/>
          </p:nvPr>
        </p:nvSpPr>
        <p:spPr>
          <a:xfrm>
            <a:off x="952312" y="3444550"/>
            <a:ext cx="2069700" cy="10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title" idx="4"/>
          </p:nvPr>
        </p:nvSpPr>
        <p:spPr>
          <a:xfrm>
            <a:off x="6123903" y="2696275"/>
            <a:ext cx="2069700" cy="5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subTitle" idx="5"/>
          </p:nvPr>
        </p:nvSpPr>
        <p:spPr>
          <a:xfrm>
            <a:off x="6123900" y="3444550"/>
            <a:ext cx="2069700" cy="10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title" idx="6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188" name="Google Shape;188;p27"/>
          <p:cNvGrpSpPr/>
          <p:nvPr/>
        </p:nvGrpSpPr>
        <p:grpSpPr>
          <a:xfrm>
            <a:off x="-932822" y="260851"/>
            <a:ext cx="10834483" cy="1133041"/>
            <a:chOff x="-932822" y="260851"/>
            <a:chExt cx="10834483" cy="1133041"/>
          </a:xfrm>
        </p:grpSpPr>
        <p:sp>
          <p:nvSpPr>
            <p:cNvPr id="189" name="Google Shape;189;p27"/>
            <p:cNvSpPr/>
            <p:nvPr/>
          </p:nvSpPr>
          <p:spPr>
            <a:xfrm rot="4757203">
              <a:off x="-446030" y="-13883"/>
              <a:ext cx="834801" cy="1682527"/>
            </a:xfrm>
            <a:custGeom>
              <a:avLst/>
              <a:gdLst/>
              <a:ahLst/>
              <a:cxnLst/>
              <a:rect l="l" t="t" r="r" b="b"/>
              <a:pathLst>
                <a:path w="33391" h="67299" extrusionOk="0">
                  <a:moveTo>
                    <a:pt x="27487" y="6797"/>
                  </a:moveTo>
                  <a:lnTo>
                    <a:pt x="27487" y="6897"/>
                  </a:lnTo>
                  <a:cubicBezTo>
                    <a:pt x="27473" y="6897"/>
                    <a:pt x="27455" y="6903"/>
                    <a:pt x="27435" y="6903"/>
                  </a:cubicBezTo>
                  <a:cubicBezTo>
                    <a:pt x="27405" y="6903"/>
                    <a:pt x="27373" y="6891"/>
                    <a:pt x="27353" y="6830"/>
                  </a:cubicBezTo>
                  <a:lnTo>
                    <a:pt x="27353" y="6797"/>
                  </a:lnTo>
                  <a:close/>
                  <a:moveTo>
                    <a:pt x="10473" y="1"/>
                  </a:moveTo>
                  <a:cubicBezTo>
                    <a:pt x="9466" y="1"/>
                    <a:pt x="8466" y="275"/>
                    <a:pt x="7506" y="659"/>
                  </a:cubicBezTo>
                  <a:cubicBezTo>
                    <a:pt x="7372" y="759"/>
                    <a:pt x="7272" y="826"/>
                    <a:pt x="7172" y="926"/>
                  </a:cubicBezTo>
                  <a:cubicBezTo>
                    <a:pt x="6538" y="1460"/>
                    <a:pt x="5938" y="1994"/>
                    <a:pt x="5338" y="2594"/>
                  </a:cubicBezTo>
                  <a:cubicBezTo>
                    <a:pt x="4704" y="3228"/>
                    <a:pt x="4170" y="3895"/>
                    <a:pt x="3636" y="4596"/>
                  </a:cubicBezTo>
                  <a:cubicBezTo>
                    <a:pt x="3470" y="4829"/>
                    <a:pt x="3303" y="5196"/>
                    <a:pt x="3269" y="5496"/>
                  </a:cubicBezTo>
                  <a:cubicBezTo>
                    <a:pt x="3169" y="5896"/>
                    <a:pt x="2869" y="6063"/>
                    <a:pt x="2769" y="6397"/>
                  </a:cubicBezTo>
                  <a:cubicBezTo>
                    <a:pt x="2769" y="6464"/>
                    <a:pt x="2669" y="6497"/>
                    <a:pt x="2669" y="6597"/>
                  </a:cubicBezTo>
                  <a:cubicBezTo>
                    <a:pt x="2435" y="7464"/>
                    <a:pt x="2135" y="8298"/>
                    <a:pt x="1702" y="9132"/>
                  </a:cubicBezTo>
                  <a:cubicBezTo>
                    <a:pt x="1501" y="9566"/>
                    <a:pt x="1468" y="10099"/>
                    <a:pt x="1301" y="10566"/>
                  </a:cubicBezTo>
                  <a:cubicBezTo>
                    <a:pt x="1268" y="10633"/>
                    <a:pt x="1301" y="10767"/>
                    <a:pt x="1335" y="10867"/>
                  </a:cubicBezTo>
                  <a:cubicBezTo>
                    <a:pt x="1435" y="10967"/>
                    <a:pt x="1535" y="11067"/>
                    <a:pt x="1668" y="11167"/>
                  </a:cubicBezTo>
                  <a:cubicBezTo>
                    <a:pt x="1535" y="11167"/>
                    <a:pt x="1435" y="11234"/>
                    <a:pt x="1301" y="11267"/>
                  </a:cubicBezTo>
                  <a:cubicBezTo>
                    <a:pt x="1268" y="11300"/>
                    <a:pt x="1201" y="11434"/>
                    <a:pt x="1268" y="11467"/>
                  </a:cubicBezTo>
                  <a:cubicBezTo>
                    <a:pt x="1435" y="12034"/>
                    <a:pt x="1268" y="12535"/>
                    <a:pt x="1034" y="13035"/>
                  </a:cubicBezTo>
                  <a:cubicBezTo>
                    <a:pt x="934" y="13302"/>
                    <a:pt x="768" y="13602"/>
                    <a:pt x="634" y="13902"/>
                  </a:cubicBezTo>
                  <a:cubicBezTo>
                    <a:pt x="501" y="14202"/>
                    <a:pt x="467" y="14469"/>
                    <a:pt x="701" y="14769"/>
                  </a:cubicBezTo>
                  <a:cubicBezTo>
                    <a:pt x="868" y="14936"/>
                    <a:pt x="968" y="15270"/>
                    <a:pt x="868" y="15437"/>
                  </a:cubicBezTo>
                  <a:cubicBezTo>
                    <a:pt x="701" y="15804"/>
                    <a:pt x="634" y="16204"/>
                    <a:pt x="668" y="16637"/>
                  </a:cubicBezTo>
                  <a:cubicBezTo>
                    <a:pt x="701" y="17271"/>
                    <a:pt x="201" y="17938"/>
                    <a:pt x="801" y="18572"/>
                  </a:cubicBezTo>
                  <a:cubicBezTo>
                    <a:pt x="834" y="18572"/>
                    <a:pt x="768" y="18606"/>
                    <a:pt x="768" y="18639"/>
                  </a:cubicBezTo>
                  <a:cubicBezTo>
                    <a:pt x="501" y="19306"/>
                    <a:pt x="434" y="19973"/>
                    <a:pt x="467" y="20640"/>
                  </a:cubicBezTo>
                  <a:cubicBezTo>
                    <a:pt x="501" y="21041"/>
                    <a:pt x="501" y="21408"/>
                    <a:pt x="501" y="21775"/>
                  </a:cubicBezTo>
                  <a:cubicBezTo>
                    <a:pt x="501" y="22375"/>
                    <a:pt x="601" y="22909"/>
                    <a:pt x="467" y="23442"/>
                  </a:cubicBezTo>
                  <a:cubicBezTo>
                    <a:pt x="334" y="24043"/>
                    <a:pt x="367" y="24577"/>
                    <a:pt x="367" y="25110"/>
                  </a:cubicBezTo>
                  <a:cubicBezTo>
                    <a:pt x="434" y="26311"/>
                    <a:pt x="601" y="27479"/>
                    <a:pt x="334" y="28646"/>
                  </a:cubicBezTo>
                  <a:cubicBezTo>
                    <a:pt x="668" y="29213"/>
                    <a:pt x="334" y="29747"/>
                    <a:pt x="267" y="30281"/>
                  </a:cubicBezTo>
                  <a:cubicBezTo>
                    <a:pt x="201" y="30547"/>
                    <a:pt x="334" y="30814"/>
                    <a:pt x="100" y="31048"/>
                  </a:cubicBezTo>
                  <a:cubicBezTo>
                    <a:pt x="0" y="31081"/>
                    <a:pt x="34" y="31281"/>
                    <a:pt x="100" y="31415"/>
                  </a:cubicBezTo>
                  <a:cubicBezTo>
                    <a:pt x="167" y="31748"/>
                    <a:pt x="334" y="32082"/>
                    <a:pt x="434" y="32415"/>
                  </a:cubicBezTo>
                  <a:cubicBezTo>
                    <a:pt x="501" y="32616"/>
                    <a:pt x="534" y="32882"/>
                    <a:pt x="467" y="33049"/>
                  </a:cubicBezTo>
                  <a:cubicBezTo>
                    <a:pt x="301" y="33416"/>
                    <a:pt x="367" y="33683"/>
                    <a:pt x="501" y="34017"/>
                  </a:cubicBezTo>
                  <a:cubicBezTo>
                    <a:pt x="534" y="34250"/>
                    <a:pt x="634" y="34450"/>
                    <a:pt x="634" y="34650"/>
                  </a:cubicBezTo>
                  <a:cubicBezTo>
                    <a:pt x="668" y="34984"/>
                    <a:pt x="601" y="35318"/>
                    <a:pt x="668" y="35618"/>
                  </a:cubicBezTo>
                  <a:cubicBezTo>
                    <a:pt x="701" y="35918"/>
                    <a:pt x="334" y="36252"/>
                    <a:pt x="768" y="36452"/>
                  </a:cubicBezTo>
                  <a:cubicBezTo>
                    <a:pt x="534" y="36752"/>
                    <a:pt x="968" y="36985"/>
                    <a:pt x="834" y="37319"/>
                  </a:cubicBezTo>
                  <a:cubicBezTo>
                    <a:pt x="768" y="37586"/>
                    <a:pt x="1001" y="37919"/>
                    <a:pt x="1101" y="38220"/>
                  </a:cubicBezTo>
                  <a:cubicBezTo>
                    <a:pt x="1201" y="38753"/>
                    <a:pt x="1335" y="39287"/>
                    <a:pt x="1368" y="39821"/>
                  </a:cubicBezTo>
                  <a:cubicBezTo>
                    <a:pt x="1435" y="40388"/>
                    <a:pt x="1935" y="40821"/>
                    <a:pt x="1668" y="41422"/>
                  </a:cubicBezTo>
                  <a:cubicBezTo>
                    <a:pt x="1635" y="41489"/>
                    <a:pt x="1702" y="41722"/>
                    <a:pt x="1768" y="41722"/>
                  </a:cubicBezTo>
                  <a:cubicBezTo>
                    <a:pt x="2102" y="41789"/>
                    <a:pt x="1935" y="42056"/>
                    <a:pt x="1968" y="42222"/>
                  </a:cubicBezTo>
                  <a:cubicBezTo>
                    <a:pt x="2135" y="42756"/>
                    <a:pt x="1868" y="43257"/>
                    <a:pt x="1968" y="43790"/>
                  </a:cubicBezTo>
                  <a:cubicBezTo>
                    <a:pt x="2035" y="44457"/>
                    <a:pt x="2369" y="45125"/>
                    <a:pt x="2269" y="45825"/>
                  </a:cubicBezTo>
                  <a:cubicBezTo>
                    <a:pt x="2269" y="45925"/>
                    <a:pt x="2269" y="45958"/>
                    <a:pt x="2302" y="45992"/>
                  </a:cubicBezTo>
                  <a:cubicBezTo>
                    <a:pt x="2769" y="46425"/>
                    <a:pt x="2669" y="46959"/>
                    <a:pt x="2802" y="47460"/>
                  </a:cubicBezTo>
                  <a:cubicBezTo>
                    <a:pt x="2969" y="48193"/>
                    <a:pt x="3103" y="48961"/>
                    <a:pt x="3269" y="49661"/>
                  </a:cubicBezTo>
                  <a:cubicBezTo>
                    <a:pt x="3369" y="50161"/>
                    <a:pt x="3369" y="50662"/>
                    <a:pt x="3670" y="51162"/>
                  </a:cubicBezTo>
                  <a:cubicBezTo>
                    <a:pt x="3870" y="51562"/>
                    <a:pt x="3836" y="52130"/>
                    <a:pt x="4170" y="52563"/>
                  </a:cubicBezTo>
                  <a:cubicBezTo>
                    <a:pt x="4270" y="52630"/>
                    <a:pt x="4303" y="52797"/>
                    <a:pt x="4303" y="52930"/>
                  </a:cubicBezTo>
                  <a:cubicBezTo>
                    <a:pt x="4370" y="54231"/>
                    <a:pt x="5037" y="55299"/>
                    <a:pt x="5438" y="56499"/>
                  </a:cubicBezTo>
                  <a:cubicBezTo>
                    <a:pt x="5538" y="56833"/>
                    <a:pt x="5638" y="57167"/>
                    <a:pt x="5671" y="57567"/>
                  </a:cubicBezTo>
                  <a:cubicBezTo>
                    <a:pt x="5704" y="57767"/>
                    <a:pt x="5604" y="58000"/>
                    <a:pt x="5671" y="58167"/>
                  </a:cubicBezTo>
                  <a:cubicBezTo>
                    <a:pt x="5771" y="58401"/>
                    <a:pt x="6005" y="58501"/>
                    <a:pt x="6205" y="58634"/>
                  </a:cubicBezTo>
                  <a:cubicBezTo>
                    <a:pt x="6605" y="58834"/>
                    <a:pt x="6672" y="59235"/>
                    <a:pt x="6705" y="59602"/>
                  </a:cubicBezTo>
                  <a:cubicBezTo>
                    <a:pt x="6772" y="59835"/>
                    <a:pt x="6338" y="60135"/>
                    <a:pt x="6839" y="60335"/>
                  </a:cubicBezTo>
                  <a:cubicBezTo>
                    <a:pt x="6939" y="60335"/>
                    <a:pt x="6839" y="60836"/>
                    <a:pt x="6839" y="61103"/>
                  </a:cubicBezTo>
                  <a:cubicBezTo>
                    <a:pt x="6839" y="61169"/>
                    <a:pt x="6872" y="61303"/>
                    <a:pt x="6939" y="61403"/>
                  </a:cubicBezTo>
                  <a:cubicBezTo>
                    <a:pt x="7506" y="62470"/>
                    <a:pt x="8106" y="63571"/>
                    <a:pt x="8373" y="64805"/>
                  </a:cubicBezTo>
                  <a:cubicBezTo>
                    <a:pt x="8440" y="64839"/>
                    <a:pt x="8440" y="64939"/>
                    <a:pt x="8473" y="65005"/>
                  </a:cubicBezTo>
                  <a:cubicBezTo>
                    <a:pt x="9010" y="66014"/>
                    <a:pt x="9463" y="66443"/>
                    <a:pt x="10038" y="66443"/>
                  </a:cubicBezTo>
                  <a:cubicBezTo>
                    <a:pt x="10357" y="66443"/>
                    <a:pt x="10713" y="66311"/>
                    <a:pt x="11142" y="66073"/>
                  </a:cubicBezTo>
                  <a:cubicBezTo>
                    <a:pt x="11175" y="66006"/>
                    <a:pt x="11308" y="66006"/>
                    <a:pt x="11342" y="65973"/>
                  </a:cubicBezTo>
                  <a:cubicBezTo>
                    <a:pt x="11976" y="65472"/>
                    <a:pt x="12643" y="65005"/>
                    <a:pt x="12509" y="63971"/>
                  </a:cubicBezTo>
                  <a:cubicBezTo>
                    <a:pt x="12376" y="63071"/>
                    <a:pt x="12676" y="62804"/>
                    <a:pt x="13643" y="62670"/>
                  </a:cubicBezTo>
                  <a:cubicBezTo>
                    <a:pt x="13710" y="62659"/>
                    <a:pt x="13777" y="62656"/>
                    <a:pt x="13845" y="62656"/>
                  </a:cubicBezTo>
                  <a:cubicBezTo>
                    <a:pt x="13981" y="62656"/>
                    <a:pt x="14122" y="62670"/>
                    <a:pt x="14277" y="62670"/>
                  </a:cubicBezTo>
                  <a:cubicBezTo>
                    <a:pt x="14511" y="62670"/>
                    <a:pt x="14644" y="62637"/>
                    <a:pt x="14544" y="62304"/>
                  </a:cubicBezTo>
                  <a:cubicBezTo>
                    <a:pt x="14477" y="61736"/>
                    <a:pt x="14277" y="61069"/>
                    <a:pt x="15111" y="60802"/>
                  </a:cubicBezTo>
                  <a:cubicBezTo>
                    <a:pt x="15111" y="60802"/>
                    <a:pt x="15145" y="60736"/>
                    <a:pt x="15145" y="60669"/>
                  </a:cubicBezTo>
                  <a:cubicBezTo>
                    <a:pt x="15111" y="60502"/>
                    <a:pt x="14978" y="60369"/>
                    <a:pt x="14978" y="60235"/>
                  </a:cubicBezTo>
                  <a:cubicBezTo>
                    <a:pt x="14978" y="60169"/>
                    <a:pt x="15145" y="60102"/>
                    <a:pt x="15211" y="60002"/>
                  </a:cubicBezTo>
                  <a:cubicBezTo>
                    <a:pt x="15278" y="60135"/>
                    <a:pt x="15311" y="60269"/>
                    <a:pt x="15311" y="60335"/>
                  </a:cubicBezTo>
                  <a:cubicBezTo>
                    <a:pt x="15311" y="60469"/>
                    <a:pt x="15178" y="60569"/>
                    <a:pt x="15145" y="60669"/>
                  </a:cubicBezTo>
                  <a:cubicBezTo>
                    <a:pt x="15234" y="60651"/>
                    <a:pt x="15321" y="60638"/>
                    <a:pt x="15400" y="60638"/>
                  </a:cubicBezTo>
                  <a:cubicBezTo>
                    <a:pt x="15617" y="60638"/>
                    <a:pt x="15778" y="60736"/>
                    <a:pt x="15778" y="61103"/>
                  </a:cubicBezTo>
                  <a:cubicBezTo>
                    <a:pt x="15778" y="61303"/>
                    <a:pt x="15878" y="61503"/>
                    <a:pt x="16045" y="61636"/>
                  </a:cubicBezTo>
                  <a:cubicBezTo>
                    <a:pt x="16846" y="62270"/>
                    <a:pt x="17313" y="63137"/>
                    <a:pt x="17813" y="63938"/>
                  </a:cubicBezTo>
                  <a:cubicBezTo>
                    <a:pt x="18647" y="65172"/>
                    <a:pt x="19681" y="66240"/>
                    <a:pt x="20949" y="67074"/>
                  </a:cubicBezTo>
                  <a:cubicBezTo>
                    <a:pt x="21049" y="67140"/>
                    <a:pt x="21216" y="67274"/>
                    <a:pt x="21349" y="67274"/>
                  </a:cubicBezTo>
                  <a:cubicBezTo>
                    <a:pt x="21849" y="67290"/>
                    <a:pt x="22341" y="67299"/>
                    <a:pt x="22833" y="67299"/>
                  </a:cubicBezTo>
                  <a:cubicBezTo>
                    <a:pt x="23325" y="67299"/>
                    <a:pt x="23817" y="67290"/>
                    <a:pt x="24318" y="67274"/>
                  </a:cubicBezTo>
                  <a:cubicBezTo>
                    <a:pt x="24518" y="67274"/>
                    <a:pt x="24718" y="67074"/>
                    <a:pt x="24885" y="66907"/>
                  </a:cubicBezTo>
                  <a:cubicBezTo>
                    <a:pt x="24885" y="66840"/>
                    <a:pt x="24785" y="66607"/>
                    <a:pt x="24718" y="66473"/>
                  </a:cubicBezTo>
                  <a:cubicBezTo>
                    <a:pt x="24718" y="66406"/>
                    <a:pt x="24818" y="66306"/>
                    <a:pt x="24851" y="66240"/>
                  </a:cubicBezTo>
                  <a:cubicBezTo>
                    <a:pt x="24985" y="65973"/>
                    <a:pt x="25185" y="65739"/>
                    <a:pt x="25285" y="65472"/>
                  </a:cubicBezTo>
                  <a:cubicBezTo>
                    <a:pt x="25385" y="65106"/>
                    <a:pt x="25452" y="64672"/>
                    <a:pt x="25519" y="64305"/>
                  </a:cubicBezTo>
                  <a:cubicBezTo>
                    <a:pt x="25544" y="64080"/>
                    <a:pt x="25606" y="63911"/>
                    <a:pt x="25777" y="63911"/>
                  </a:cubicBezTo>
                  <a:cubicBezTo>
                    <a:pt x="25833" y="63911"/>
                    <a:pt x="25902" y="63930"/>
                    <a:pt x="25986" y="63971"/>
                  </a:cubicBezTo>
                  <a:cubicBezTo>
                    <a:pt x="26119" y="64038"/>
                    <a:pt x="26219" y="64005"/>
                    <a:pt x="26353" y="64038"/>
                  </a:cubicBezTo>
                  <a:cubicBezTo>
                    <a:pt x="26468" y="64067"/>
                    <a:pt x="26578" y="64082"/>
                    <a:pt x="26680" y="64082"/>
                  </a:cubicBezTo>
                  <a:cubicBezTo>
                    <a:pt x="27049" y="64082"/>
                    <a:pt x="27323" y="63889"/>
                    <a:pt x="27453" y="63471"/>
                  </a:cubicBezTo>
                  <a:cubicBezTo>
                    <a:pt x="27487" y="63304"/>
                    <a:pt x="27487" y="63104"/>
                    <a:pt x="27520" y="62937"/>
                  </a:cubicBezTo>
                  <a:cubicBezTo>
                    <a:pt x="27553" y="62771"/>
                    <a:pt x="27620" y="62537"/>
                    <a:pt x="27720" y="62470"/>
                  </a:cubicBezTo>
                  <a:cubicBezTo>
                    <a:pt x="27763" y="62436"/>
                    <a:pt x="27805" y="62421"/>
                    <a:pt x="27845" y="62421"/>
                  </a:cubicBezTo>
                  <a:cubicBezTo>
                    <a:pt x="27959" y="62421"/>
                    <a:pt x="28064" y="62538"/>
                    <a:pt x="28187" y="62637"/>
                  </a:cubicBezTo>
                  <a:cubicBezTo>
                    <a:pt x="28387" y="62804"/>
                    <a:pt x="28654" y="62937"/>
                    <a:pt x="28888" y="62971"/>
                  </a:cubicBezTo>
                  <a:cubicBezTo>
                    <a:pt x="29155" y="62971"/>
                    <a:pt x="29555" y="62337"/>
                    <a:pt x="29455" y="62103"/>
                  </a:cubicBezTo>
                  <a:cubicBezTo>
                    <a:pt x="29221" y="61636"/>
                    <a:pt x="29455" y="61436"/>
                    <a:pt x="29722" y="61203"/>
                  </a:cubicBezTo>
                  <a:cubicBezTo>
                    <a:pt x="29855" y="61136"/>
                    <a:pt x="29988" y="61036"/>
                    <a:pt x="30022" y="60936"/>
                  </a:cubicBezTo>
                  <a:cubicBezTo>
                    <a:pt x="30055" y="60802"/>
                    <a:pt x="30055" y="60536"/>
                    <a:pt x="29988" y="60502"/>
                  </a:cubicBezTo>
                  <a:cubicBezTo>
                    <a:pt x="29488" y="60302"/>
                    <a:pt x="29688" y="60202"/>
                    <a:pt x="30022" y="60102"/>
                  </a:cubicBezTo>
                  <a:cubicBezTo>
                    <a:pt x="30122" y="60035"/>
                    <a:pt x="30155" y="59768"/>
                    <a:pt x="30155" y="59602"/>
                  </a:cubicBezTo>
                  <a:cubicBezTo>
                    <a:pt x="30122" y="59268"/>
                    <a:pt x="30022" y="58934"/>
                    <a:pt x="29888" y="58601"/>
                  </a:cubicBezTo>
                  <a:cubicBezTo>
                    <a:pt x="29788" y="58101"/>
                    <a:pt x="29521" y="57600"/>
                    <a:pt x="29388" y="57100"/>
                  </a:cubicBezTo>
                  <a:cubicBezTo>
                    <a:pt x="29155" y="56132"/>
                    <a:pt x="29021" y="55165"/>
                    <a:pt x="28821" y="54198"/>
                  </a:cubicBezTo>
                  <a:cubicBezTo>
                    <a:pt x="28554" y="52930"/>
                    <a:pt x="28221" y="51629"/>
                    <a:pt x="27987" y="50295"/>
                  </a:cubicBezTo>
                  <a:cubicBezTo>
                    <a:pt x="27687" y="48760"/>
                    <a:pt x="27320" y="47159"/>
                    <a:pt x="27153" y="45592"/>
                  </a:cubicBezTo>
                  <a:cubicBezTo>
                    <a:pt x="26886" y="43457"/>
                    <a:pt x="26820" y="41389"/>
                    <a:pt x="26653" y="39254"/>
                  </a:cubicBezTo>
                  <a:cubicBezTo>
                    <a:pt x="26619" y="38553"/>
                    <a:pt x="26553" y="37819"/>
                    <a:pt x="26486" y="37152"/>
                  </a:cubicBezTo>
                  <a:cubicBezTo>
                    <a:pt x="26486" y="36952"/>
                    <a:pt x="26219" y="36785"/>
                    <a:pt x="26052" y="36618"/>
                  </a:cubicBezTo>
                  <a:cubicBezTo>
                    <a:pt x="26219" y="36485"/>
                    <a:pt x="26453" y="36418"/>
                    <a:pt x="26553" y="36252"/>
                  </a:cubicBezTo>
                  <a:cubicBezTo>
                    <a:pt x="26653" y="36118"/>
                    <a:pt x="26619" y="35918"/>
                    <a:pt x="26553" y="35785"/>
                  </a:cubicBezTo>
                  <a:cubicBezTo>
                    <a:pt x="26453" y="35484"/>
                    <a:pt x="26453" y="35251"/>
                    <a:pt x="26519" y="34951"/>
                  </a:cubicBezTo>
                  <a:cubicBezTo>
                    <a:pt x="26653" y="34384"/>
                    <a:pt x="26653" y="33783"/>
                    <a:pt x="26686" y="33183"/>
                  </a:cubicBezTo>
                  <a:cubicBezTo>
                    <a:pt x="26786" y="32015"/>
                    <a:pt x="26486" y="30814"/>
                    <a:pt x="26686" y="29613"/>
                  </a:cubicBezTo>
                  <a:cubicBezTo>
                    <a:pt x="26786" y="29146"/>
                    <a:pt x="26853" y="28646"/>
                    <a:pt x="26853" y="28179"/>
                  </a:cubicBezTo>
                  <a:cubicBezTo>
                    <a:pt x="26820" y="26745"/>
                    <a:pt x="27153" y="25310"/>
                    <a:pt x="27387" y="23876"/>
                  </a:cubicBezTo>
                  <a:cubicBezTo>
                    <a:pt x="27520" y="23242"/>
                    <a:pt x="27620" y="22608"/>
                    <a:pt x="27820" y="21975"/>
                  </a:cubicBezTo>
                  <a:cubicBezTo>
                    <a:pt x="28154" y="21041"/>
                    <a:pt x="28521" y="20040"/>
                    <a:pt x="28888" y="19073"/>
                  </a:cubicBezTo>
                  <a:cubicBezTo>
                    <a:pt x="29121" y="18539"/>
                    <a:pt x="29188" y="17938"/>
                    <a:pt x="29488" y="17471"/>
                  </a:cubicBezTo>
                  <a:cubicBezTo>
                    <a:pt x="30189" y="16304"/>
                    <a:pt x="30389" y="14870"/>
                    <a:pt x="31356" y="13802"/>
                  </a:cubicBezTo>
                  <a:cubicBezTo>
                    <a:pt x="31389" y="13769"/>
                    <a:pt x="31389" y="13769"/>
                    <a:pt x="31389" y="13735"/>
                  </a:cubicBezTo>
                  <a:cubicBezTo>
                    <a:pt x="31890" y="12635"/>
                    <a:pt x="32457" y="11567"/>
                    <a:pt x="32991" y="10466"/>
                  </a:cubicBezTo>
                  <a:cubicBezTo>
                    <a:pt x="33224" y="10033"/>
                    <a:pt x="33391" y="9566"/>
                    <a:pt x="33124" y="9032"/>
                  </a:cubicBezTo>
                  <a:cubicBezTo>
                    <a:pt x="33024" y="8899"/>
                    <a:pt x="33124" y="8665"/>
                    <a:pt x="33157" y="8532"/>
                  </a:cubicBezTo>
                  <a:cubicBezTo>
                    <a:pt x="33191" y="8398"/>
                    <a:pt x="33191" y="8231"/>
                    <a:pt x="33224" y="8098"/>
                  </a:cubicBezTo>
                  <a:cubicBezTo>
                    <a:pt x="33113" y="8098"/>
                    <a:pt x="33002" y="8083"/>
                    <a:pt x="32910" y="8083"/>
                  </a:cubicBezTo>
                  <a:cubicBezTo>
                    <a:pt x="32865" y="8083"/>
                    <a:pt x="32824" y="8087"/>
                    <a:pt x="32790" y="8098"/>
                  </a:cubicBezTo>
                  <a:cubicBezTo>
                    <a:pt x="32701" y="8134"/>
                    <a:pt x="32638" y="8150"/>
                    <a:pt x="32596" y="8150"/>
                  </a:cubicBezTo>
                  <a:cubicBezTo>
                    <a:pt x="32482" y="8150"/>
                    <a:pt x="32526" y="8027"/>
                    <a:pt x="32624" y="7831"/>
                  </a:cubicBezTo>
                  <a:cubicBezTo>
                    <a:pt x="32657" y="7731"/>
                    <a:pt x="32657" y="7598"/>
                    <a:pt x="32624" y="7464"/>
                  </a:cubicBezTo>
                  <a:cubicBezTo>
                    <a:pt x="32384" y="6906"/>
                    <a:pt x="31849" y="6517"/>
                    <a:pt x="31304" y="6517"/>
                  </a:cubicBezTo>
                  <a:cubicBezTo>
                    <a:pt x="31164" y="6517"/>
                    <a:pt x="31025" y="6543"/>
                    <a:pt x="30889" y="6597"/>
                  </a:cubicBezTo>
                  <a:cubicBezTo>
                    <a:pt x="30289" y="6864"/>
                    <a:pt x="29555" y="6964"/>
                    <a:pt x="28888" y="6964"/>
                  </a:cubicBezTo>
                  <a:cubicBezTo>
                    <a:pt x="28521" y="6964"/>
                    <a:pt x="28054" y="6864"/>
                    <a:pt x="27720" y="6630"/>
                  </a:cubicBezTo>
                  <a:cubicBezTo>
                    <a:pt x="27453" y="6430"/>
                    <a:pt x="27487" y="6063"/>
                    <a:pt x="27453" y="5696"/>
                  </a:cubicBezTo>
                  <a:cubicBezTo>
                    <a:pt x="27387" y="5129"/>
                    <a:pt x="27687" y="4596"/>
                    <a:pt x="27353" y="4062"/>
                  </a:cubicBezTo>
                  <a:cubicBezTo>
                    <a:pt x="27287" y="3962"/>
                    <a:pt x="27387" y="3795"/>
                    <a:pt x="27453" y="3695"/>
                  </a:cubicBezTo>
                  <a:cubicBezTo>
                    <a:pt x="27553" y="3395"/>
                    <a:pt x="27687" y="3128"/>
                    <a:pt x="27854" y="2894"/>
                  </a:cubicBezTo>
                  <a:cubicBezTo>
                    <a:pt x="28120" y="2527"/>
                    <a:pt x="27854" y="2127"/>
                    <a:pt x="27720" y="1860"/>
                  </a:cubicBezTo>
                  <a:cubicBezTo>
                    <a:pt x="27681" y="1704"/>
                    <a:pt x="27516" y="1639"/>
                    <a:pt x="27332" y="1639"/>
                  </a:cubicBezTo>
                  <a:cubicBezTo>
                    <a:pt x="27203" y="1639"/>
                    <a:pt x="27064" y="1672"/>
                    <a:pt x="26953" y="1727"/>
                  </a:cubicBezTo>
                  <a:cubicBezTo>
                    <a:pt x="26786" y="1760"/>
                    <a:pt x="26619" y="1860"/>
                    <a:pt x="26453" y="1927"/>
                  </a:cubicBezTo>
                  <a:cubicBezTo>
                    <a:pt x="25952" y="2261"/>
                    <a:pt x="25485" y="2694"/>
                    <a:pt x="25152" y="3228"/>
                  </a:cubicBezTo>
                  <a:cubicBezTo>
                    <a:pt x="24985" y="3461"/>
                    <a:pt x="24851" y="3695"/>
                    <a:pt x="24518" y="3695"/>
                  </a:cubicBezTo>
                  <a:cubicBezTo>
                    <a:pt x="24485" y="3695"/>
                    <a:pt x="24384" y="3928"/>
                    <a:pt x="24384" y="3928"/>
                  </a:cubicBezTo>
                  <a:cubicBezTo>
                    <a:pt x="24818" y="4229"/>
                    <a:pt x="24451" y="4262"/>
                    <a:pt x="24284" y="4295"/>
                  </a:cubicBezTo>
                  <a:cubicBezTo>
                    <a:pt x="24018" y="4395"/>
                    <a:pt x="23717" y="4362"/>
                    <a:pt x="23684" y="4629"/>
                  </a:cubicBezTo>
                  <a:cubicBezTo>
                    <a:pt x="23651" y="4962"/>
                    <a:pt x="23684" y="5296"/>
                    <a:pt x="23284" y="5429"/>
                  </a:cubicBezTo>
                  <a:cubicBezTo>
                    <a:pt x="22917" y="6130"/>
                    <a:pt x="22617" y="6797"/>
                    <a:pt x="22283" y="7464"/>
                  </a:cubicBezTo>
                  <a:cubicBezTo>
                    <a:pt x="22150" y="7698"/>
                    <a:pt x="22083" y="7931"/>
                    <a:pt x="21916" y="8098"/>
                  </a:cubicBezTo>
                  <a:cubicBezTo>
                    <a:pt x="21249" y="8899"/>
                    <a:pt x="20882" y="9866"/>
                    <a:pt x="20515" y="10767"/>
                  </a:cubicBezTo>
                  <a:cubicBezTo>
                    <a:pt x="20382" y="11100"/>
                    <a:pt x="20348" y="11434"/>
                    <a:pt x="20248" y="11767"/>
                  </a:cubicBezTo>
                  <a:cubicBezTo>
                    <a:pt x="20215" y="11934"/>
                    <a:pt x="20148" y="11984"/>
                    <a:pt x="20065" y="11984"/>
                  </a:cubicBezTo>
                  <a:cubicBezTo>
                    <a:pt x="19981" y="11984"/>
                    <a:pt x="19881" y="11934"/>
                    <a:pt x="19781" y="11901"/>
                  </a:cubicBezTo>
                  <a:cubicBezTo>
                    <a:pt x="19548" y="11801"/>
                    <a:pt x="19481" y="11767"/>
                    <a:pt x="19581" y="11534"/>
                  </a:cubicBezTo>
                  <a:cubicBezTo>
                    <a:pt x="19815" y="11100"/>
                    <a:pt x="19781" y="11067"/>
                    <a:pt x="19314" y="10800"/>
                  </a:cubicBezTo>
                  <a:cubicBezTo>
                    <a:pt x="19014" y="10600"/>
                    <a:pt x="19314" y="10500"/>
                    <a:pt x="19348" y="10333"/>
                  </a:cubicBezTo>
                  <a:cubicBezTo>
                    <a:pt x="19314" y="10300"/>
                    <a:pt x="19281" y="10300"/>
                    <a:pt x="19214" y="10300"/>
                  </a:cubicBezTo>
                  <a:cubicBezTo>
                    <a:pt x="19181" y="10266"/>
                    <a:pt x="19147" y="10200"/>
                    <a:pt x="19114" y="10133"/>
                  </a:cubicBezTo>
                  <a:lnTo>
                    <a:pt x="19114" y="10133"/>
                  </a:lnTo>
                  <a:cubicBezTo>
                    <a:pt x="19147" y="10200"/>
                    <a:pt x="19214" y="10200"/>
                    <a:pt x="19281" y="10233"/>
                  </a:cubicBezTo>
                  <a:cubicBezTo>
                    <a:pt x="19314" y="10266"/>
                    <a:pt x="19314" y="10300"/>
                    <a:pt x="19348" y="10333"/>
                  </a:cubicBezTo>
                  <a:cubicBezTo>
                    <a:pt x="19548" y="10333"/>
                    <a:pt x="19681" y="10266"/>
                    <a:pt x="19614" y="9899"/>
                  </a:cubicBezTo>
                  <a:cubicBezTo>
                    <a:pt x="19314" y="9165"/>
                    <a:pt x="19114" y="8432"/>
                    <a:pt x="18680" y="7798"/>
                  </a:cubicBezTo>
                  <a:cubicBezTo>
                    <a:pt x="18113" y="6897"/>
                    <a:pt x="17446" y="6030"/>
                    <a:pt x="16379" y="5496"/>
                  </a:cubicBezTo>
                  <a:cubicBezTo>
                    <a:pt x="15978" y="5296"/>
                    <a:pt x="15612" y="5096"/>
                    <a:pt x="15211" y="4929"/>
                  </a:cubicBezTo>
                  <a:cubicBezTo>
                    <a:pt x="14678" y="4729"/>
                    <a:pt x="14444" y="4262"/>
                    <a:pt x="14444" y="3662"/>
                  </a:cubicBezTo>
                  <a:cubicBezTo>
                    <a:pt x="14444" y="3461"/>
                    <a:pt x="14444" y="3261"/>
                    <a:pt x="14344" y="3061"/>
                  </a:cubicBezTo>
                  <a:cubicBezTo>
                    <a:pt x="14044" y="2394"/>
                    <a:pt x="13777" y="1760"/>
                    <a:pt x="13143" y="1293"/>
                  </a:cubicBezTo>
                  <a:cubicBezTo>
                    <a:pt x="13010" y="1226"/>
                    <a:pt x="12876" y="1060"/>
                    <a:pt x="12843" y="926"/>
                  </a:cubicBezTo>
                  <a:cubicBezTo>
                    <a:pt x="12776" y="559"/>
                    <a:pt x="12509" y="426"/>
                    <a:pt x="12176" y="292"/>
                  </a:cubicBezTo>
                  <a:cubicBezTo>
                    <a:pt x="11610" y="88"/>
                    <a:pt x="11041" y="1"/>
                    <a:pt x="10473" y="1"/>
                  </a:cubicBezTo>
                  <a:close/>
                </a:path>
              </a:pathLst>
            </a:custGeom>
            <a:solidFill>
              <a:srgbClr val="E87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 rot="5718109">
              <a:off x="8608096" y="-87045"/>
              <a:ext cx="834757" cy="1682438"/>
            </a:xfrm>
            <a:custGeom>
              <a:avLst/>
              <a:gdLst/>
              <a:ahLst/>
              <a:cxnLst/>
              <a:rect l="l" t="t" r="r" b="b"/>
              <a:pathLst>
                <a:path w="33391" h="67299" extrusionOk="0">
                  <a:moveTo>
                    <a:pt x="27487" y="6797"/>
                  </a:moveTo>
                  <a:lnTo>
                    <a:pt x="27487" y="6897"/>
                  </a:lnTo>
                  <a:cubicBezTo>
                    <a:pt x="27473" y="6897"/>
                    <a:pt x="27455" y="6903"/>
                    <a:pt x="27435" y="6903"/>
                  </a:cubicBezTo>
                  <a:cubicBezTo>
                    <a:pt x="27405" y="6903"/>
                    <a:pt x="27373" y="6891"/>
                    <a:pt x="27353" y="6830"/>
                  </a:cubicBezTo>
                  <a:lnTo>
                    <a:pt x="27353" y="6797"/>
                  </a:lnTo>
                  <a:close/>
                  <a:moveTo>
                    <a:pt x="10473" y="1"/>
                  </a:moveTo>
                  <a:cubicBezTo>
                    <a:pt x="9466" y="1"/>
                    <a:pt x="8466" y="275"/>
                    <a:pt x="7506" y="659"/>
                  </a:cubicBezTo>
                  <a:cubicBezTo>
                    <a:pt x="7372" y="759"/>
                    <a:pt x="7272" y="826"/>
                    <a:pt x="7172" y="926"/>
                  </a:cubicBezTo>
                  <a:cubicBezTo>
                    <a:pt x="6538" y="1460"/>
                    <a:pt x="5938" y="1994"/>
                    <a:pt x="5338" y="2594"/>
                  </a:cubicBezTo>
                  <a:cubicBezTo>
                    <a:pt x="4704" y="3228"/>
                    <a:pt x="4170" y="3895"/>
                    <a:pt x="3636" y="4596"/>
                  </a:cubicBezTo>
                  <a:cubicBezTo>
                    <a:pt x="3470" y="4829"/>
                    <a:pt x="3303" y="5196"/>
                    <a:pt x="3269" y="5496"/>
                  </a:cubicBezTo>
                  <a:cubicBezTo>
                    <a:pt x="3169" y="5896"/>
                    <a:pt x="2869" y="6063"/>
                    <a:pt x="2769" y="6397"/>
                  </a:cubicBezTo>
                  <a:cubicBezTo>
                    <a:pt x="2769" y="6464"/>
                    <a:pt x="2669" y="6497"/>
                    <a:pt x="2669" y="6597"/>
                  </a:cubicBezTo>
                  <a:cubicBezTo>
                    <a:pt x="2435" y="7464"/>
                    <a:pt x="2135" y="8298"/>
                    <a:pt x="1702" y="9132"/>
                  </a:cubicBezTo>
                  <a:cubicBezTo>
                    <a:pt x="1501" y="9566"/>
                    <a:pt x="1468" y="10099"/>
                    <a:pt x="1301" y="10566"/>
                  </a:cubicBezTo>
                  <a:cubicBezTo>
                    <a:pt x="1268" y="10633"/>
                    <a:pt x="1301" y="10767"/>
                    <a:pt x="1335" y="10867"/>
                  </a:cubicBezTo>
                  <a:cubicBezTo>
                    <a:pt x="1435" y="10967"/>
                    <a:pt x="1535" y="11067"/>
                    <a:pt x="1668" y="11167"/>
                  </a:cubicBezTo>
                  <a:cubicBezTo>
                    <a:pt x="1535" y="11167"/>
                    <a:pt x="1435" y="11234"/>
                    <a:pt x="1301" y="11267"/>
                  </a:cubicBezTo>
                  <a:cubicBezTo>
                    <a:pt x="1268" y="11300"/>
                    <a:pt x="1201" y="11434"/>
                    <a:pt x="1268" y="11467"/>
                  </a:cubicBezTo>
                  <a:cubicBezTo>
                    <a:pt x="1435" y="12034"/>
                    <a:pt x="1268" y="12535"/>
                    <a:pt x="1034" y="13035"/>
                  </a:cubicBezTo>
                  <a:cubicBezTo>
                    <a:pt x="934" y="13302"/>
                    <a:pt x="768" y="13602"/>
                    <a:pt x="634" y="13902"/>
                  </a:cubicBezTo>
                  <a:cubicBezTo>
                    <a:pt x="501" y="14202"/>
                    <a:pt x="467" y="14469"/>
                    <a:pt x="701" y="14769"/>
                  </a:cubicBezTo>
                  <a:cubicBezTo>
                    <a:pt x="868" y="14936"/>
                    <a:pt x="968" y="15270"/>
                    <a:pt x="868" y="15437"/>
                  </a:cubicBezTo>
                  <a:cubicBezTo>
                    <a:pt x="701" y="15804"/>
                    <a:pt x="634" y="16204"/>
                    <a:pt x="668" y="16637"/>
                  </a:cubicBezTo>
                  <a:cubicBezTo>
                    <a:pt x="701" y="17271"/>
                    <a:pt x="201" y="17938"/>
                    <a:pt x="801" y="18572"/>
                  </a:cubicBezTo>
                  <a:cubicBezTo>
                    <a:pt x="834" y="18572"/>
                    <a:pt x="768" y="18606"/>
                    <a:pt x="768" y="18639"/>
                  </a:cubicBezTo>
                  <a:cubicBezTo>
                    <a:pt x="501" y="19306"/>
                    <a:pt x="434" y="19973"/>
                    <a:pt x="467" y="20640"/>
                  </a:cubicBezTo>
                  <a:cubicBezTo>
                    <a:pt x="501" y="21041"/>
                    <a:pt x="501" y="21408"/>
                    <a:pt x="501" y="21775"/>
                  </a:cubicBezTo>
                  <a:cubicBezTo>
                    <a:pt x="501" y="22375"/>
                    <a:pt x="601" y="22909"/>
                    <a:pt x="467" y="23442"/>
                  </a:cubicBezTo>
                  <a:cubicBezTo>
                    <a:pt x="334" y="24043"/>
                    <a:pt x="367" y="24577"/>
                    <a:pt x="367" y="25110"/>
                  </a:cubicBezTo>
                  <a:cubicBezTo>
                    <a:pt x="434" y="26311"/>
                    <a:pt x="601" y="27479"/>
                    <a:pt x="334" y="28646"/>
                  </a:cubicBezTo>
                  <a:cubicBezTo>
                    <a:pt x="668" y="29213"/>
                    <a:pt x="334" y="29747"/>
                    <a:pt x="267" y="30281"/>
                  </a:cubicBezTo>
                  <a:cubicBezTo>
                    <a:pt x="201" y="30547"/>
                    <a:pt x="334" y="30814"/>
                    <a:pt x="100" y="31048"/>
                  </a:cubicBezTo>
                  <a:cubicBezTo>
                    <a:pt x="0" y="31081"/>
                    <a:pt x="34" y="31281"/>
                    <a:pt x="100" y="31415"/>
                  </a:cubicBezTo>
                  <a:cubicBezTo>
                    <a:pt x="167" y="31748"/>
                    <a:pt x="334" y="32082"/>
                    <a:pt x="434" y="32415"/>
                  </a:cubicBezTo>
                  <a:cubicBezTo>
                    <a:pt x="501" y="32616"/>
                    <a:pt x="534" y="32882"/>
                    <a:pt x="467" y="33049"/>
                  </a:cubicBezTo>
                  <a:cubicBezTo>
                    <a:pt x="301" y="33416"/>
                    <a:pt x="367" y="33683"/>
                    <a:pt x="501" y="34017"/>
                  </a:cubicBezTo>
                  <a:cubicBezTo>
                    <a:pt x="534" y="34250"/>
                    <a:pt x="634" y="34450"/>
                    <a:pt x="634" y="34650"/>
                  </a:cubicBezTo>
                  <a:cubicBezTo>
                    <a:pt x="668" y="34984"/>
                    <a:pt x="601" y="35318"/>
                    <a:pt x="668" y="35618"/>
                  </a:cubicBezTo>
                  <a:cubicBezTo>
                    <a:pt x="701" y="35918"/>
                    <a:pt x="334" y="36252"/>
                    <a:pt x="768" y="36452"/>
                  </a:cubicBezTo>
                  <a:cubicBezTo>
                    <a:pt x="534" y="36752"/>
                    <a:pt x="968" y="36985"/>
                    <a:pt x="834" y="37319"/>
                  </a:cubicBezTo>
                  <a:cubicBezTo>
                    <a:pt x="768" y="37586"/>
                    <a:pt x="1001" y="37919"/>
                    <a:pt x="1101" y="38220"/>
                  </a:cubicBezTo>
                  <a:cubicBezTo>
                    <a:pt x="1201" y="38753"/>
                    <a:pt x="1335" y="39287"/>
                    <a:pt x="1368" y="39821"/>
                  </a:cubicBezTo>
                  <a:cubicBezTo>
                    <a:pt x="1435" y="40388"/>
                    <a:pt x="1935" y="40821"/>
                    <a:pt x="1668" y="41422"/>
                  </a:cubicBezTo>
                  <a:cubicBezTo>
                    <a:pt x="1635" y="41489"/>
                    <a:pt x="1702" y="41722"/>
                    <a:pt x="1768" y="41722"/>
                  </a:cubicBezTo>
                  <a:cubicBezTo>
                    <a:pt x="2102" y="41789"/>
                    <a:pt x="1935" y="42056"/>
                    <a:pt x="1968" y="42222"/>
                  </a:cubicBezTo>
                  <a:cubicBezTo>
                    <a:pt x="2135" y="42756"/>
                    <a:pt x="1868" y="43257"/>
                    <a:pt x="1968" y="43790"/>
                  </a:cubicBezTo>
                  <a:cubicBezTo>
                    <a:pt x="2035" y="44457"/>
                    <a:pt x="2369" y="45125"/>
                    <a:pt x="2269" y="45825"/>
                  </a:cubicBezTo>
                  <a:cubicBezTo>
                    <a:pt x="2269" y="45925"/>
                    <a:pt x="2269" y="45958"/>
                    <a:pt x="2302" y="45992"/>
                  </a:cubicBezTo>
                  <a:cubicBezTo>
                    <a:pt x="2769" y="46425"/>
                    <a:pt x="2669" y="46959"/>
                    <a:pt x="2802" y="47460"/>
                  </a:cubicBezTo>
                  <a:cubicBezTo>
                    <a:pt x="2969" y="48193"/>
                    <a:pt x="3103" y="48961"/>
                    <a:pt x="3269" y="49661"/>
                  </a:cubicBezTo>
                  <a:cubicBezTo>
                    <a:pt x="3369" y="50161"/>
                    <a:pt x="3369" y="50662"/>
                    <a:pt x="3670" y="51162"/>
                  </a:cubicBezTo>
                  <a:cubicBezTo>
                    <a:pt x="3870" y="51562"/>
                    <a:pt x="3836" y="52130"/>
                    <a:pt x="4170" y="52563"/>
                  </a:cubicBezTo>
                  <a:cubicBezTo>
                    <a:pt x="4270" y="52630"/>
                    <a:pt x="4303" y="52797"/>
                    <a:pt x="4303" y="52930"/>
                  </a:cubicBezTo>
                  <a:cubicBezTo>
                    <a:pt x="4370" y="54231"/>
                    <a:pt x="5037" y="55299"/>
                    <a:pt x="5438" y="56499"/>
                  </a:cubicBezTo>
                  <a:cubicBezTo>
                    <a:pt x="5538" y="56833"/>
                    <a:pt x="5638" y="57167"/>
                    <a:pt x="5671" y="57567"/>
                  </a:cubicBezTo>
                  <a:cubicBezTo>
                    <a:pt x="5704" y="57767"/>
                    <a:pt x="5604" y="58000"/>
                    <a:pt x="5671" y="58167"/>
                  </a:cubicBezTo>
                  <a:cubicBezTo>
                    <a:pt x="5771" y="58401"/>
                    <a:pt x="6005" y="58501"/>
                    <a:pt x="6205" y="58634"/>
                  </a:cubicBezTo>
                  <a:cubicBezTo>
                    <a:pt x="6605" y="58834"/>
                    <a:pt x="6672" y="59235"/>
                    <a:pt x="6705" y="59602"/>
                  </a:cubicBezTo>
                  <a:cubicBezTo>
                    <a:pt x="6772" y="59835"/>
                    <a:pt x="6338" y="60135"/>
                    <a:pt x="6839" y="60335"/>
                  </a:cubicBezTo>
                  <a:cubicBezTo>
                    <a:pt x="6939" y="60335"/>
                    <a:pt x="6839" y="60836"/>
                    <a:pt x="6839" y="61103"/>
                  </a:cubicBezTo>
                  <a:cubicBezTo>
                    <a:pt x="6839" y="61169"/>
                    <a:pt x="6872" y="61303"/>
                    <a:pt x="6939" y="61403"/>
                  </a:cubicBezTo>
                  <a:cubicBezTo>
                    <a:pt x="7506" y="62470"/>
                    <a:pt x="8106" y="63571"/>
                    <a:pt x="8373" y="64805"/>
                  </a:cubicBezTo>
                  <a:cubicBezTo>
                    <a:pt x="8440" y="64839"/>
                    <a:pt x="8440" y="64939"/>
                    <a:pt x="8473" y="65005"/>
                  </a:cubicBezTo>
                  <a:cubicBezTo>
                    <a:pt x="9010" y="66014"/>
                    <a:pt x="9463" y="66443"/>
                    <a:pt x="10038" y="66443"/>
                  </a:cubicBezTo>
                  <a:cubicBezTo>
                    <a:pt x="10357" y="66443"/>
                    <a:pt x="10713" y="66311"/>
                    <a:pt x="11142" y="66073"/>
                  </a:cubicBezTo>
                  <a:cubicBezTo>
                    <a:pt x="11175" y="66006"/>
                    <a:pt x="11308" y="66006"/>
                    <a:pt x="11342" y="65973"/>
                  </a:cubicBezTo>
                  <a:cubicBezTo>
                    <a:pt x="11976" y="65472"/>
                    <a:pt x="12643" y="65005"/>
                    <a:pt x="12509" y="63971"/>
                  </a:cubicBezTo>
                  <a:cubicBezTo>
                    <a:pt x="12376" y="63071"/>
                    <a:pt x="12676" y="62804"/>
                    <a:pt x="13643" y="62670"/>
                  </a:cubicBezTo>
                  <a:cubicBezTo>
                    <a:pt x="13710" y="62659"/>
                    <a:pt x="13777" y="62656"/>
                    <a:pt x="13845" y="62656"/>
                  </a:cubicBezTo>
                  <a:cubicBezTo>
                    <a:pt x="13981" y="62656"/>
                    <a:pt x="14122" y="62670"/>
                    <a:pt x="14277" y="62670"/>
                  </a:cubicBezTo>
                  <a:cubicBezTo>
                    <a:pt x="14511" y="62670"/>
                    <a:pt x="14644" y="62637"/>
                    <a:pt x="14544" y="62304"/>
                  </a:cubicBezTo>
                  <a:cubicBezTo>
                    <a:pt x="14477" y="61736"/>
                    <a:pt x="14277" y="61069"/>
                    <a:pt x="15111" y="60802"/>
                  </a:cubicBezTo>
                  <a:cubicBezTo>
                    <a:pt x="15111" y="60802"/>
                    <a:pt x="15145" y="60736"/>
                    <a:pt x="15145" y="60669"/>
                  </a:cubicBezTo>
                  <a:cubicBezTo>
                    <a:pt x="15111" y="60502"/>
                    <a:pt x="14978" y="60369"/>
                    <a:pt x="14978" y="60235"/>
                  </a:cubicBezTo>
                  <a:cubicBezTo>
                    <a:pt x="14978" y="60169"/>
                    <a:pt x="15145" y="60102"/>
                    <a:pt x="15211" y="60002"/>
                  </a:cubicBezTo>
                  <a:cubicBezTo>
                    <a:pt x="15278" y="60135"/>
                    <a:pt x="15311" y="60269"/>
                    <a:pt x="15311" y="60335"/>
                  </a:cubicBezTo>
                  <a:cubicBezTo>
                    <a:pt x="15311" y="60469"/>
                    <a:pt x="15178" y="60569"/>
                    <a:pt x="15145" y="60669"/>
                  </a:cubicBezTo>
                  <a:cubicBezTo>
                    <a:pt x="15234" y="60651"/>
                    <a:pt x="15321" y="60638"/>
                    <a:pt x="15400" y="60638"/>
                  </a:cubicBezTo>
                  <a:cubicBezTo>
                    <a:pt x="15617" y="60638"/>
                    <a:pt x="15778" y="60736"/>
                    <a:pt x="15778" y="61103"/>
                  </a:cubicBezTo>
                  <a:cubicBezTo>
                    <a:pt x="15778" y="61303"/>
                    <a:pt x="15878" y="61503"/>
                    <a:pt x="16045" y="61636"/>
                  </a:cubicBezTo>
                  <a:cubicBezTo>
                    <a:pt x="16846" y="62270"/>
                    <a:pt x="17313" y="63137"/>
                    <a:pt x="17813" y="63938"/>
                  </a:cubicBezTo>
                  <a:cubicBezTo>
                    <a:pt x="18647" y="65172"/>
                    <a:pt x="19681" y="66240"/>
                    <a:pt x="20949" y="67074"/>
                  </a:cubicBezTo>
                  <a:cubicBezTo>
                    <a:pt x="21049" y="67140"/>
                    <a:pt x="21216" y="67274"/>
                    <a:pt x="21349" y="67274"/>
                  </a:cubicBezTo>
                  <a:cubicBezTo>
                    <a:pt x="21849" y="67290"/>
                    <a:pt x="22341" y="67299"/>
                    <a:pt x="22833" y="67299"/>
                  </a:cubicBezTo>
                  <a:cubicBezTo>
                    <a:pt x="23325" y="67299"/>
                    <a:pt x="23817" y="67290"/>
                    <a:pt x="24318" y="67274"/>
                  </a:cubicBezTo>
                  <a:cubicBezTo>
                    <a:pt x="24518" y="67274"/>
                    <a:pt x="24718" y="67074"/>
                    <a:pt x="24885" y="66907"/>
                  </a:cubicBezTo>
                  <a:cubicBezTo>
                    <a:pt x="24885" y="66840"/>
                    <a:pt x="24785" y="66607"/>
                    <a:pt x="24718" y="66473"/>
                  </a:cubicBezTo>
                  <a:cubicBezTo>
                    <a:pt x="24718" y="66406"/>
                    <a:pt x="24818" y="66306"/>
                    <a:pt x="24851" y="66240"/>
                  </a:cubicBezTo>
                  <a:cubicBezTo>
                    <a:pt x="24985" y="65973"/>
                    <a:pt x="25185" y="65739"/>
                    <a:pt x="25285" y="65472"/>
                  </a:cubicBezTo>
                  <a:cubicBezTo>
                    <a:pt x="25385" y="65106"/>
                    <a:pt x="25452" y="64672"/>
                    <a:pt x="25519" y="64305"/>
                  </a:cubicBezTo>
                  <a:cubicBezTo>
                    <a:pt x="25544" y="64080"/>
                    <a:pt x="25606" y="63911"/>
                    <a:pt x="25777" y="63911"/>
                  </a:cubicBezTo>
                  <a:cubicBezTo>
                    <a:pt x="25833" y="63911"/>
                    <a:pt x="25902" y="63930"/>
                    <a:pt x="25986" y="63971"/>
                  </a:cubicBezTo>
                  <a:cubicBezTo>
                    <a:pt x="26119" y="64038"/>
                    <a:pt x="26219" y="64005"/>
                    <a:pt x="26353" y="64038"/>
                  </a:cubicBezTo>
                  <a:cubicBezTo>
                    <a:pt x="26468" y="64067"/>
                    <a:pt x="26578" y="64082"/>
                    <a:pt x="26680" y="64082"/>
                  </a:cubicBezTo>
                  <a:cubicBezTo>
                    <a:pt x="27049" y="64082"/>
                    <a:pt x="27323" y="63889"/>
                    <a:pt x="27453" y="63471"/>
                  </a:cubicBezTo>
                  <a:cubicBezTo>
                    <a:pt x="27487" y="63304"/>
                    <a:pt x="27487" y="63104"/>
                    <a:pt x="27520" y="62937"/>
                  </a:cubicBezTo>
                  <a:cubicBezTo>
                    <a:pt x="27553" y="62771"/>
                    <a:pt x="27620" y="62537"/>
                    <a:pt x="27720" y="62470"/>
                  </a:cubicBezTo>
                  <a:cubicBezTo>
                    <a:pt x="27763" y="62436"/>
                    <a:pt x="27805" y="62421"/>
                    <a:pt x="27845" y="62421"/>
                  </a:cubicBezTo>
                  <a:cubicBezTo>
                    <a:pt x="27959" y="62421"/>
                    <a:pt x="28064" y="62538"/>
                    <a:pt x="28187" y="62637"/>
                  </a:cubicBezTo>
                  <a:cubicBezTo>
                    <a:pt x="28387" y="62804"/>
                    <a:pt x="28654" y="62937"/>
                    <a:pt x="28888" y="62971"/>
                  </a:cubicBezTo>
                  <a:cubicBezTo>
                    <a:pt x="29155" y="62971"/>
                    <a:pt x="29555" y="62337"/>
                    <a:pt x="29455" y="62103"/>
                  </a:cubicBezTo>
                  <a:cubicBezTo>
                    <a:pt x="29221" y="61636"/>
                    <a:pt x="29455" y="61436"/>
                    <a:pt x="29722" y="61203"/>
                  </a:cubicBezTo>
                  <a:cubicBezTo>
                    <a:pt x="29855" y="61136"/>
                    <a:pt x="29988" y="61036"/>
                    <a:pt x="30022" y="60936"/>
                  </a:cubicBezTo>
                  <a:cubicBezTo>
                    <a:pt x="30055" y="60802"/>
                    <a:pt x="30055" y="60536"/>
                    <a:pt x="29988" y="60502"/>
                  </a:cubicBezTo>
                  <a:cubicBezTo>
                    <a:pt x="29488" y="60302"/>
                    <a:pt x="29688" y="60202"/>
                    <a:pt x="30022" y="60102"/>
                  </a:cubicBezTo>
                  <a:cubicBezTo>
                    <a:pt x="30122" y="60035"/>
                    <a:pt x="30155" y="59768"/>
                    <a:pt x="30155" y="59602"/>
                  </a:cubicBezTo>
                  <a:cubicBezTo>
                    <a:pt x="30122" y="59268"/>
                    <a:pt x="30022" y="58934"/>
                    <a:pt x="29888" y="58601"/>
                  </a:cubicBezTo>
                  <a:cubicBezTo>
                    <a:pt x="29788" y="58101"/>
                    <a:pt x="29521" y="57600"/>
                    <a:pt x="29388" y="57100"/>
                  </a:cubicBezTo>
                  <a:cubicBezTo>
                    <a:pt x="29155" y="56132"/>
                    <a:pt x="29021" y="55165"/>
                    <a:pt x="28821" y="54198"/>
                  </a:cubicBezTo>
                  <a:cubicBezTo>
                    <a:pt x="28554" y="52930"/>
                    <a:pt x="28221" y="51629"/>
                    <a:pt x="27987" y="50295"/>
                  </a:cubicBezTo>
                  <a:cubicBezTo>
                    <a:pt x="27687" y="48760"/>
                    <a:pt x="27320" y="47159"/>
                    <a:pt x="27153" y="45592"/>
                  </a:cubicBezTo>
                  <a:cubicBezTo>
                    <a:pt x="26886" y="43457"/>
                    <a:pt x="26820" y="41389"/>
                    <a:pt x="26653" y="39254"/>
                  </a:cubicBezTo>
                  <a:cubicBezTo>
                    <a:pt x="26619" y="38553"/>
                    <a:pt x="26553" y="37819"/>
                    <a:pt x="26486" y="37152"/>
                  </a:cubicBezTo>
                  <a:cubicBezTo>
                    <a:pt x="26486" y="36952"/>
                    <a:pt x="26219" y="36785"/>
                    <a:pt x="26052" y="36618"/>
                  </a:cubicBezTo>
                  <a:cubicBezTo>
                    <a:pt x="26219" y="36485"/>
                    <a:pt x="26453" y="36418"/>
                    <a:pt x="26553" y="36252"/>
                  </a:cubicBezTo>
                  <a:cubicBezTo>
                    <a:pt x="26653" y="36118"/>
                    <a:pt x="26619" y="35918"/>
                    <a:pt x="26553" y="35785"/>
                  </a:cubicBezTo>
                  <a:cubicBezTo>
                    <a:pt x="26453" y="35484"/>
                    <a:pt x="26453" y="35251"/>
                    <a:pt x="26519" y="34951"/>
                  </a:cubicBezTo>
                  <a:cubicBezTo>
                    <a:pt x="26653" y="34384"/>
                    <a:pt x="26653" y="33783"/>
                    <a:pt x="26686" y="33183"/>
                  </a:cubicBezTo>
                  <a:cubicBezTo>
                    <a:pt x="26786" y="32015"/>
                    <a:pt x="26486" y="30814"/>
                    <a:pt x="26686" y="29613"/>
                  </a:cubicBezTo>
                  <a:cubicBezTo>
                    <a:pt x="26786" y="29146"/>
                    <a:pt x="26853" y="28646"/>
                    <a:pt x="26853" y="28179"/>
                  </a:cubicBezTo>
                  <a:cubicBezTo>
                    <a:pt x="26820" y="26745"/>
                    <a:pt x="27153" y="25310"/>
                    <a:pt x="27387" y="23876"/>
                  </a:cubicBezTo>
                  <a:cubicBezTo>
                    <a:pt x="27520" y="23242"/>
                    <a:pt x="27620" y="22608"/>
                    <a:pt x="27820" y="21975"/>
                  </a:cubicBezTo>
                  <a:cubicBezTo>
                    <a:pt x="28154" y="21041"/>
                    <a:pt x="28521" y="20040"/>
                    <a:pt x="28888" y="19073"/>
                  </a:cubicBezTo>
                  <a:cubicBezTo>
                    <a:pt x="29121" y="18539"/>
                    <a:pt x="29188" y="17938"/>
                    <a:pt x="29488" y="17471"/>
                  </a:cubicBezTo>
                  <a:cubicBezTo>
                    <a:pt x="30189" y="16304"/>
                    <a:pt x="30389" y="14870"/>
                    <a:pt x="31356" y="13802"/>
                  </a:cubicBezTo>
                  <a:cubicBezTo>
                    <a:pt x="31389" y="13769"/>
                    <a:pt x="31389" y="13769"/>
                    <a:pt x="31389" y="13735"/>
                  </a:cubicBezTo>
                  <a:cubicBezTo>
                    <a:pt x="31890" y="12635"/>
                    <a:pt x="32457" y="11567"/>
                    <a:pt x="32991" y="10466"/>
                  </a:cubicBezTo>
                  <a:cubicBezTo>
                    <a:pt x="33224" y="10033"/>
                    <a:pt x="33391" y="9566"/>
                    <a:pt x="33124" y="9032"/>
                  </a:cubicBezTo>
                  <a:cubicBezTo>
                    <a:pt x="33024" y="8899"/>
                    <a:pt x="33124" y="8665"/>
                    <a:pt x="33157" y="8532"/>
                  </a:cubicBezTo>
                  <a:cubicBezTo>
                    <a:pt x="33191" y="8398"/>
                    <a:pt x="33191" y="8231"/>
                    <a:pt x="33224" y="8098"/>
                  </a:cubicBezTo>
                  <a:cubicBezTo>
                    <a:pt x="33113" y="8098"/>
                    <a:pt x="33002" y="8083"/>
                    <a:pt x="32910" y="8083"/>
                  </a:cubicBezTo>
                  <a:cubicBezTo>
                    <a:pt x="32865" y="8083"/>
                    <a:pt x="32824" y="8087"/>
                    <a:pt x="32790" y="8098"/>
                  </a:cubicBezTo>
                  <a:cubicBezTo>
                    <a:pt x="32701" y="8134"/>
                    <a:pt x="32638" y="8150"/>
                    <a:pt x="32596" y="8150"/>
                  </a:cubicBezTo>
                  <a:cubicBezTo>
                    <a:pt x="32482" y="8150"/>
                    <a:pt x="32526" y="8027"/>
                    <a:pt x="32624" y="7831"/>
                  </a:cubicBezTo>
                  <a:cubicBezTo>
                    <a:pt x="32657" y="7731"/>
                    <a:pt x="32657" y="7598"/>
                    <a:pt x="32624" y="7464"/>
                  </a:cubicBezTo>
                  <a:cubicBezTo>
                    <a:pt x="32384" y="6906"/>
                    <a:pt x="31849" y="6517"/>
                    <a:pt x="31304" y="6517"/>
                  </a:cubicBezTo>
                  <a:cubicBezTo>
                    <a:pt x="31164" y="6517"/>
                    <a:pt x="31025" y="6543"/>
                    <a:pt x="30889" y="6597"/>
                  </a:cubicBezTo>
                  <a:cubicBezTo>
                    <a:pt x="30289" y="6864"/>
                    <a:pt x="29555" y="6964"/>
                    <a:pt x="28888" y="6964"/>
                  </a:cubicBezTo>
                  <a:cubicBezTo>
                    <a:pt x="28521" y="6964"/>
                    <a:pt x="28054" y="6864"/>
                    <a:pt x="27720" y="6630"/>
                  </a:cubicBezTo>
                  <a:cubicBezTo>
                    <a:pt x="27453" y="6430"/>
                    <a:pt x="27487" y="6063"/>
                    <a:pt x="27453" y="5696"/>
                  </a:cubicBezTo>
                  <a:cubicBezTo>
                    <a:pt x="27387" y="5129"/>
                    <a:pt x="27687" y="4596"/>
                    <a:pt x="27353" y="4062"/>
                  </a:cubicBezTo>
                  <a:cubicBezTo>
                    <a:pt x="27287" y="3962"/>
                    <a:pt x="27387" y="3795"/>
                    <a:pt x="27453" y="3695"/>
                  </a:cubicBezTo>
                  <a:cubicBezTo>
                    <a:pt x="27553" y="3395"/>
                    <a:pt x="27687" y="3128"/>
                    <a:pt x="27854" y="2894"/>
                  </a:cubicBezTo>
                  <a:cubicBezTo>
                    <a:pt x="28120" y="2527"/>
                    <a:pt x="27854" y="2127"/>
                    <a:pt x="27720" y="1860"/>
                  </a:cubicBezTo>
                  <a:cubicBezTo>
                    <a:pt x="27681" y="1704"/>
                    <a:pt x="27516" y="1639"/>
                    <a:pt x="27332" y="1639"/>
                  </a:cubicBezTo>
                  <a:cubicBezTo>
                    <a:pt x="27203" y="1639"/>
                    <a:pt x="27064" y="1672"/>
                    <a:pt x="26953" y="1727"/>
                  </a:cubicBezTo>
                  <a:cubicBezTo>
                    <a:pt x="26786" y="1760"/>
                    <a:pt x="26619" y="1860"/>
                    <a:pt x="26453" y="1927"/>
                  </a:cubicBezTo>
                  <a:cubicBezTo>
                    <a:pt x="25952" y="2261"/>
                    <a:pt x="25485" y="2694"/>
                    <a:pt x="25152" y="3228"/>
                  </a:cubicBezTo>
                  <a:cubicBezTo>
                    <a:pt x="24985" y="3461"/>
                    <a:pt x="24851" y="3695"/>
                    <a:pt x="24518" y="3695"/>
                  </a:cubicBezTo>
                  <a:cubicBezTo>
                    <a:pt x="24485" y="3695"/>
                    <a:pt x="24384" y="3928"/>
                    <a:pt x="24384" y="3928"/>
                  </a:cubicBezTo>
                  <a:cubicBezTo>
                    <a:pt x="24818" y="4229"/>
                    <a:pt x="24451" y="4262"/>
                    <a:pt x="24284" y="4295"/>
                  </a:cubicBezTo>
                  <a:cubicBezTo>
                    <a:pt x="24018" y="4395"/>
                    <a:pt x="23717" y="4362"/>
                    <a:pt x="23684" y="4629"/>
                  </a:cubicBezTo>
                  <a:cubicBezTo>
                    <a:pt x="23651" y="4962"/>
                    <a:pt x="23684" y="5296"/>
                    <a:pt x="23284" y="5429"/>
                  </a:cubicBezTo>
                  <a:cubicBezTo>
                    <a:pt x="22917" y="6130"/>
                    <a:pt x="22617" y="6797"/>
                    <a:pt x="22283" y="7464"/>
                  </a:cubicBezTo>
                  <a:cubicBezTo>
                    <a:pt x="22150" y="7698"/>
                    <a:pt x="22083" y="7931"/>
                    <a:pt x="21916" y="8098"/>
                  </a:cubicBezTo>
                  <a:cubicBezTo>
                    <a:pt x="21249" y="8899"/>
                    <a:pt x="20882" y="9866"/>
                    <a:pt x="20515" y="10767"/>
                  </a:cubicBezTo>
                  <a:cubicBezTo>
                    <a:pt x="20382" y="11100"/>
                    <a:pt x="20348" y="11434"/>
                    <a:pt x="20248" y="11767"/>
                  </a:cubicBezTo>
                  <a:cubicBezTo>
                    <a:pt x="20215" y="11934"/>
                    <a:pt x="20148" y="11984"/>
                    <a:pt x="20065" y="11984"/>
                  </a:cubicBezTo>
                  <a:cubicBezTo>
                    <a:pt x="19981" y="11984"/>
                    <a:pt x="19881" y="11934"/>
                    <a:pt x="19781" y="11901"/>
                  </a:cubicBezTo>
                  <a:cubicBezTo>
                    <a:pt x="19548" y="11801"/>
                    <a:pt x="19481" y="11767"/>
                    <a:pt x="19581" y="11534"/>
                  </a:cubicBezTo>
                  <a:cubicBezTo>
                    <a:pt x="19815" y="11100"/>
                    <a:pt x="19781" y="11067"/>
                    <a:pt x="19314" y="10800"/>
                  </a:cubicBezTo>
                  <a:cubicBezTo>
                    <a:pt x="19014" y="10600"/>
                    <a:pt x="19314" y="10500"/>
                    <a:pt x="19348" y="10333"/>
                  </a:cubicBezTo>
                  <a:cubicBezTo>
                    <a:pt x="19314" y="10300"/>
                    <a:pt x="19281" y="10300"/>
                    <a:pt x="19214" y="10300"/>
                  </a:cubicBezTo>
                  <a:cubicBezTo>
                    <a:pt x="19181" y="10266"/>
                    <a:pt x="19147" y="10200"/>
                    <a:pt x="19114" y="10133"/>
                  </a:cubicBezTo>
                  <a:lnTo>
                    <a:pt x="19114" y="10133"/>
                  </a:lnTo>
                  <a:cubicBezTo>
                    <a:pt x="19147" y="10200"/>
                    <a:pt x="19214" y="10200"/>
                    <a:pt x="19281" y="10233"/>
                  </a:cubicBezTo>
                  <a:cubicBezTo>
                    <a:pt x="19314" y="10266"/>
                    <a:pt x="19314" y="10300"/>
                    <a:pt x="19348" y="10333"/>
                  </a:cubicBezTo>
                  <a:cubicBezTo>
                    <a:pt x="19548" y="10333"/>
                    <a:pt x="19681" y="10266"/>
                    <a:pt x="19614" y="9899"/>
                  </a:cubicBezTo>
                  <a:cubicBezTo>
                    <a:pt x="19314" y="9165"/>
                    <a:pt x="19114" y="8432"/>
                    <a:pt x="18680" y="7798"/>
                  </a:cubicBezTo>
                  <a:cubicBezTo>
                    <a:pt x="18113" y="6897"/>
                    <a:pt x="17446" y="6030"/>
                    <a:pt x="16379" y="5496"/>
                  </a:cubicBezTo>
                  <a:cubicBezTo>
                    <a:pt x="15978" y="5296"/>
                    <a:pt x="15612" y="5096"/>
                    <a:pt x="15211" y="4929"/>
                  </a:cubicBezTo>
                  <a:cubicBezTo>
                    <a:pt x="14678" y="4729"/>
                    <a:pt x="14444" y="4262"/>
                    <a:pt x="14444" y="3662"/>
                  </a:cubicBezTo>
                  <a:cubicBezTo>
                    <a:pt x="14444" y="3461"/>
                    <a:pt x="14444" y="3261"/>
                    <a:pt x="14344" y="3061"/>
                  </a:cubicBezTo>
                  <a:cubicBezTo>
                    <a:pt x="14044" y="2394"/>
                    <a:pt x="13777" y="1760"/>
                    <a:pt x="13143" y="1293"/>
                  </a:cubicBezTo>
                  <a:cubicBezTo>
                    <a:pt x="13010" y="1226"/>
                    <a:pt x="12876" y="1060"/>
                    <a:pt x="12843" y="926"/>
                  </a:cubicBezTo>
                  <a:cubicBezTo>
                    <a:pt x="12776" y="559"/>
                    <a:pt x="12509" y="426"/>
                    <a:pt x="12176" y="292"/>
                  </a:cubicBezTo>
                  <a:cubicBezTo>
                    <a:pt x="11610" y="88"/>
                    <a:pt x="11041" y="1"/>
                    <a:pt x="10473" y="1"/>
                  </a:cubicBezTo>
                  <a:close/>
                </a:path>
              </a:pathLst>
            </a:custGeom>
            <a:solidFill>
              <a:srgbClr val="E87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87200" y="541025"/>
            <a:ext cx="759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veat"/>
              <a:buNone/>
              <a:defRPr sz="4000" b="1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veat"/>
              <a:buNone/>
              <a:defRPr sz="4000" b="1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veat"/>
              <a:buNone/>
              <a:defRPr sz="4000" b="1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veat"/>
              <a:buNone/>
              <a:defRPr sz="4000" b="1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veat"/>
              <a:buNone/>
              <a:defRPr sz="4000" b="1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veat"/>
              <a:buNone/>
              <a:defRPr sz="4000" b="1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veat"/>
              <a:buNone/>
              <a:defRPr sz="4000" b="1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veat"/>
              <a:buNone/>
              <a:defRPr sz="4000" b="1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veat"/>
              <a:buNone/>
              <a:defRPr sz="4000" b="1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27200" y="1152475"/>
            <a:ext cx="768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●"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○"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■"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●"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○"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■"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●"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○"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Roboto"/>
              <a:buChar char="■"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  <p:sldLayoutId id="2147483660" r:id="rId6"/>
    <p:sldLayoutId id="2147483661" r:id="rId7"/>
    <p:sldLayoutId id="2147483664" r:id="rId8"/>
    <p:sldLayoutId id="2147483673" r:id="rId9"/>
    <p:sldLayoutId id="2147483674" r:id="rId10"/>
    <p:sldLayoutId id="2147483677" r:id="rId11"/>
    <p:sldLayoutId id="214748367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pository.utl.pt/bitstream/10400.5/9448/1/ee-jlcn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1.eeg.uminho.pt/economia/caac/pagina%20pessoal/Disciplinas/Disciplinas%2004/jogos.pdf" TargetMode="External"/><Relationship Id="rId4" Type="http://schemas.openxmlformats.org/officeDocument/2006/relationships/hyperlink" Target="https://www.investopedia.com/terms/j/john-stuart-mill.as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subTitle" idx="1"/>
          </p:nvPr>
        </p:nvSpPr>
        <p:spPr>
          <a:xfrm>
            <a:off x="4324617" y="1986946"/>
            <a:ext cx="4095900" cy="58480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Biografia</a:t>
            </a:r>
            <a:endParaRPr sz="3200" dirty="0"/>
          </a:p>
        </p:txBody>
      </p:sp>
      <p:sp>
        <p:nvSpPr>
          <p:cNvPr id="237" name="Google Shape;237;p35"/>
          <p:cNvSpPr txBox="1">
            <a:spLocks noGrp="1"/>
          </p:cNvSpPr>
          <p:nvPr>
            <p:ph type="ctrTitle"/>
          </p:nvPr>
        </p:nvSpPr>
        <p:spPr>
          <a:xfrm>
            <a:off x="3755373" y="779446"/>
            <a:ext cx="5234389" cy="16161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John Stuart Mill</a:t>
            </a:r>
            <a:endParaRPr dirty="0"/>
          </a:p>
        </p:txBody>
      </p:sp>
      <p:pic>
        <p:nvPicPr>
          <p:cNvPr id="1026" name="Picture 2" descr="John Stuart Mill – Wikipédia, a enciclopédia livre">
            <a:extLst>
              <a:ext uri="{FF2B5EF4-FFF2-40B4-BE49-F238E27FC236}">
                <a16:creationId xmlns:a16="http://schemas.microsoft.com/office/drawing/2014/main" id="{5339275B-0E89-E369-8C57-AB579EFE7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99" y="983806"/>
            <a:ext cx="2796614" cy="351202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36;p35">
            <a:extLst>
              <a:ext uri="{FF2B5EF4-FFF2-40B4-BE49-F238E27FC236}">
                <a16:creationId xmlns:a16="http://schemas.microsoft.com/office/drawing/2014/main" id="{381801BA-B06A-AF3E-1118-2F9F5856FFB0}"/>
              </a:ext>
            </a:extLst>
          </p:cNvPr>
          <p:cNvSpPr txBox="1">
            <a:spLocks/>
          </p:cNvSpPr>
          <p:nvPr/>
        </p:nvSpPr>
        <p:spPr>
          <a:xfrm>
            <a:off x="4442172" y="3208538"/>
            <a:ext cx="4095900" cy="1141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16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/>
            <a:r>
              <a:rPr lang="pt-PT" sz="2000" dirty="0"/>
              <a:t>Frederico Alvarenga</a:t>
            </a:r>
            <a:br>
              <a:rPr lang="pt-PT" sz="2000" dirty="0"/>
            </a:br>
            <a:r>
              <a:rPr lang="pt-PT" sz="2000" dirty="0"/>
              <a:t>Pedro Calado</a:t>
            </a:r>
          </a:p>
          <a:p>
            <a:pPr marL="0" indent="0" algn="r"/>
            <a:r>
              <a:rPr lang="pt-PT" sz="2000" dirty="0"/>
              <a:t>Rui Romão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5"/>
          <p:cNvSpPr txBox="1">
            <a:spLocks noGrp="1"/>
          </p:cNvSpPr>
          <p:nvPr>
            <p:ph type="title" idx="8"/>
          </p:nvPr>
        </p:nvSpPr>
        <p:spPr>
          <a:xfrm>
            <a:off x="819000" y="688949"/>
            <a:ext cx="75060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Principais obras</a:t>
            </a:r>
            <a:endParaRPr dirty="0"/>
          </a:p>
        </p:txBody>
      </p:sp>
      <p:sp>
        <p:nvSpPr>
          <p:cNvPr id="641" name="Google Shape;641;p45"/>
          <p:cNvSpPr txBox="1">
            <a:spLocks noGrp="1"/>
          </p:cNvSpPr>
          <p:nvPr>
            <p:ph type="subTitle" idx="7"/>
          </p:nvPr>
        </p:nvSpPr>
        <p:spPr>
          <a:xfrm>
            <a:off x="5719453" y="4100091"/>
            <a:ext cx="3047428" cy="7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Uma religião mais liberal, a “</a:t>
            </a:r>
            <a:r>
              <a:rPr lang="pt-PT" i="1" dirty="0"/>
              <a:t>religião da humanidade</a:t>
            </a:r>
            <a:r>
              <a:rPr lang="pt-PT" dirty="0"/>
              <a:t>”</a:t>
            </a:r>
            <a:endParaRPr dirty="0"/>
          </a:p>
        </p:txBody>
      </p:sp>
      <p:sp>
        <p:nvSpPr>
          <p:cNvPr id="642" name="Google Shape;642;p45"/>
          <p:cNvSpPr txBox="1">
            <a:spLocks noGrp="1"/>
          </p:cNvSpPr>
          <p:nvPr>
            <p:ph type="title"/>
          </p:nvPr>
        </p:nvSpPr>
        <p:spPr>
          <a:xfrm>
            <a:off x="725952" y="1573950"/>
            <a:ext cx="2698595" cy="5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Principles of Political Economy (1848)</a:t>
            </a:r>
            <a:endParaRPr dirty="0"/>
          </a:p>
        </p:txBody>
      </p:sp>
      <p:sp>
        <p:nvSpPr>
          <p:cNvPr id="643" name="Google Shape;643;p45"/>
          <p:cNvSpPr txBox="1">
            <a:spLocks noGrp="1"/>
          </p:cNvSpPr>
          <p:nvPr>
            <p:ph type="subTitle" idx="1"/>
          </p:nvPr>
        </p:nvSpPr>
        <p:spPr>
          <a:xfrm>
            <a:off x="725952" y="2228002"/>
            <a:ext cx="25125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População, crescimento, ambiente, bens públicos</a:t>
            </a:r>
            <a:endParaRPr dirty="0"/>
          </a:p>
        </p:txBody>
      </p:sp>
      <p:sp>
        <p:nvSpPr>
          <p:cNvPr id="644" name="Google Shape;644;p45"/>
          <p:cNvSpPr txBox="1">
            <a:spLocks noGrp="1"/>
          </p:cNvSpPr>
          <p:nvPr>
            <p:ph type="title" idx="2"/>
          </p:nvPr>
        </p:nvSpPr>
        <p:spPr>
          <a:xfrm>
            <a:off x="733820" y="3262991"/>
            <a:ext cx="2456138" cy="5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 Liberty (1859)</a:t>
            </a:r>
            <a:endParaRPr dirty="0"/>
          </a:p>
        </p:txBody>
      </p:sp>
      <p:sp>
        <p:nvSpPr>
          <p:cNvPr id="645" name="Google Shape;645;p45"/>
          <p:cNvSpPr txBox="1">
            <a:spLocks noGrp="1"/>
          </p:cNvSpPr>
          <p:nvPr>
            <p:ph type="subTitle" idx="3"/>
          </p:nvPr>
        </p:nvSpPr>
        <p:spPr>
          <a:xfrm>
            <a:off x="733820" y="3684451"/>
            <a:ext cx="2419452" cy="7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Os limites do poder que pode ser exercido pela sociedade sobre o indivíduo</a:t>
            </a:r>
            <a:endParaRPr dirty="0"/>
          </a:p>
        </p:txBody>
      </p:sp>
      <p:sp>
        <p:nvSpPr>
          <p:cNvPr id="646" name="Google Shape;646;p45"/>
          <p:cNvSpPr txBox="1">
            <a:spLocks noGrp="1"/>
          </p:cNvSpPr>
          <p:nvPr>
            <p:ph type="title" idx="4"/>
          </p:nvPr>
        </p:nvSpPr>
        <p:spPr>
          <a:xfrm>
            <a:off x="6254380" y="1566324"/>
            <a:ext cx="2512500" cy="5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Utilitarism (1863)</a:t>
            </a:r>
            <a:endParaRPr dirty="0"/>
          </a:p>
        </p:txBody>
      </p:sp>
      <p:sp>
        <p:nvSpPr>
          <p:cNvPr id="647" name="Google Shape;647;p45"/>
          <p:cNvSpPr txBox="1">
            <a:spLocks noGrp="1"/>
          </p:cNvSpPr>
          <p:nvPr>
            <p:ph type="subTitle" idx="5"/>
          </p:nvPr>
        </p:nvSpPr>
        <p:spPr>
          <a:xfrm>
            <a:off x="6254380" y="2060735"/>
            <a:ext cx="25125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 objetivo do bem estar da sociedade como um todo</a:t>
            </a:r>
            <a:endParaRPr dirty="0"/>
          </a:p>
        </p:txBody>
      </p:sp>
      <p:sp>
        <p:nvSpPr>
          <p:cNvPr id="648" name="Google Shape;648;p45"/>
          <p:cNvSpPr txBox="1">
            <a:spLocks noGrp="1"/>
          </p:cNvSpPr>
          <p:nvPr>
            <p:ph type="title" idx="6"/>
          </p:nvPr>
        </p:nvSpPr>
        <p:spPr>
          <a:xfrm>
            <a:off x="5370719" y="3423156"/>
            <a:ext cx="3396161" cy="5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Three Essays on Religion (1874) </a:t>
            </a:r>
            <a:endParaRPr dirty="0"/>
          </a:p>
        </p:txBody>
      </p:sp>
      <p:pic>
        <p:nvPicPr>
          <p:cNvPr id="1032" name="Picture 8" descr="Major Works - John Stuart Mill">
            <a:extLst>
              <a:ext uri="{FF2B5EF4-FFF2-40B4-BE49-F238E27FC236}">
                <a16:creationId xmlns:a16="http://schemas.microsoft.com/office/drawing/2014/main" id="{F6F0E584-C6E5-FB68-5B83-A2E4BB726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233" y="1598509"/>
            <a:ext cx="2221533" cy="332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4"/>
          <p:cNvSpPr txBox="1">
            <a:spLocks noGrp="1"/>
          </p:cNvSpPr>
          <p:nvPr>
            <p:ph type="subTitle" idx="1"/>
          </p:nvPr>
        </p:nvSpPr>
        <p:spPr>
          <a:xfrm>
            <a:off x="744040" y="991117"/>
            <a:ext cx="6303187" cy="2491641"/>
          </a:xfrm>
          <a:prstGeom prst="rect">
            <a:avLst/>
          </a:prstGeom>
        </p:spPr>
        <p:txBody>
          <a:bodyPr spcFirstLastPara="1" wrap="square" lIns="91425" tIns="228600" rIns="91425" bIns="2286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 dirty="0"/>
              <a:t>Courtney, W. (1889). Life of John Stuart Mill. Scott.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 dirty="0"/>
              <a:t>Brue, S., &amp; Grant, R. (2023). </a:t>
            </a:r>
            <a:r>
              <a:rPr lang="en-US" sz="1200" dirty="0" err="1"/>
              <a:t>História</a:t>
            </a:r>
            <a:r>
              <a:rPr lang="en-US" sz="1200" dirty="0"/>
              <a:t> do </a:t>
            </a:r>
            <a:r>
              <a:rPr lang="en-US" sz="1200" dirty="0" err="1"/>
              <a:t>pensamento</a:t>
            </a:r>
            <a:r>
              <a:rPr lang="en-US" sz="1200" dirty="0"/>
              <a:t> </a:t>
            </a:r>
            <a:r>
              <a:rPr lang="en-US" sz="1200" dirty="0" err="1"/>
              <a:t>econômico</a:t>
            </a:r>
            <a:r>
              <a:rPr lang="en-US" sz="1200" dirty="0"/>
              <a:t>. Cengage Learning.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 dirty="0"/>
              <a:t>Neves, J. (1993). Dos </a:t>
            </a:r>
            <a:r>
              <a:rPr lang="en-US" sz="1200" dirty="0" err="1"/>
              <a:t>motores</a:t>
            </a:r>
            <a:r>
              <a:rPr lang="en-US" sz="1200" dirty="0"/>
              <a:t> de </a:t>
            </a:r>
            <a:r>
              <a:rPr lang="en-US" sz="1200" dirty="0" err="1"/>
              <a:t>desenvolvimento</a:t>
            </a:r>
            <a:r>
              <a:rPr lang="en-US" sz="1200" dirty="0"/>
              <a:t>. </a:t>
            </a:r>
            <a:r>
              <a:rPr lang="en-US" sz="1200" dirty="0" err="1"/>
              <a:t>Estudos</a:t>
            </a:r>
            <a:r>
              <a:rPr lang="en-US" sz="1200" dirty="0"/>
              <a:t> de Economia, 14(1), 83-108. </a:t>
            </a:r>
            <a:r>
              <a:rPr lang="en-US" sz="1200" dirty="0">
                <a:hlinkClick r:id="rId3"/>
              </a:rPr>
              <a:t>https://www.repository.utl.pt/bitstream/10400.5/9448/1/ee-jlcn.pdf</a:t>
            </a:r>
            <a:r>
              <a:rPr lang="en-US" sz="1200" dirty="0"/>
              <a:t>    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 dirty="0"/>
              <a:t>Segal, T. (2021, August 23). Who Was John Stuart Mill, and What Is He Best Known For?. Investopedia. </a:t>
            </a:r>
            <a:r>
              <a:rPr lang="en-US" sz="1200" dirty="0">
                <a:hlinkClick r:id="rId4"/>
              </a:rPr>
              <a:t>https://www.investopedia.com/terms/j/john-stuart-mill.asp</a:t>
            </a: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 dirty="0" err="1"/>
              <a:t>Universidade</a:t>
            </a:r>
            <a:r>
              <a:rPr lang="en-US" sz="1200" dirty="0"/>
              <a:t> do Minho. (2004). </a:t>
            </a:r>
            <a:r>
              <a:rPr lang="en-US" sz="1200" dirty="0" err="1"/>
              <a:t>Introdução</a:t>
            </a:r>
            <a:r>
              <a:rPr lang="en-US" sz="1200" dirty="0"/>
              <a:t> à Teoria de </a:t>
            </a:r>
            <a:r>
              <a:rPr lang="en-US" sz="1200" dirty="0" err="1"/>
              <a:t>jogos</a:t>
            </a:r>
            <a:r>
              <a:rPr lang="en-US" sz="1200" dirty="0"/>
              <a:t>. </a:t>
            </a:r>
            <a:r>
              <a:rPr lang="en-US" sz="1200" dirty="0">
                <a:hlinkClick r:id="rId5"/>
              </a:rPr>
              <a:t>http://www1.eeg.uminho.pt/economia/caac/pagina%20pessoal/Disciplinas/Disciplinas%2004/jogos.pdf</a:t>
            </a:r>
            <a:r>
              <a:rPr lang="en-US" sz="1200" dirty="0"/>
              <a:t> </a:t>
            </a:r>
          </a:p>
        </p:txBody>
      </p:sp>
      <p:sp>
        <p:nvSpPr>
          <p:cNvPr id="496" name="Google Shape;496;p44"/>
          <p:cNvSpPr txBox="1">
            <a:spLocks noGrp="1"/>
          </p:cNvSpPr>
          <p:nvPr>
            <p:ph type="title" idx="4"/>
          </p:nvPr>
        </p:nvSpPr>
        <p:spPr>
          <a:xfrm>
            <a:off x="744040" y="364116"/>
            <a:ext cx="75060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Referências</a:t>
            </a:r>
            <a:endParaRPr dirty="0"/>
          </a:p>
        </p:txBody>
      </p:sp>
      <p:sp>
        <p:nvSpPr>
          <p:cNvPr id="49" name="Google Shape;1185;p52">
            <a:extLst>
              <a:ext uri="{FF2B5EF4-FFF2-40B4-BE49-F238E27FC236}">
                <a16:creationId xmlns:a16="http://schemas.microsoft.com/office/drawing/2014/main" id="{65E220B7-87DF-8582-BA13-8D74D848B7AE}"/>
              </a:ext>
            </a:extLst>
          </p:cNvPr>
          <p:cNvSpPr txBox="1">
            <a:spLocks/>
          </p:cNvSpPr>
          <p:nvPr/>
        </p:nvSpPr>
        <p:spPr>
          <a:xfrm>
            <a:off x="2503446" y="3447942"/>
            <a:ext cx="2615789" cy="120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veat"/>
              <a:buNone/>
              <a:defRPr sz="5500" b="1" i="0" u="none" strike="noStrike" cap="none">
                <a:solidFill>
                  <a:schemeClr val="accent6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aveat"/>
              <a:buNone/>
              <a:defRPr sz="12000" b="1" i="0" u="none" strike="noStrike" cap="none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aveat"/>
              <a:buNone/>
              <a:defRPr sz="12000" b="1" i="0" u="none" strike="noStrike" cap="none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aveat"/>
              <a:buNone/>
              <a:defRPr sz="12000" b="1" i="0" u="none" strike="noStrike" cap="none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aveat"/>
              <a:buNone/>
              <a:defRPr sz="12000" b="1" i="0" u="none" strike="noStrike" cap="none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aveat"/>
              <a:buNone/>
              <a:defRPr sz="12000" b="1" i="0" u="none" strike="noStrike" cap="none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aveat"/>
              <a:buNone/>
              <a:defRPr sz="12000" b="1" i="0" u="none" strike="noStrike" cap="none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aveat"/>
              <a:buNone/>
              <a:defRPr sz="12000" b="1" i="0" u="none" strike="noStrike" cap="none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aveat"/>
              <a:buNone/>
              <a:defRPr sz="12000" b="1" i="0" u="none" strike="noStrike" cap="none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algn="ctr"/>
            <a:r>
              <a:rPr lang="en-US" sz="1600" dirty="0"/>
              <a:t>Bad men need nothing more to compass their ends, than that good men should look on and do </a:t>
            </a:r>
            <a:r>
              <a:rPr lang="en-US" sz="1600" u="sng" dirty="0"/>
              <a:t>nothing. </a:t>
            </a:r>
            <a:endParaRPr lang="en" sz="1600" u="sng" dirty="0"/>
          </a:p>
        </p:txBody>
      </p:sp>
      <p:sp>
        <p:nvSpPr>
          <p:cNvPr id="52" name="Google Shape;1196;p52">
            <a:extLst>
              <a:ext uri="{FF2B5EF4-FFF2-40B4-BE49-F238E27FC236}">
                <a16:creationId xmlns:a16="http://schemas.microsoft.com/office/drawing/2014/main" id="{85C107A5-0E18-EBB5-4A0F-E83A874793D3}"/>
              </a:ext>
            </a:extLst>
          </p:cNvPr>
          <p:cNvSpPr/>
          <p:nvPr/>
        </p:nvSpPr>
        <p:spPr>
          <a:xfrm>
            <a:off x="5024465" y="4274295"/>
            <a:ext cx="356800" cy="511983"/>
          </a:xfrm>
          <a:custGeom>
            <a:avLst/>
            <a:gdLst/>
            <a:ahLst/>
            <a:cxnLst/>
            <a:rect l="l" t="t" r="r" b="b"/>
            <a:pathLst>
              <a:path w="19548" h="28050" extrusionOk="0">
                <a:moveTo>
                  <a:pt x="3535" y="1"/>
                </a:moveTo>
                <a:cubicBezTo>
                  <a:pt x="3130" y="1"/>
                  <a:pt x="2765" y="68"/>
                  <a:pt x="2469" y="230"/>
                </a:cubicBezTo>
                <a:cubicBezTo>
                  <a:pt x="634" y="1231"/>
                  <a:pt x="0" y="26882"/>
                  <a:pt x="134" y="27049"/>
                </a:cubicBezTo>
                <a:cubicBezTo>
                  <a:pt x="267" y="27216"/>
                  <a:pt x="5404" y="28050"/>
                  <a:pt x="5404" y="28050"/>
                </a:cubicBezTo>
                <a:lnTo>
                  <a:pt x="16312" y="19444"/>
                </a:lnTo>
                <a:cubicBezTo>
                  <a:pt x="16312" y="19444"/>
                  <a:pt x="19548" y="15708"/>
                  <a:pt x="16912" y="12572"/>
                </a:cubicBezTo>
                <a:cubicBezTo>
                  <a:pt x="14311" y="9436"/>
                  <a:pt x="10708" y="11871"/>
                  <a:pt x="10808" y="9737"/>
                </a:cubicBezTo>
                <a:cubicBezTo>
                  <a:pt x="10908" y="7602"/>
                  <a:pt x="7639" y="5400"/>
                  <a:pt x="7639" y="5400"/>
                </a:cubicBezTo>
                <a:lnTo>
                  <a:pt x="8807" y="1831"/>
                </a:lnTo>
                <a:cubicBezTo>
                  <a:pt x="8807" y="1831"/>
                  <a:pt x="5639" y="1"/>
                  <a:pt x="3535" y="1"/>
                </a:cubicBezTo>
                <a:close/>
              </a:path>
            </a:pathLst>
          </a:custGeom>
          <a:solidFill>
            <a:srgbClr val="6E3D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197;p52">
            <a:extLst>
              <a:ext uri="{FF2B5EF4-FFF2-40B4-BE49-F238E27FC236}">
                <a16:creationId xmlns:a16="http://schemas.microsoft.com/office/drawing/2014/main" id="{DC61E245-A87F-F46B-C926-361AC8B7EB74}"/>
              </a:ext>
            </a:extLst>
          </p:cNvPr>
          <p:cNvSpPr/>
          <p:nvPr/>
        </p:nvSpPr>
        <p:spPr>
          <a:xfrm>
            <a:off x="4839978" y="4613972"/>
            <a:ext cx="410992" cy="435340"/>
          </a:xfrm>
          <a:custGeom>
            <a:avLst/>
            <a:gdLst/>
            <a:ahLst/>
            <a:cxnLst/>
            <a:rect l="l" t="t" r="r" b="b"/>
            <a:pathLst>
              <a:path w="22517" h="23851" extrusionOk="0">
                <a:moveTo>
                  <a:pt x="19748" y="1"/>
                </a:moveTo>
                <a:cubicBezTo>
                  <a:pt x="19447" y="1"/>
                  <a:pt x="0" y="2436"/>
                  <a:pt x="0" y="2436"/>
                </a:cubicBezTo>
                <a:cubicBezTo>
                  <a:pt x="67" y="2636"/>
                  <a:pt x="6772" y="12343"/>
                  <a:pt x="8306" y="23851"/>
                </a:cubicBezTo>
                <a:lnTo>
                  <a:pt x="22183" y="23851"/>
                </a:lnTo>
                <a:lnTo>
                  <a:pt x="21682" y="13944"/>
                </a:lnTo>
                <a:lnTo>
                  <a:pt x="20081" y="8707"/>
                </a:lnTo>
                <a:lnTo>
                  <a:pt x="22516" y="2269"/>
                </a:lnTo>
                <a:cubicBezTo>
                  <a:pt x="22516" y="2269"/>
                  <a:pt x="20048" y="34"/>
                  <a:pt x="19748" y="1"/>
                </a:cubicBezTo>
                <a:close/>
              </a:path>
            </a:pathLst>
          </a:custGeom>
          <a:solidFill>
            <a:srgbClr val="6E3D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198;p52">
            <a:extLst>
              <a:ext uri="{FF2B5EF4-FFF2-40B4-BE49-F238E27FC236}">
                <a16:creationId xmlns:a16="http://schemas.microsoft.com/office/drawing/2014/main" id="{126A74BA-3E10-E96E-C7CB-37F6EDFE8664}"/>
              </a:ext>
            </a:extLst>
          </p:cNvPr>
          <p:cNvSpPr/>
          <p:nvPr/>
        </p:nvSpPr>
        <p:spPr>
          <a:xfrm>
            <a:off x="5032368" y="4616364"/>
            <a:ext cx="270356" cy="108767"/>
          </a:xfrm>
          <a:custGeom>
            <a:avLst/>
            <a:gdLst/>
            <a:ahLst/>
            <a:cxnLst/>
            <a:rect l="l" t="t" r="r" b="b"/>
            <a:pathLst>
              <a:path w="14812" h="5959" extrusionOk="0">
                <a:moveTo>
                  <a:pt x="14706" y="0"/>
                </a:moveTo>
                <a:cubicBezTo>
                  <a:pt x="14130" y="0"/>
                  <a:pt x="13474" y="244"/>
                  <a:pt x="12877" y="370"/>
                </a:cubicBezTo>
                <a:lnTo>
                  <a:pt x="10642" y="870"/>
                </a:lnTo>
                <a:lnTo>
                  <a:pt x="6005" y="1871"/>
                </a:lnTo>
                <a:cubicBezTo>
                  <a:pt x="5572" y="1971"/>
                  <a:pt x="5138" y="2105"/>
                  <a:pt x="4904" y="2472"/>
                </a:cubicBezTo>
                <a:cubicBezTo>
                  <a:pt x="4738" y="2705"/>
                  <a:pt x="4738" y="3005"/>
                  <a:pt x="4571" y="3272"/>
                </a:cubicBezTo>
                <a:cubicBezTo>
                  <a:pt x="4371" y="3539"/>
                  <a:pt x="4004" y="3639"/>
                  <a:pt x="3637" y="3706"/>
                </a:cubicBezTo>
                <a:cubicBezTo>
                  <a:pt x="2403" y="3973"/>
                  <a:pt x="1202" y="4173"/>
                  <a:pt x="1" y="4373"/>
                </a:cubicBezTo>
                <a:cubicBezTo>
                  <a:pt x="1402" y="4673"/>
                  <a:pt x="2703" y="5307"/>
                  <a:pt x="4137" y="5674"/>
                </a:cubicBezTo>
                <a:cubicBezTo>
                  <a:pt x="4778" y="5846"/>
                  <a:pt x="5462" y="5959"/>
                  <a:pt x="6139" y="5959"/>
                </a:cubicBezTo>
                <a:cubicBezTo>
                  <a:pt x="6907" y="5959"/>
                  <a:pt x="7666" y="5813"/>
                  <a:pt x="8340" y="5440"/>
                </a:cubicBezTo>
                <a:cubicBezTo>
                  <a:pt x="9341" y="4873"/>
                  <a:pt x="9975" y="3939"/>
                  <a:pt x="10709" y="3105"/>
                </a:cubicBezTo>
                <a:cubicBezTo>
                  <a:pt x="10942" y="3105"/>
                  <a:pt x="11442" y="2338"/>
                  <a:pt x="11643" y="2205"/>
                </a:cubicBezTo>
                <a:cubicBezTo>
                  <a:pt x="11943" y="1938"/>
                  <a:pt x="12276" y="1638"/>
                  <a:pt x="12610" y="1371"/>
                </a:cubicBezTo>
                <a:cubicBezTo>
                  <a:pt x="13310" y="837"/>
                  <a:pt x="14044" y="370"/>
                  <a:pt x="14812" y="3"/>
                </a:cubicBezTo>
                <a:cubicBezTo>
                  <a:pt x="14777" y="1"/>
                  <a:pt x="14742" y="0"/>
                  <a:pt x="14706" y="0"/>
                </a:cubicBezTo>
                <a:close/>
              </a:path>
            </a:pathLst>
          </a:custGeom>
          <a:solidFill>
            <a:srgbClr val="6E3D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199;p52">
            <a:extLst>
              <a:ext uri="{FF2B5EF4-FFF2-40B4-BE49-F238E27FC236}">
                <a16:creationId xmlns:a16="http://schemas.microsoft.com/office/drawing/2014/main" id="{64D423C3-049E-B95C-4082-E8936ECD0924}"/>
              </a:ext>
            </a:extLst>
          </p:cNvPr>
          <p:cNvSpPr/>
          <p:nvPr/>
        </p:nvSpPr>
        <p:spPr>
          <a:xfrm>
            <a:off x="4905726" y="4679740"/>
            <a:ext cx="294705" cy="91956"/>
          </a:xfrm>
          <a:custGeom>
            <a:avLst/>
            <a:gdLst/>
            <a:ahLst/>
            <a:cxnLst/>
            <a:rect l="l" t="t" r="r" b="b"/>
            <a:pathLst>
              <a:path w="16146" h="5038" extrusionOk="0">
                <a:moveTo>
                  <a:pt x="1" y="0"/>
                </a:moveTo>
                <a:lnTo>
                  <a:pt x="1" y="0"/>
                </a:lnTo>
                <a:cubicBezTo>
                  <a:pt x="1302" y="734"/>
                  <a:pt x="2903" y="868"/>
                  <a:pt x="4170" y="1701"/>
                </a:cubicBezTo>
                <a:cubicBezTo>
                  <a:pt x="4569" y="1868"/>
                  <a:pt x="8013" y="4682"/>
                  <a:pt x="7644" y="5033"/>
                </a:cubicBezTo>
                <a:lnTo>
                  <a:pt x="7644" y="5033"/>
                </a:lnTo>
                <a:cubicBezTo>
                  <a:pt x="10111" y="2834"/>
                  <a:pt x="13045" y="1167"/>
                  <a:pt x="16146" y="167"/>
                </a:cubicBezTo>
                <a:lnTo>
                  <a:pt x="16146" y="167"/>
                </a:lnTo>
                <a:cubicBezTo>
                  <a:pt x="14920" y="213"/>
                  <a:pt x="13695" y="231"/>
                  <a:pt x="12469" y="231"/>
                </a:cubicBezTo>
                <a:cubicBezTo>
                  <a:pt x="8322" y="231"/>
                  <a:pt x="4172" y="26"/>
                  <a:pt x="1" y="0"/>
                </a:cubicBezTo>
                <a:close/>
                <a:moveTo>
                  <a:pt x="7644" y="5033"/>
                </a:moveTo>
                <a:cubicBezTo>
                  <a:pt x="7642" y="5035"/>
                  <a:pt x="7641" y="5036"/>
                  <a:pt x="7639" y="5037"/>
                </a:cubicBezTo>
                <a:cubicBezTo>
                  <a:pt x="7641" y="5036"/>
                  <a:pt x="7643" y="5035"/>
                  <a:pt x="7644" y="5033"/>
                </a:cubicBezTo>
                <a:close/>
              </a:path>
            </a:pathLst>
          </a:custGeom>
          <a:solidFill>
            <a:srgbClr val="6E3D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200;p52">
            <a:extLst>
              <a:ext uri="{FF2B5EF4-FFF2-40B4-BE49-F238E27FC236}">
                <a16:creationId xmlns:a16="http://schemas.microsoft.com/office/drawing/2014/main" id="{6B77B923-F334-1239-3E51-6F72FC2E9A34}"/>
              </a:ext>
            </a:extLst>
          </p:cNvPr>
          <p:cNvSpPr/>
          <p:nvPr/>
        </p:nvSpPr>
        <p:spPr>
          <a:xfrm>
            <a:off x="2258049" y="4274295"/>
            <a:ext cx="356198" cy="511983"/>
          </a:xfrm>
          <a:custGeom>
            <a:avLst/>
            <a:gdLst/>
            <a:ahLst/>
            <a:cxnLst/>
            <a:rect l="l" t="t" r="r" b="b"/>
            <a:pathLst>
              <a:path w="19515" h="28050" extrusionOk="0">
                <a:moveTo>
                  <a:pt x="15980" y="1"/>
                </a:moveTo>
                <a:cubicBezTo>
                  <a:pt x="13876" y="1"/>
                  <a:pt x="10708" y="1831"/>
                  <a:pt x="10708" y="1831"/>
                </a:cubicBezTo>
                <a:lnTo>
                  <a:pt x="11875" y="5400"/>
                </a:lnTo>
                <a:cubicBezTo>
                  <a:pt x="11875" y="5400"/>
                  <a:pt x="8640" y="7602"/>
                  <a:pt x="8706" y="9737"/>
                </a:cubicBezTo>
                <a:cubicBezTo>
                  <a:pt x="8840" y="11871"/>
                  <a:pt x="5237" y="9436"/>
                  <a:pt x="2635" y="12572"/>
                </a:cubicBezTo>
                <a:cubicBezTo>
                  <a:pt x="0" y="15708"/>
                  <a:pt x="3202" y="19444"/>
                  <a:pt x="3202" y="19444"/>
                </a:cubicBezTo>
                <a:lnTo>
                  <a:pt x="14144" y="28050"/>
                </a:lnTo>
                <a:cubicBezTo>
                  <a:pt x="14144" y="28050"/>
                  <a:pt x="19247" y="27216"/>
                  <a:pt x="19381" y="27049"/>
                </a:cubicBezTo>
                <a:cubicBezTo>
                  <a:pt x="19514" y="26882"/>
                  <a:pt x="18880" y="1231"/>
                  <a:pt x="17046" y="230"/>
                </a:cubicBezTo>
                <a:cubicBezTo>
                  <a:pt x="16750" y="68"/>
                  <a:pt x="16384" y="1"/>
                  <a:pt x="15980" y="1"/>
                </a:cubicBezTo>
                <a:close/>
              </a:path>
            </a:pathLst>
          </a:custGeom>
          <a:solidFill>
            <a:srgbClr val="6E3D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201;p52">
            <a:extLst>
              <a:ext uri="{FF2B5EF4-FFF2-40B4-BE49-F238E27FC236}">
                <a16:creationId xmlns:a16="http://schemas.microsoft.com/office/drawing/2014/main" id="{AFA897D7-04FB-E1DF-E9B1-2F0671F7B8A7}"/>
              </a:ext>
            </a:extLst>
          </p:cNvPr>
          <p:cNvSpPr/>
          <p:nvPr/>
        </p:nvSpPr>
        <p:spPr>
          <a:xfrm>
            <a:off x="2388341" y="4613972"/>
            <a:ext cx="410992" cy="435340"/>
          </a:xfrm>
          <a:custGeom>
            <a:avLst/>
            <a:gdLst/>
            <a:ahLst/>
            <a:cxnLst/>
            <a:rect l="l" t="t" r="r" b="b"/>
            <a:pathLst>
              <a:path w="22517" h="23851" extrusionOk="0">
                <a:moveTo>
                  <a:pt x="2736" y="1"/>
                </a:moveTo>
                <a:cubicBezTo>
                  <a:pt x="2436" y="34"/>
                  <a:pt x="1" y="2269"/>
                  <a:pt x="1" y="2269"/>
                </a:cubicBezTo>
                <a:lnTo>
                  <a:pt x="2402" y="8707"/>
                </a:lnTo>
                <a:lnTo>
                  <a:pt x="835" y="13944"/>
                </a:lnTo>
                <a:lnTo>
                  <a:pt x="301" y="23851"/>
                </a:lnTo>
                <a:lnTo>
                  <a:pt x="14211" y="23851"/>
                </a:lnTo>
                <a:cubicBezTo>
                  <a:pt x="15712" y="12343"/>
                  <a:pt x="22417" y="2636"/>
                  <a:pt x="22517" y="2436"/>
                </a:cubicBezTo>
                <a:cubicBezTo>
                  <a:pt x="22517" y="2436"/>
                  <a:pt x="3036" y="1"/>
                  <a:pt x="2736" y="1"/>
                </a:cubicBezTo>
                <a:close/>
              </a:path>
            </a:pathLst>
          </a:custGeom>
          <a:solidFill>
            <a:srgbClr val="6E3D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202;p52">
            <a:extLst>
              <a:ext uri="{FF2B5EF4-FFF2-40B4-BE49-F238E27FC236}">
                <a16:creationId xmlns:a16="http://schemas.microsoft.com/office/drawing/2014/main" id="{260405D7-71CC-A068-795E-8C6DC6C328A2}"/>
              </a:ext>
            </a:extLst>
          </p:cNvPr>
          <p:cNvSpPr/>
          <p:nvPr/>
        </p:nvSpPr>
        <p:spPr>
          <a:xfrm>
            <a:off x="2336593" y="4616364"/>
            <a:ext cx="269735" cy="108767"/>
          </a:xfrm>
          <a:custGeom>
            <a:avLst/>
            <a:gdLst/>
            <a:ahLst/>
            <a:cxnLst/>
            <a:rect l="l" t="t" r="r" b="b"/>
            <a:pathLst>
              <a:path w="14778" h="5959" extrusionOk="0">
                <a:moveTo>
                  <a:pt x="100" y="0"/>
                </a:moveTo>
                <a:cubicBezTo>
                  <a:pt x="66" y="0"/>
                  <a:pt x="33" y="1"/>
                  <a:pt x="0" y="3"/>
                </a:cubicBezTo>
                <a:cubicBezTo>
                  <a:pt x="734" y="370"/>
                  <a:pt x="1501" y="837"/>
                  <a:pt x="2202" y="1371"/>
                </a:cubicBezTo>
                <a:cubicBezTo>
                  <a:pt x="2535" y="1638"/>
                  <a:pt x="2869" y="1938"/>
                  <a:pt x="3136" y="2205"/>
                </a:cubicBezTo>
                <a:cubicBezTo>
                  <a:pt x="3369" y="2338"/>
                  <a:pt x="3870" y="3105"/>
                  <a:pt x="4070" y="3105"/>
                </a:cubicBezTo>
                <a:cubicBezTo>
                  <a:pt x="4804" y="3939"/>
                  <a:pt x="5437" y="4873"/>
                  <a:pt x="6438" y="5440"/>
                </a:cubicBezTo>
                <a:cubicBezTo>
                  <a:pt x="7112" y="5813"/>
                  <a:pt x="7871" y="5959"/>
                  <a:pt x="8645" y="5959"/>
                </a:cubicBezTo>
                <a:cubicBezTo>
                  <a:pt x="9326" y="5959"/>
                  <a:pt x="10019" y="5846"/>
                  <a:pt x="10675" y="5674"/>
                </a:cubicBezTo>
                <a:cubicBezTo>
                  <a:pt x="12076" y="5307"/>
                  <a:pt x="13376" y="4673"/>
                  <a:pt x="14777" y="4373"/>
                </a:cubicBezTo>
                <a:cubicBezTo>
                  <a:pt x="13577" y="4173"/>
                  <a:pt x="12376" y="3973"/>
                  <a:pt x="11175" y="3706"/>
                </a:cubicBezTo>
                <a:cubicBezTo>
                  <a:pt x="10775" y="3639"/>
                  <a:pt x="10408" y="3539"/>
                  <a:pt x="10208" y="3272"/>
                </a:cubicBezTo>
                <a:cubicBezTo>
                  <a:pt x="10041" y="3005"/>
                  <a:pt x="10041" y="2705"/>
                  <a:pt x="9874" y="2472"/>
                </a:cubicBezTo>
                <a:cubicBezTo>
                  <a:pt x="9674" y="2105"/>
                  <a:pt x="9207" y="1971"/>
                  <a:pt x="8773" y="1871"/>
                </a:cubicBezTo>
                <a:lnTo>
                  <a:pt x="4170" y="870"/>
                </a:lnTo>
                <a:lnTo>
                  <a:pt x="1902" y="370"/>
                </a:lnTo>
                <a:cubicBezTo>
                  <a:pt x="1305" y="244"/>
                  <a:pt x="648" y="0"/>
                  <a:pt x="100" y="0"/>
                </a:cubicBezTo>
                <a:close/>
              </a:path>
            </a:pathLst>
          </a:custGeom>
          <a:solidFill>
            <a:srgbClr val="6E3D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203;p52">
            <a:extLst>
              <a:ext uri="{FF2B5EF4-FFF2-40B4-BE49-F238E27FC236}">
                <a16:creationId xmlns:a16="http://schemas.microsoft.com/office/drawing/2014/main" id="{524BAF87-6303-DDCF-1832-1905C1C839A9}"/>
              </a:ext>
            </a:extLst>
          </p:cNvPr>
          <p:cNvSpPr/>
          <p:nvPr/>
        </p:nvSpPr>
        <p:spPr>
          <a:xfrm>
            <a:off x="2438264" y="4679740"/>
            <a:ext cx="294705" cy="91956"/>
          </a:xfrm>
          <a:custGeom>
            <a:avLst/>
            <a:gdLst/>
            <a:ahLst/>
            <a:cxnLst/>
            <a:rect l="l" t="t" r="r" b="b"/>
            <a:pathLst>
              <a:path w="16146" h="5038" extrusionOk="0">
                <a:moveTo>
                  <a:pt x="16146" y="0"/>
                </a:moveTo>
                <a:lnTo>
                  <a:pt x="16146" y="0"/>
                </a:lnTo>
                <a:cubicBezTo>
                  <a:pt x="12001" y="26"/>
                  <a:pt x="7836" y="231"/>
                  <a:pt x="3682" y="231"/>
                </a:cubicBezTo>
                <a:cubicBezTo>
                  <a:pt x="2453" y="231"/>
                  <a:pt x="1226" y="213"/>
                  <a:pt x="1" y="167"/>
                </a:cubicBezTo>
                <a:lnTo>
                  <a:pt x="1" y="167"/>
                </a:lnTo>
                <a:cubicBezTo>
                  <a:pt x="3136" y="1168"/>
                  <a:pt x="6039" y="2836"/>
                  <a:pt x="8507" y="5037"/>
                </a:cubicBezTo>
                <a:cubicBezTo>
                  <a:pt x="8140" y="4704"/>
                  <a:pt x="11609" y="1868"/>
                  <a:pt x="11976" y="1701"/>
                </a:cubicBezTo>
                <a:cubicBezTo>
                  <a:pt x="13277" y="868"/>
                  <a:pt x="14845" y="734"/>
                  <a:pt x="16146" y="0"/>
                </a:cubicBezTo>
                <a:close/>
              </a:path>
            </a:pathLst>
          </a:custGeom>
          <a:solidFill>
            <a:srgbClr val="6E3D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204;p52">
            <a:extLst>
              <a:ext uri="{FF2B5EF4-FFF2-40B4-BE49-F238E27FC236}">
                <a16:creationId xmlns:a16="http://schemas.microsoft.com/office/drawing/2014/main" id="{9C006C8B-26C1-8842-5AA4-14FCC1E369B2}"/>
              </a:ext>
            </a:extLst>
          </p:cNvPr>
          <p:cNvSpPr/>
          <p:nvPr/>
        </p:nvSpPr>
        <p:spPr>
          <a:xfrm>
            <a:off x="2438885" y="4187153"/>
            <a:ext cx="261212" cy="185737"/>
          </a:xfrm>
          <a:custGeom>
            <a:avLst/>
            <a:gdLst/>
            <a:ahLst/>
            <a:cxnLst/>
            <a:rect l="l" t="t" r="r" b="b"/>
            <a:pathLst>
              <a:path w="14311" h="10176" extrusionOk="0">
                <a:moveTo>
                  <a:pt x="2969" y="0"/>
                </a:moveTo>
                <a:cubicBezTo>
                  <a:pt x="2502" y="0"/>
                  <a:pt x="334" y="1668"/>
                  <a:pt x="167" y="2535"/>
                </a:cubicBezTo>
                <a:cubicBezTo>
                  <a:pt x="0" y="3436"/>
                  <a:pt x="1401" y="9140"/>
                  <a:pt x="1401" y="9140"/>
                </a:cubicBezTo>
                <a:lnTo>
                  <a:pt x="4337" y="7506"/>
                </a:lnTo>
                <a:lnTo>
                  <a:pt x="4270" y="6872"/>
                </a:lnTo>
                <a:lnTo>
                  <a:pt x="4270" y="6872"/>
                </a:lnTo>
                <a:cubicBezTo>
                  <a:pt x="4270" y="6872"/>
                  <a:pt x="11335" y="10175"/>
                  <a:pt x="12121" y="10175"/>
                </a:cubicBezTo>
                <a:cubicBezTo>
                  <a:pt x="12129" y="10175"/>
                  <a:pt x="12136" y="10175"/>
                  <a:pt x="12142" y="10174"/>
                </a:cubicBezTo>
                <a:cubicBezTo>
                  <a:pt x="12843" y="10107"/>
                  <a:pt x="14310" y="8840"/>
                  <a:pt x="14010" y="7372"/>
                </a:cubicBezTo>
                <a:cubicBezTo>
                  <a:pt x="13743" y="5938"/>
                  <a:pt x="3469" y="0"/>
                  <a:pt x="2969" y="0"/>
                </a:cubicBezTo>
                <a:close/>
              </a:path>
            </a:pathLst>
          </a:custGeom>
          <a:solidFill>
            <a:srgbClr val="6E3D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205;p52">
            <a:extLst>
              <a:ext uri="{FF2B5EF4-FFF2-40B4-BE49-F238E27FC236}">
                <a16:creationId xmlns:a16="http://schemas.microsoft.com/office/drawing/2014/main" id="{3FFBEF57-64DF-ADAF-1196-59EBE9DD1C9F}"/>
              </a:ext>
            </a:extLst>
          </p:cNvPr>
          <p:cNvSpPr/>
          <p:nvPr/>
        </p:nvSpPr>
        <p:spPr>
          <a:xfrm>
            <a:off x="2454108" y="4245600"/>
            <a:ext cx="72462" cy="97560"/>
          </a:xfrm>
          <a:custGeom>
            <a:avLst/>
            <a:gdLst/>
            <a:ahLst/>
            <a:cxnLst/>
            <a:rect l="l" t="t" r="r" b="b"/>
            <a:pathLst>
              <a:path w="3970" h="5345" extrusionOk="0">
                <a:moveTo>
                  <a:pt x="167" y="1"/>
                </a:moveTo>
                <a:lnTo>
                  <a:pt x="167" y="1"/>
                </a:lnTo>
                <a:cubicBezTo>
                  <a:pt x="0" y="568"/>
                  <a:pt x="267" y="1135"/>
                  <a:pt x="634" y="1568"/>
                </a:cubicBezTo>
                <a:cubicBezTo>
                  <a:pt x="968" y="1969"/>
                  <a:pt x="1435" y="2336"/>
                  <a:pt x="1701" y="2836"/>
                </a:cubicBezTo>
                <a:cubicBezTo>
                  <a:pt x="2002" y="3336"/>
                  <a:pt x="2035" y="4003"/>
                  <a:pt x="1668" y="4404"/>
                </a:cubicBezTo>
                <a:cubicBezTo>
                  <a:pt x="1568" y="4504"/>
                  <a:pt x="1368" y="4604"/>
                  <a:pt x="1268" y="4737"/>
                </a:cubicBezTo>
                <a:cubicBezTo>
                  <a:pt x="842" y="5137"/>
                  <a:pt x="1096" y="5345"/>
                  <a:pt x="1419" y="5345"/>
                </a:cubicBezTo>
                <a:cubicBezTo>
                  <a:pt x="1501" y="5345"/>
                  <a:pt x="1587" y="5331"/>
                  <a:pt x="1668" y="5304"/>
                </a:cubicBezTo>
                <a:cubicBezTo>
                  <a:pt x="2168" y="5271"/>
                  <a:pt x="2735" y="5238"/>
                  <a:pt x="3169" y="4937"/>
                </a:cubicBezTo>
                <a:cubicBezTo>
                  <a:pt x="3669" y="4637"/>
                  <a:pt x="3970" y="4003"/>
                  <a:pt x="3703" y="3470"/>
                </a:cubicBezTo>
                <a:cubicBezTo>
                  <a:pt x="3636" y="3270"/>
                  <a:pt x="3469" y="3136"/>
                  <a:pt x="3303" y="2969"/>
                </a:cubicBezTo>
                <a:cubicBezTo>
                  <a:pt x="2268" y="1969"/>
                  <a:pt x="1201" y="1001"/>
                  <a:pt x="16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206;p52">
            <a:extLst>
              <a:ext uri="{FF2B5EF4-FFF2-40B4-BE49-F238E27FC236}">
                <a16:creationId xmlns:a16="http://schemas.microsoft.com/office/drawing/2014/main" id="{123B182F-1EBB-4B2E-E212-E8F3802350C3}"/>
              </a:ext>
            </a:extLst>
          </p:cNvPr>
          <p:cNvSpPr/>
          <p:nvPr/>
        </p:nvSpPr>
        <p:spPr>
          <a:xfrm>
            <a:off x="2351816" y="4323542"/>
            <a:ext cx="420118" cy="199299"/>
          </a:xfrm>
          <a:custGeom>
            <a:avLst/>
            <a:gdLst/>
            <a:ahLst/>
            <a:cxnLst/>
            <a:rect l="l" t="t" r="r" b="b"/>
            <a:pathLst>
              <a:path w="23017" h="10919" extrusionOk="0">
                <a:moveTo>
                  <a:pt x="9207" y="0"/>
                </a:moveTo>
                <a:cubicBezTo>
                  <a:pt x="9207" y="0"/>
                  <a:pt x="1368" y="3636"/>
                  <a:pt x="834" y="4303"/>
                </a:cubicBezTo>
                <a:cubicBezTo>
                  <a:pt x="267" y="4970"/>
                  <a:pt x="0" y="7506"/>
                  <a:pt x="0" y="7506"/>
                </a:cubicBezTo>
                <a:lnTo>
                  <a:pt x="7539" y="5337"/>
                </a:lnTo>
                <a:cubicBezTo>
                  <a:pt x="7539" y="5337"/>
                  <a:pt x="14244" y="7305"/>
                  <a:pt x="15178" y="7806"/>
                </a:cubicBezTo>
                <a:cubicBezTo>
                  <a:pt x="16078" y="8306"/>
                  <a:pt x="19914" y="10808"/>
                  <a:pt x="20381" y="10908"/>
                </a:cubicBezTo>
                <a:cubicBezTo>
                  <a:pt x="20407" y="10915"/>
                  <a:pt x="20436" y="10919"/>
                  <a:pt x="20470" y="10919"/>
                </a:cubicBezTo>
                <a:cubicBezTo>
                  <a:pt x="21060" y="10919"/>
                  <a:pt x="22853" y="9850"/>
                  <a:pt x="22917" y="8840"/>
                </a:cubicBezTo>
                <a:cubicBezTo>
                  <a:pt x="23017" y="7739"/>
                  <a:pt x="19414" y="4704"/>
                  <a:pt x="18747" y="3970"/>
                </a:cubicBezTo>
                <a:cubicBezTo>
                  <a:pt x="18046" y="3203"/>
                  <a:pt x="9207" y="0"/>
                  <a:pt x="9207" y="0"/>
                </a:cubicBezTo>
                <a:close/>
              </a:path>
            </a:pathLst>
          </a:custGeom>
          <a:solidFill>
            <a:srgbClr val="6E3D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207;p52">
            <a:extLst>
              <a:ext uri="{FF2B5EF4-FFF2-40B4-BE49-F238E27FC236}">
                <a16:creationId xmlns:a16="http://schemas.microsoft.com/office/drawing/2014/main" id="{8EBBA8AE-13AA-FE39-AFCD-7D0471AE17A5}"/>
              </a:ext>
            </a:extLst>
          </p:cNvPr>
          <p:cNvSpPr/>
          <p:nvPr/>
        </p:nvSpPr>
        <p:spPr>
          <a:xfrm>
            <a:off x="2277525" y="4431530"/>
            <a:ext cx="446803" cy="159509"/>
          </a:xfrm>
          <a:custGeom>
            <a:avLst/>
            <a:gdLst/>
            <a:ahLst/>
            <a:cxnLst/>
            <a:rect l="l" t="t" r="r" b="b"/>
            <a:pathLst>
              <a:path w="24479" h="8739" extrusionOk="0">
                <a:moveTo>
                  <a:pt x="10114" y="0"/>
                </a:moveTo>
                <a:cubicBezTo>
                  <a:pt x="6944" y="0"/>
                  <a:pt x="796" y="2511"/>
                  <a:pt x="434" y="3658"/>
                </a:cubicBezTo>
                <a:cubicBezTo>
                  <a:pt x="1" y="4925"/>
                  <a:pt x="668" y="6393"/>
                  <a:pt x="668" y="6393"/>
                </a:cubicBezTo>
                <a:lnTo>
                  <a:pt x="8974" y="5459"/>
                </a:lnTo>
                <a:cubicBezTo>
                  <a:pt x="9241" y="5759"/>
                  <a:pt x="15845" y="6927"/>
                  <a:pt x="15845" y="6927"/>
                </a:cubicBezTo>
                <a:cubicBezTo>
                  <a:pt x="16779" y="7494"/>
                  <a:pt x="21549" y="8561"/>
                  <a:pt x="22650" y="8728"/>
                </a:cubicBezTo>
                <a:cubicBezTo>
                  <a:pt x="22698" y="8735"/>
                  <a:pt x="22745" y="8739"/>
                  <a:pt x="22791" y="8739"/>
                </a:cubicBezTo>
                <a:cubicBezTo>
                  <a:pt x="23813" y="8739"/>
                  <a:pt x="24479" y="7043"/>
                  <a:pt x="24351" y="6660"/>
                </a:cubicBezTo>
                <a:cubicBezTo>
                  <a:pt x="24218" y="6293"/>
                  <a:pt x="19148" y="3324"/>
                  <a:pt x="18480" y="3157"/>
                </a:cubicBezTo>
                <a:cubicBezTo>
                  <a:pt x="17813" y="2991"/>
                  <a:pt x="13744" y="722"/>
                  <a:pt x="11008" y="89"/>
                </a:cubicBezTo>
                <a:cubicBezTo>
                  <a:pt x="10750" y="28"/>
                  <a:pt x="10449" y="0"/>
                  <a:pt x="10114" y="0"/>
                </a:cubicBezTo>
                <a:close/>
              </a:path>
            </a:pathLst>
          </a:custGeom>
          <a:solidFill>
            <a:srgbClr val="6E3D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1208;p52">
            <a:extLst>
              <a:ext uri="{FF2B5EF4-FFF2-40B4-BE49-F238E27FC236}">
                <a16:creationId xmlns:a16="http://schemas.microsoft.com/office/drawing/2014/main" id="{1B87FD2B-0E9B-0048-E6A5-F8228AACEC46}"/>
              </a:ext>
            </a:extLst>
          </p:cNvPr>
          <p:cNvSpPr/>
          <p:nvPr/>
        </p:nvSpPr>
        <p:spPr>
          <a:xfrm>
            <a:off x="2268398" y="4545486"/>
            <a:ext cx="419515" cy="324548"/>
          </a:xfrm>
          <a:custGeom>
            <a:avLst/>
            <a:gdLst/>
            <a:ahLst/>
            <a:cxnLst/>
            <a:rect l="l" t="t" r="r" b="b"/>
            <a:pathLst>
              <a:path w="22984" h="17781" extrusionOk="0">
                <a:moveTo>
                  <a:pt x="2100" y="0"/>
                </a:moveTo>
                <a:cubicBezTo>
                  <a:pt x="1593" y="0"/>
                  <a:pt x="1246" y="25"/>
                  <a:pt x="1134" y="83"/>
                </a:cubicBezTo>
                <a:cubicBezTo>
                  <a:pt x="434" y="517"/>
                  <a:pt x="0" y="2352"/>
                  <a:pt x="67" y="3252"/>
                </a:cubicBezTo>
                <a:cubicBezTo>
                  <a:pt x="100" y="4186"/>
                  <a:pt x="7172" y="17563"/>
                  <a:pt x="7406" y="17696"/>
                </a:cubicBezTo>
                <a:cubicBezTo>
                  <a:pt x="7517" y="17754"/>
                  <a:pt x="7881" y="17780"/>
                  <a:pt x="8425" y="17780"/>
                </a:cubicBezTo>
                <a:cubicBezTo>
                  <a:pt x="11631" y="17780"/>
                  <a:pt x="21069" y="16860"/>
                  <a:pt x="21582" y="16061"/>
                </a:cubicBezTo>
                <a:cubicBezTo>
                  <a:pt x="22216" y="15194"/>
                  <a:pt x="21049" y="12826"/>
                  <a:pt x="20448" y="11925"/>
                </a:cubicBezTo>
                <a:cubicBezTo>
                  <a:pt x="19814" y="11058"/>
                  <a:pt x="8406" y="7355"/>
                  <a:pt x="8173" y="7088"/>
                </a:cubicBezTo>
                <a:cubicBezTo>
                  <a:pt x="7980" y="6863"/>
                  <a:pt x="8437" y="5649"/>
                  <a:pt x="8948" y="5649"/>
                </a:cubicBezTo>
                <a:cubicBezTo>
                  <a:pt x="8967" y="5649"/>
                  <a:pt x="8987" y="5650"/>
                  <a:pt x="9007" y="5654"/>
                </a:cubicBezTo>
                <a:cubicBezTo>
                  <a:pt x="9574" y="5721"/>
                  <a:pt x="14677" y="6421"/>
                  <a:pt x="15111" y="6421"/>
                </a:cubicBezTo>
                <a:cubicBezTo>
                  <a:pt x="15423" y="6421"/>
                  <a:pt x="18906" y="7071"/>
                  <a:pt x="20768" y="7071"/>
                </a:cubicBezTo>
                <a:cubicBezTo>
                  <a:pt x="21292" y="7071"/>
                  <a:pt x="21688" y="7020"/>
                  <a:pt x="21849" y="6888"/>
                </a:cubicBezTo>
                <a:cubicBezTo>
                  <a:pt x="22616" y="6321"/>
                  <a:pt x="22983" y="5087"/>
                  <a:pt x="22650" y="4520"/>
                </a:cubicBezTo>
                <a:cubicBezTo>
                  <a:pt x="22316" y="3886"/>
                  <a:pt x="17346" y="3052"/>
                  <a:pt x="17079" y="3019"/>
                </a:cubicBezTo>
                <a:cubicBezTo>
                  <a:pt x="16779" y="2985"/>
                  <a:pt x="12242" y="751"/>
                  <a:pt x="12076" y="717"/>
                </a:cubicBezTo>
                <a:cubicBezTo>
                  <a:pt x="11907" y="689"/>
                  <a:pt x="4779" y="0"/>
                  <a:pt x="21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1209;p52">
            <a:extLst>
              <a:ext uri="{FF2B5EF4-FFF2-40B4-BE49-F238E27FC236}">
                <a16:creationId xmlns:a16="http://schemas.microsoft.com/office/drawing/2014/main" id="{C565F7AC-6BFD-2073-8CCD-11FF4D0B3E9B}"/>
              </a:ext>
            </a:extLst>
          </p:cNvPr>
          <p:cNvSpPr/>
          <p:nvPr/>
        </p:nvSpPr>
        <p:spPr>
          <a:xfrm>
            <a:off x="2587449" y="4287583"/>
            <a:ext cx="99859" cy="63373"/>
          </a:xfrm>
          <a:custGeom>
            <a:avLst/>
            <a:gdLst/>
            <a:ahLst/>
            <a:cxnLst/>
            <a:rect l="l" t="t" r="r" b="b"/>
            <a:pathLst>
              <a:path w="5471" h="3472" extrusionOk="0">
                <a:moveTo>
                  <a:pt x="3086" y="0"/>
                </a:moveTo>
                <a:cubicBezTo>
                  <a:pt x="3069" y="0"/>
                  <a:pt x="3052" y="1"/>
                  <a:pt x="3036" y="2"/>
                </a:cubicBezTo>
                <a:cubicBezTo>
                  <a:pt x="2269" y="102"/>
                  <a:pt x="1602" y="836"/>
                  <a:pt x="1602" y="836"/>
                </a:cubicBezTo>
                <a:cubicBezTo>
                  <a:pt x="0" y="2204"/>
                  <a:pt x="3470" y="3471"/>
                  <a:pt x="3803" y="3471"/>
                </a:cubicBezTo>
                <a:cubicBezTo>
                  <a:pt x="4137" y="3371"/>
                  <a:pt x="5471" y="2204"/>
                  <a:pt x="5371" y="1870"/>
                </a:cubicBezTo>
                <a:cubicBezTo>
                  <a:pt x="5306" y="1543"/>
                  <a:pt x="3896" y="0"/>
                  <a:pt x="308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1210;p52">
            <a:extLst>
              <a:ext uri="{FF2B5EF4-FFF2-40B4-BE49-F238E27FC236}">
                <a16:creationId xmlns:a16="http://schemas.microsoft.com/office/drawing/2014/main" id="{D76C8085-33CB-6A30-3980-0EBF2CAE776A}"/>
              </a:ext>
            </a:extLst>
          </p:cNvPr>
          <p:cNvSpPr/>
          <p:nvPr/>
        </p:nvSpPr>
        <p:spPr>
          <a:xfrm>
            <a:off x="2672090" y="4439141"/>
            <a:ext cx="99859" cy="63427"/>
          </a:xfrm>
          <a:custGeom>
            <a:avLst/>
            <a:gdLst/>
            <a:ahLst/>
            <a:cxnLst/>
            <a:rect l="l" t="t" r="r" b="b"/>
            <a:pathLst>
              <a:path w="5471" h="3475" extrusionOk="0">
                <a:moveTo>
                  <a:pt x="3108" y="1"/>
                </a:moveTo>
                <a:cubicBezTo>
                  <a:pt x="3084" y="1"/>
                  <a:pt x="3059" y="2"/>
                  <a:pt x="3036" y="5"/>
                </a:cubicBezTo>
                <a:cubicBezTo>
                  <a:pt x="2235" y="72"/>
                  <a:pt x="1568" y="839"/>
                  <a:pt x="1568" y="839"/>
                </a:cubicBezTo>
                <a:cubicBezTo>
                  <a:pt x="0" y="2207"/>
                  <a:pt x="3469" y="3474"/>
                  <a:pt x="3803" y="3474"/>
                </a:cubicBezTo>
                <a:cubicBezTo>
                  <a:pt x="4136" y="3374"/>
                  <a:pt x="5471" y="2207"/>
                  <a:pt x="5371" y="1873"/>
                </a:cubicBezTo>
                <a:cubicBezTo>
                  <a:pt x="5306" y="1549"/>
                  <a:pt x="3922" y="1"/>
                  <a:pt x="31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1211;p52">
            <a:extLst>
              <a:ext uri="{FF2B5EF4-FFF2-40B4-BE49-F238E27FC236}">
                <a16:creationId xmlns:a16="http://schemas.microsoft.com/office/drawing/2014/main" id="{AD0CBDD5-A24E-0185-33F9-A323DCC1B6AD}"/>
              </a:ext>
            </a:extLst>
          </p:cNvPr>
          <p:cNvSpPr/>
          <p:nvPr/>
        </p:nvSpPr>
        <p:spPr>
          <a:xfrm>
            <a:off x="2655644" y="4528273"/>
            <a:ext cx="61347" cy="52111"/>
          </a:xfrm>
          <a:custGeom>
            <a:avLst/>
            <a:gdLst/>
            <a:ahLst/>
            <a:cxnLst/>
            <a:rect l="l" t="t" r="r" b="b"/>
            <a:pathLst>
              <a:path w="3361" h="2855" extrusionOk="0">
                <a:moveTo>
                  <a:pt x="1237" y="0"/>
                </a:moveTo>
                <a:cubicBezTo>
                  <a:pt x="1182" y="0"/>
                  <a:pt x="1136" y="8"/>
                  <a:pt x="1101" y="26"/>
                </a:cubicBezTo>
                <a:cubicBezTo>
                  <a:pt x="668" y="259"/>
                  <a:pt x="0" y="1560"/>
                  <a:pt x="234" y="1860"/>
                </a:cubicBezTo>
                <a:cubicBezTo>
                  <a:pt x="492" y="2147"/>
                  <a:pt x="1764" y="2855"/>
                  <a:pt x="2241" y="2855"/>
                </a:cubicBezTo>
                <a:cubicBezTo>
                  <a:pt x="2318" y="2855"/>
                  <a:pt x="2374" y="2836"/>
                  <a:pt x="2402" y="2794"/>
                </a:cubicBezTo>
                <a:cubicBezTo>
                  <a:pt x="2702" y="2427"/>
                  <a:pt x="3169" y="1593"/>
                  <a:pt x="3269" y="1193"/>
                </a:cubicBezTo>
                <a:cubicBezTo>
                  <a:pt x="3361" y="889"/>
                  <a:pt x="1812" y="0"/>
                  <a:pt x="12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1212;p52">
            <a:extLst>
              <a:ext uri="{FF2B5EF4-FFF2-40B4-BE49-F238E27FC236}">
                <a16:creationId xmlns:a16="http://schemas.microsoft.com/office/drawing/2014/main" id="{C5073C39-715F-7BB9-E193-5F3C4C004CFE}"/>
              </a:ext>
            </a:extLst>
          </p:cNvPr>
          <p:cNvSpPr/>
          <p:nvPr/>
        </p:nvSpPr>
        <p:spPr>
          <a:xfrm>
            <a:off x="2620944" y="4622460"/>
            <a:ext cx="54192" cy="42455"/>
          </a:xfrm>
          <a:custGeom>
            <a:avLst/>
            <a:gdLst/>
            <a:ahLst/>
            <a:cxnLst/>
            <a:rect l="l" t="t" r="r" b="b"/>
            <a:pathLst>
              <a:path w="2969" h="2326" extrusionOk="0">
                <a:moveTo>
                  <a:pt x="704" y="1"/>
                </a:moveTo>
                <a:cubicBezTo>
                  <a:pt x="679" y="1"/>
                  <a:pt x="655" y="1"/>
                  <a:pt x="634" y="3"/>
                </a:cubicBezTo>
                <a:cubicBezTo>
                  <a:pt x="133" y="103"/>
                  <a:pt x="0" y="1504"/>
                  <a:pt x="100" y="1937"/>
                </a:cubicBezTo>
                <a:cubicBezTo>
                  <a:pt x="145" y="2230"/>
                  <a:pt x="966" y="2325"/>
                  <a:pt x="1618" y="2325"/>
                </a:cubicBezTo>
                <a:cubicBezTo>
                  <a:pt x="1931" y="2325"/>
                  <a:pt x="2205" y="2303"/>
                  <a:pt x="2335" y="2271"/>
                </a:cubicBezTo>
                <a:cubicBezTo>
                  <a:pt x="2769" y="2138"/>
                  <a:pt x="2969" y="370"/>
                  <a:pt x="2969" y="370"/>
                </a:cubicBezTo>
                <a:cubicBezTo>
                  <a:pt x="2969" y="370"/>
                  <a:pt x="1309" y="1"/>
                  <a:pt x="70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1213;p52">
            <a:extLst>
              <a:ext uri="{FF2B5EF4-FFF2-40B4-BE49-F238E27FC236}">
                <a16:creationId xmlns:a16="http://schemas.microsoft.com/office/drawing/2014/main" id="{4C2A2939-F51A-31B7-962C-853BB5CD914C}"/>
              </a:ext>
            </a:extLst>
          </p:cNvPr>
          <p:cNvSpPr/>
          <p:nvPr/>
        </p:nvSpPr>
        <p:spPr>
          <a:xfrm>
            <a:off x="2352419" y="4360031"/>
            <a:ext cx="413437" cy="163926"/>
          </a:xfrm>
          <a:custGeom>
            <a:avLst/>
            <a:gdLst/>
            <a:ahLst/>
            <a:cxnLst/>
            <a:rect l="l" t="t" r="r" b="b"/>
            <a:pathLst>
              <a:path w="22651" h="8981" extrusionOk="0">
                <a:moveTo>
                  <a:pt x="7776" y="0"/>
                </a:moveTo>
                <a:cubicBezTo>
                  <a:pt x="7764" y="0"/>
                  <a:pt x="7752" y="1"/>
                  <a:pt x="7739" y="3"/>
                </a:cubicBezTo>
                <a:cubicBezTo>
                  <a:pt x="7673" y="3"/>
                  <a:pt x="7573" y="69"/>
                  <a:pt x="7539" y="169"/>
                </a:cubicBezTo>
                <a:cubicBezTo>
                  <a:pt x="7139" y="803"/>
                  <a:pt x="7239" y="1704"/>
                  <a:pt x="6805" y="2304"/>
                </a:cubicBezTo>
                <a:cubicBezTo>
                  <a:pt x="6572" y="2538"/>
                  <a:pt x="6305" y="2705"/>
                  <a:pt x="6005" y="2838"/>
                </a:cubicBezTo>
                <a:cubicBezTo>
                  <a:pt x="4570" y="3539"/>
                  <a:pt x="3003" y="3972"/>
                  <a:pt x="1368" y="4072"/>
                </a:cubicBezTo>
                <a:cubicBezTo>
                  <a:pt x="1068" y="4072"/>
                  <a:pt x="734" y="4139"/>
                  <a:pt x="501" y="4239"/>
                </a:cubicBezTo>
                <a:cubicBezTo>
                  <a:pt x="201" y="4406"/>
                  <a:pt x="134" y="4673"/>
                  <a:pt x="67" y="4973"/>
                </a:cubicBezTo>
                <a:cubicBezTo>
                  <a:pt x="67" y="5040"/>
                  <a:pt x="1" y="5507"/>
                  <a:pt x="1" y="5507"/>
                </a:cubicBezTo>
                <a:cubicBezTo>
                  <a:pt x="34" y="5507"/>
                  <a:pt x="7506" y="3372"/>
                  <a:pt x="7506" y="3372"/>
                </a:cubicBezTo>
                <a:cubicBezTo>
                  <a:pt x="7506" y="3372"/>
                  <a:pt x="14177" y="5340"/>
                  <a:pt x="15078" y="5840"/>
                </a:cubicBezTo>
                <a:cubicBezTo>
                  <a:pt x="16012" y="6341"/>
                  <a:pt x="19781" y="8842"/>
                  <a:pt x="20315" y="8976"/>
                </a:cubicBezTo>
                <a:cubicBezTo>
                  <a:pt x="20331" y="8979"/>
                  <a:pt x="20350" y="8980"/>
                  <a:pt x="20370" y="8980"/>
                </a:cubicBezTo>
                <a:cubicBezTo>
                  <a:pt x="20804" y="8980"/>
                  <a:pt x="22108" y="8304"/>
                  <a:pt x="22650" y="7475"/>
                </a:cubicBezTo>
                <a:lnTo>
                  <a:pt x="22650" y="7475"/>
                </a:lnTo>
                <a:cubicBezTo>
                  <a:pt x="22216" y="8008"/>
                  <a:pt x="21549" y="8342"/>
                  <a:pt x="20849" y="8375"/>
                </a:cubicBezTo>
                <a:cubicBezTo>
                  <a:pt x="20816" y="8377"/>
                  <a:pt x="20784" y="8377"/>
                  <a:pt x="20753" y="8377"/>
                </a:cubicBezTo>
                <a:cubicBezTo>
                  <a:pt x="20044" y="8377"/>
                  <a:pt x="19622" y="8026"/>
                  <a:pt x="19047" y="7675"/>
                </a:cubicBezTo>
                <a:cubicBezTo>
                  <a:pt x="18547" y="7341"/>
                  <a:pt x="18080" y="7008"/>
                  <a:pt x="17580" y="6674"/>
                </a:cubicBezTo>
                <a:cubicBezTo>
                  <a:pt x="17213" y="6374"/>
                  <a:pt x="16846" y="6140"/>
                  <a:pt x="16512" y="5807"/>
                </a:cubicBezTo>
                <a:cubicBezTo>
                  <a:pt x="16379" y="5673"/>
                  <a:pt x="16212" y="5507"/>
                  <a:pt x="16179" y="5340"/>
                </a:cubicBezTo>
                <a:cubicBezTo>
                  <a:pt x="16079" y="5040"/>
                  <a:pt x="16312" y="4806"/>
                  <a:pt x="16479" y="4539"/>
                </a:cubicBezTo>
                <a:cubicBezTo>
                  <a:pt x="16679" y="4239"/>
                  <a:pt x="16879" y="3905"/>
                  <a:pt x="17079" y="3639"/>
                </a:cubicBezTo>
                <a:cubicBezTo>
                  <a:pt x="17146" y="3572"/>
                  <a:pt x="17179" y="3505"/>
                  <a:pt x="17146" y="3405"/>
                </a:cubicBezTo>
                <a:cubicBezTo>
                  <a:pt x="17107" y="3366"/>
                  <a:pt x="17068" y="3350"/>
                  <a:pt x="17036" y="3350"/>
                </a:cubicBezTo>
                <a:cubicBezTo>
                  <a:pt x="17013" y="3350"/>
                  <a:pt x="16993" y="3358"/>
                  <a:pt x="16979" y="3372"/>
                </a:cubicBezTo>
                <a:cubicBezTo>
                  <a:pt x="16712" y="3472"/>
                  <a:pt x="16479" y="3672"/>
                  <a:pt x="16245" y="3805"/>
                </a:cubicBezTo>
                <a:cubicBezTo>
                  <a:pt x="15912" y="4039"/>
                  <a:pt x="15578" y="4306"/>
                  <a:pt x="15211" y="4406"/>
                </a:cubicBezTo>
                <a:cubicBezTo>
                  <a:pt x="14948" y="4500"/>
                  <a:pt x="14664" y="4541"/>
                  <a:pt x="14382" y="4541"/>
                </a:cubicBezTo>
                <a:cubicBezTo>
                  <a:pt x="14164" y="4541"/>
                  <a:pt x="13948" y="4516"/>
                  <a:pt x="13744" y="4473"/>
                </a:cubicBezTo>
                <a:cubicBezTo>
                  <a:pt x="12910" y="4239"/>
                  <a:pt x="12076" y="3972"/>
                  <a:pt x="11242" y="3705"/>
                </a:cubicBezTo>
                <a:cubicBezTo>
                  <a:pt x="10308" y="3405"/>
                  <a:pt x="9307" y="3172"/>
                  <a:pt x="8340" y="2871"/>
                </a:cubicBezTo>
                <a:cubicBezTo>
                  <a:pt x="7806" y="2705"/>
                  <a:pt x="7506" y="2404"/>
                  <a:pt x="7539" y="1804"/>
                </a:cubicBezTo>
                <a:cubicBezTo>
                  <a:pt x="7573" y="1304"/>
                  <a:pt x="7806" y="970"/>
                  <a:pt x="8006" y="503"/>
                </a:cubicBezTo>
                <a:cubicBezTo>
                  <a:pt x="8070" y="312"/>
                  <a:pt x="8012" y="0"/>
                  <a:pt x="77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1214;p52">
            <a:extLst>
              <a:ext uri="{FF2B5EF4-FFF2-40B4-BE49-F238E27FC236}">
                <a16:creationId xmlns:a16="http://schemas.microsoft.com/office/drawing/2014/main" id="{A2B5312E-1268-FA1B-402D-78AA6508B834}"/>
              </a:ext>
            </a:extLst>
          </p:cNvPr>
          <p:cNvSpPr/>
          <p:nvPr/>
        </p:nvSpPr>
        <p:spPr>
          <a:xfrm>
            <a:off x="2280573" y="4472472"/>
            <a:ext cx="442641" cy="117309"/>
          </a:xfrm>
          <a:custGeom>
            <a:avLst/>
            <a:gdLst/>
            <a:ahLst/>
            <a:cxnLst/>
            <a:rect l="l" t="t" r="r" b="b"/>
            <a:pathLst>
              <a:path w="24251" h="6427" extrusionOk="0">
                <a:moveTo>
                  <a:pt x="10572" y="0"/>
                </a:moveTo>
                <a:cubicBezTo>
                  <a:pt x="10135" y="0"/>
                  <a:pt x="9783" y="424"/>
                  <a:pt x="9541" y="848"/>
                </a:cubicBezTo>
                <a:cubicBezTo>
                  <a:pt x="9340" y="1281"/>
                  <a:pt x="9174" y="1848"/>
                  <a:pt x="8773" y="2115"/>
                </a:cubicBezTo>
                <a:cubicBezTo>
                  <a:pt x="8440" y="2382"/>
                  <a:pt x="7973" y="2449"/>
                  <a:pt x="7572" y="2516"/>
                </a:cubicBezTo>
                <a:cubicBezTo>
                  <a:pt x="6205" y="2682"/>
                  <a:pt x="4904" y="2849"/>
                  <a:pt x="3570" y="3049"/>
                </a:cubicBezTo>
                <a:cubicBezTo>
                  <a:pt x="3183" y="3111"/>
                  <a:pt x="2797" y="3159"/>
                  <a:pt x="2414" y="3159"/>
                </a:cubicBezTo>
                <a:cubicBezTo>
                  <a:pt x="1970" y="3159"/>
                  <a:pt x="1531" y="3095"/>
                  <a:pt x="1101" y="2916"/>
                </a:cubicBezTo>
                <a:cubicBezTo>
                  <a:pt x="634" y="2716"/>
                  <a:pt x="434" y="2282"/>
                  <a:pt x="167" y="1882"/>
                </a:cubicBezTo>
                <a:lnTo>
                  <a:pt x="167" y="1882"/>
                </a:lnTo>
                <a:cubicBezTo>
                  <a:pt x="0" y="3016"/>
                  <a:pt x="501" y="4117"/>
                  <a:pt x="501" y="4117"/>
                </a:cubicBezTo>
                <a:lnTo>
                  <a:pt x="8840" y="3183"/>
                </a:lnTo>
                <a:cubicBezTo>
                  <a:pt x="9107" y="3450"/>
                  <a:pt x="15712" y="4617"/>
                  <a:pt x="15712" y="4617"/>
                </a:cubicBezTo>
                <a:cubicBezTo>
                  <a:pt x="16612" y="5251"/>
                  <a:pt x="21449" y="6285"/>
                  <a:pt x="22516" y="6418"/>
                </a:cubicBezTo>
                <a:cubicBezTo>
                  <a:pt x="22559" y="6424"/>
                  <a:pt x="22601" y="6427"/>
                  <a:pt x="22642" y="6427"/>
                </a:cubicBezTo>
                <a:cubicBezTo>
                  <a:pt x="23578" y="6427"/>
                  <a:pt x="24251" y="5028"/>
                  <a:pt x="24251" y="4517"/>
                </a:cubicBezTo>
                <a:cubicBezTo>
                  <a:pt x="24251" y="4484"/>
                  <a:pt x="24184" y="4384"/>
                  <a:pt x="24184" y="4350"/>
                </a:cubicBezTo>
                <a:cubicBezTo>
                  <a:pt x="24118" y="4784"/>
                  <a:pt x="23984" y="5218"/>
                  <a:pt x="23717" y="5584"/>
                </a:cubicBezTo>
                <a:cubicBezTo>
                  <a:pt x="23484" y="5985"/>
                  <a:pt x="23050" y="6218"/>
                  <a:pt x="22617" y="6252"/>
                </a:cubicBezTo>
                <a:cubicBezTo>
                  <a:pt x="22350" y="6252"/>
                  <a:pt x="22116" y="6185"/>
                  <a:pt x="21849" y="6085"/>
                </a:cubicBezTo>
                <a:cubicBezTo>
                  <a:pt x="20715" y="5718"/>
                  <a:pt x="19614" y="5384"/>
                  <a:pt x="18480" y="5017"/>
                </a:cubicBezTo>
                <a:cubicBezTo>
                  <a:pt x="18047" y="4884"/>
                  <a:pt x="17646" y="4717"/>
                  <a:pt x="17379" y="4350"/>
                </a:cubicBezTo>
                <a:cubicBezTo>
                  <a:pt x="17046" y="3783"/>
                  <a:pt x="17346" y="3083"/>
                  <a:pt x="17680" y="2549"/>
                </a:cubicBezTo>
                <a:cubicBezTo>
                  <a:pt x="17612" y="2472"/>
                  <a:pt x="17525" y="2439"/>
                  <a:pt x="17431" y="2439"/>
                </a:cubicBezTo>
                <a:cubicBezTo>
                  <a:pt x="17201" y="2439"/>
                  <a:pt x="16931" y="2636"/>
                  <a:pt x="16812" y="2849"/>
                </a:cubicBezTo>
                <a:cubicBezTo>
                  <a:pt x="16612" y="3116"/>
                  <a:pt x="16479" y="3516"/>
                  <a:pt x="16145" y="3683"/>
                </a:cubicBezTo>
                <a:cubicBezTo>
                  <a:pt x="16025" y="3728"/>
                  <a:pt x="15904" y="3746"/>
                  <a:pt x="15784" y="3746"/>
                </a:cubicBezTo>
                <a:cubicBezTo>
                  <a:pt x="15637" y="3746"/>
                  <a:pt x="15491" y="3720"/>
                  <a:pt x="15345" y="3683"/>
                </a:cubicBezTo>
                <a:cubicBezTo>
                  <a:pt x="14177" y="3416"/>
                  <a:pt x="12976" y="3216"/>
                  <a:pt x="11809" y="2949"/>
                </a:cubicBezTo>
                <a:cubicBezTo>
                  <a:pt x="11342" y="2882"/>
                  <a:pt x="10841" y="2749"/>
                  <a:pt x="10541" y="2415"/>
                </a:cubicBezTo>
                <a:cubicBezTo>
                  <a:pt x="9974" y="1782"/>
                  <a:pt x="10341" y="748"/>
                  <a:pt x="10708" y="14"/>
                </a:cubicBezTo>
                <a:cubicBezTo>
                  <a:pt x="10662" y="5"/>
                  <a:pt x="10616" y="0"/>
                  <a:pt x="1057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1215;p52">
            <a:extLst>
              <a:ext uri="{FF2B5EF4-FFF2-40B4-BE49-F238E27FC236}">
                <a16:creationId xmlns:a16="http://schemas.microsoft.com/office/drawing/2014/main" id="{CED4089C-4323-FA32-FA88-EA02C8A2520E}"/>
              </a:ext>
            </a:extLst>
          </p:cNvPr>
          <p:cNvSpPr/>
          <p:nvPr/>
        </p:nvSpPr>
        <p:spPr>
          <a:xfrm>
            <a:off x="2306749" y="4581700"/>
            <a:ext cx="382992" cy="93544"/>
          </a:xfrm>
          <a:custGeom>
            <a:avLst/>
            <a:gdLst/>
            <a:ahLst/>
            <a:cxnLst/>
            <a:rect l="l" t="t" r="r" b="b"/>
            <a:pathLst>
              <a:path w="20983" h="5125" extrusionOk="0">
                <a:moveTo>
                  <a:pt x="6372" y="1"/>
                </a:moveTo>
                <a:cubicBezTo>
                  <a:pt x="6005" y="1"/>
                  <a:pt x="5805" y="401"/>
                  <a:pt x="5538" y="735"/>
                </a:cubicBezTo>
                <a:cubicBezTo>
                  <a:pt x="5171" y="1235"/>
                  <a:pt x="4471" y="1435"/>
                  <a:pt x="3837" y="1502"/>
                </a:cubicBezTo>
                <a:cubicBezTo>
                  <a:pt x="3203" y="1502"/>
                  <a:pt x="2536" y="1368"/>
                  <a:pt x="1902" y="1268"/>
                </a:cubicBezTo>
                <a:cubicBezTo>
                  <a:pt x="1693" y="1245"/>
                  <a:pt x="1468" y="1230"/>
                  <a:pt x="1239" y="1230"/>
                </a:cubicBezTo>
                <a:cubicBezTo>
                  <a:pt x="811" y="1230"/>
                  <a:pt x="370" y="1283"/>
                  <a:pt x="1" y="1435"/>
                </a:cubicBezTo>
                <a:cubicBezTo>
                  <a:pt x="1435" y="2036"/>
                  <a:pt x="2869" y="2536"/>
                  <a:pt x="4371" y="3003"/>
                </a:cubicBezTo>
                <a:cubicBezTo>
                  <a:pt x="5171" y="3236"/>
                  <a:pt x="6005" y="3503"/>
                  <a:pt x="6772" y="3737"/>
                </a:cubicBezTo>
                <a:cubicBezTo>
                  <a:pt x="6872" y="3703"/>
                  <a:pt x="6939" y="3703"/>
                  <a:pt x="7006" y="3703"/>
                </a:cubicBezTo>
                <a:cubicBezTo>
                  <a:pt x="7539" y="3770"/>
                  <a:pt x="12610" y="4504"/>
                  <a:pt x="13077" y="4504"/>
                </a:cubicBezTo>
                <a:cubicBezTo>
                  <a:pt x="13413" y="4504"/>
                  <a:pt x="16834" y="5125"/>
                  <a:pt x="18714" y="5125"/>
                </a:cubicBezTo>
                <a:cubicBezTo>
                  <a:pt x="19260" y="5125"/>
                  <a:pt x="19676" y="5073"/>
                  <a:pt x="19848" y="4938"/>
                </a:cubicBezTo>
                <a:cubicBezTo>
                  <a:pt x="20582" y="4371"/>
                  <a:pt x="20982" y="3203"/>
                  <a:pt x="20615" y="2569"/>
                </a:cubicBezTo>
                <a:cubicBezTo>
                  <a:pt x="20582" y="2503"/>
                  <a:pt x="20515" y="2402"/>
                  <a:pt x="20382" y="2336"/>
                </a:cubicBezTo>
                <a:lnTo>
                  <a:pt x="20382" y="2336"/>
                </a:lnTo>
                <a:cubicBezTo>
                  <a:pt x="20415" y="2669"/>
                  <a:pt x="20515" y="3036"/>
                  <a:pt x="20482" y="3270"/>
                </a:cubicBezTo>
                <a:cubicBezTo>
                  <a:pt x="20382" y="3837"/>
                  <a:pt x="20182" y="4371"/>
                  <a:pt x="19715" y="4671"/>
                </a:cubicBezTo>
                <a:cubicBezTo>
                  <a:pt x="19437" y="4861"/>
                  <a:pt x="19115" y="4917"/>
                  <a:pt x="18780" y="4917"/>
                </a:cubicBezTo>
                <a:cubicBezTo>
                  <a:pt x="18471" y="4917"/>
                  <a:pt x="18151" y="4870"/>
                  <a:pt x="17847" y="4838"/>
                </a:cubicBezTo>
                <a:cubicBezTo>
                  <a:pt x="17313" y="4737"/>
                  <a:pt x="16713" y="4671"/>
                  <a:pt x="16179" y="4571"/>
                </a:cubicBezTo>
                <a:cubicBezTo>
                  <a:pt x="15378" y="4437"/>
                  <a:pt x="14311" y="4204"/>
                  <a:pt x="14211" y="3236"/>
                </a:cubicBezTo>
                <a:cubicBezTo>
                  <a:pt x="14178" y="2703"/>
                  <a:pt x="14544" y="2536"/>
                  <a:pt x="14811" y="2169"/>
                </a:cubicBezTo>
                <a:lnTo>
                  <a:pt x="14811" y="2169"/>
                </a:lnTo>
                <a:cubicBezTo>
                  <a:pt x="14011" y="2336"/>
                  <a:pt x="13210" y="2936"/>
                  <a:pt x="12476" y="3203"/>
                </a:cubicBezTo>
                <a:cubicBezTo>
                  <a:pt x="11946" y="3387"/>
                  <a:pt x="11412" y="3455"/>
                  <a:pt x="10875" y="3455"/>
                </a:cubicBezTo>
                <a:cubicBezTo>
                  <a:pt x="9759" y="3455"/>
                  <a:pt x="8632" y="3161"/>
                  <a:pt x="7506" y="3003"/>
                </a:cubicBezTo>
                <a:cubicBezTo>
                  <a:pt x="5638" y="2703"/>
                  <a:pt x="6172" y="1368"/>
                  <a:pt x="63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1216;p52">
            <a:extLst>
              <a:ext uri="{FF2B5EF4-FFF2-40B4-BE49-F238E27FC236}">
                <a16:creationId xmlns:a16="http://schemas.microsoft.com/office/drawing/2014/main" id="{5D8F6D61-DD75-8D6B-4522-B74DA72CE007}"/>
              </a:ext>
            </a:extLst>
          </p:cNvPr>
          <p:cNvSpPr/>
          <p:nvPr/>
        </p:nvSpPr>
        <p:spPr>
          <a:xfrm>
            <a:off x="2313448" y="4646701"/>
            <a:ext cx="295928" cy="402614"/>
          </a:xfrm>
          <a:custGeom>
            <a:avLst/>
            <a:gdLst/>
            <a:ahLst/>
            <a:cxnLst/>
            <a:rect l="l" t="t" r="r" b="b"/>
            <a:pathLst>
              <a:path w="16213" h="22058" extrusionOk="0">
                <a:moveTo>
                  <a:pt x="447" y="1"/>
                </a:moveTo>
                <a:cubicBezTo>
                  <a:pt x="421" y="1"/>
                  <a:pt x="395" y="4"/>
                  <a:pt x="368" y="9"/>
                </a:cubicBezTo>
                <a:cubicBezTo>
                  <a:pt x="101" y="76"/>
                  <a:pt x="1" y="509"/>
                  <a:pt x="34" y="843"/>
                </a:cubicBezTo>
                <a:cubicBezTo>
                  <a:pt x="468" y="5213"/>
                  <a:pt x="4270" y="8448"/>
                  <a:pt x="5238" y="12651"/>
                </a:cubicBezTo>
                <a:cubicBezTo>
                  <a:pt x="5938" y="15553"/>
                  <a:pt x="5171" y="18989"/>
                  <a:pt x="4704" y="22058"/>
                </a:cubicBezTo>
                <a:lnTo>
                  <a:pt x="7273" y="22058"/>
                </a:lnTo>
                <a:cubicBezTo>
                  <a:pt x="7273" y="20390"/>
                  <a:pt x="7439" y="18689"/>
                  <a:pt x="8040" y="17155"/>
                </a:cubicBezTo>
                <a:cubicBezTo>
                  <a:pt x="8939" y="14937"/>
                  <a:pt x="11129" y="13043"/>
                  <a:pt x="13476" y="13043"/>
                </a:cubicBezTo>
                <a:cubicBezTo>
                  <a:pt x="13741" y="13043"/>
                  <a:pt x="14009" y="13067"/>
                  <a:pt x="14278" y="13118"/>
                </a:cubicBezTo>
                <a:cubicBezTo>
                  <a:pt x="14513" y="13146"/>
                  <a:pt x="14795" y="13191"/>
                  <a:pt x="15061" y="13191"/>
                </a:cubicBezTo>
                <a:cubicBezTo>
                  <a:pt x="15434" y="13191"/>
                  <a:pt x="15776" y="13102"/>
                  <a:pt x="15912" y="12751"/>
                </a:cubicBezTo>
                <a:cubicBezTo>
                  <a:pt x="16212" y="12118"/>
                  <a:pt x="15212" y="11651"/>
                  <a:pt x="14511" y="11551"/>
                </a:cubicBezTo>
                <a:cubicBezTo>
                  <a:pt x="11509" y="11184"/>
                  <a:pt x="8640" y="9949"/>
                  <a:pt x="6205" y="8148"/>
                </a:cubicBezTo>
                <a:cubicBezTo>
                  <a:pt x="4471" y="6847"/>
                  <a:pt x="2469" y="4646"/>
                  <a:pt x="1702" y="2544"/>
                </a:cubicBezTo>
                <a:cubicBezTo>
                  <a:pt x="1502" y="1910"/>
                  <a:pt x="1335" y="1210"/>
                  <a:pt x="1068" y="609"/>
                </a:cubicBezTo>
                <a:cubicBezTo>
                  <a:pt x="976" y="333"/>
                  <a:pt x="743" y="1"/>
                  <a:pt x="44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1217;p52">
            <a:extLst>
              <a:ext uri="{FF2B5EF4-FFF2-40B4-BE49-F238E27FC236}">
                <a16:creationId xmlns:a16="http://schemas.microsoft.com/office/drawing/2014/main" id="{DED9BE36-0811-0305-9C65-F0B84C00F116}"/>
              </a:ext>
            </a:extLst>
          </p:cNvPr>
          <p:cNvSpPr/>
          <p:nvPr/>
        </p:nvSpPr>
        <p:spPr>
          <a:xfrm>
            <a:off x="2309195" y="4521373"/>
            <a:ext cx="209447" cy="49994"/>
          </a:xfrm>
          <a:custGeom>
            <a:avLst/>
            <a:gdLst/>
            <a:ahLst/>
            <a:cxnLst/>
            <a:rect l="l" t="t" r="r" b="b"/>
            <a:pathLst>
              <a:path w="11475" h="2739" extrusionOk="0">
                <a:moveTo>
                  <a:pt x="7200" y="1"/>
                </a:moveTo>
                <a:cubicBezTo>
                  <a:pt x="7113" y="1"/>
                  <a:pt x="7026" y="2"/>
                  <a:pt x="6938" y="3"/>
                </a:cubicBezTo>
                <a:lnTo>
                  <a:pt x="0" y="1204"/>
                </a:lnTo>
                <a:cubicBezTo>
                  <a:pt x="953" y="1126"/>
                  <a:pt x="1927" y="1070"/>
                  <a:pt x="2900" y="1070"/>
                </a:cubicBezTo>
                <a:cubicBezTo>
                  <a:pt x="4004" y="1070"/>
                  <a:pt x="5107" y="1142"/>
                  <a:pt x="6171" y="1338"/>
                </a:cubicBezTo>
                <a:cubicBezTo>
                  <a:pt x="7005" y="1471"/>
                  <a:pt x="7772" y="1671"/>
                  <a:pt x="8573" y="1871"/>
                </a:cubicBezTo>
                <a:cubicBezTo>
                  <a:pt x="9540" y="2138"/>
                  <a:pt x="10474" y="2372"/>
                  <a:pt x="11408" y="2739"/>
                </a:cubicBezTo>
                <a:cubicBezTo>
                  <a:pt x="11442" y="2172"/>
                  <a:pt x="11442" y="1571"/>
                  <a:pt x="11475" y="1004"/>
                </a:cubicBezTo>
                <a:cubicBezTo>
                  <a:pt x="10150" y="279"/>
                  <a:pt x="8707" y="1"/>
                  <a:pt x="7200" y="1"/>
                </a:cubicBezTo>
                <a:close/>
              </a:path>
            </a:pathLst>
          </a:custGeom>
          <a:solidFill>
            <a:srgbClr val="6E3D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1218;p52">
            <a:extLst>
              <a:ext uri="{FF2B5EF4-FFF2-40B4-BE49-F238E27FC236}">
                <a16:creationId xmlns:a16="http://schemas.microsoft.com/office/drawing/2014/main" id="{4EFB592B-D313-909F-1F8F-393B69C02949}"/>
              </a:ext>
            </a:extLst>
          </p:cNvPr>
          <p:cNvSpPr/>
          <p:nvPr/>
        </p:nvSpPr>
        <p:spPr>
          <a:xfrm>
            <a:off x="4938601" y="4187153"/>
            <a:ext cx="261230" cy="185737"/>
          </a:xfrm>
          <a:custGeom>
            <a:avLst/>
            <a:gdLst/>
            <a:ahLst/>
            <a:cxnLst/>
            <a:rect l="l" t="t" r="r" b="b"/>
            <a:pathLst>
              <a:path w="14312" h="10176" extrusionOk="0">
                <a:moveTo>
                  <a:pt x="11342" y="0"/>
                </a:moveTo>
                <a:cubicBezTo>
                  <a:pt x="10842" y="0"/>
                  <a:pt x="601" y="5938"/>
                  <a:pt x="301" y="7372"/>
                </a:cubicBezTo>
                <a:cubicBezTo>
                  <a:pt x="1" y="8840"/>
                  <a:pt x="1469" y="10107"/>
                  <a:pt x="2169" y="10174"/>
                </a:cubicBezTo>
                <a:cubicBezTo>
                  <a:pt x="2176" y="10175"/>
                  <a:pt x="2183" y="10175"/>
                  <a:pt x="2191" y="10175"/>
                </a:cubicBezTo>
                <a:cubicBezTo>
                  <a:pt x="2977" y="10175"/>
                  <a:pt x="10041" y="6872"/>
                  <a:pt x="10041" y="6872"/>
                </a:cubicBezTo>
                <a:lnTo>
                  <a:pt x="10041" y="6872"/>
                </a:lnTo>
                <a:lnTo>
                  <a:pt x="9975" y="7506"/>
                </a:lnTo>
                <a:lnTo>
                  <a:pt x="12944" y="9140"/>
                </a:lnTo>
                <a:cubicBezTo>
                  <a:pt x="12944" y="9140"/>
                  <a:pt x="14311" y="3436"/>
                  <a:pt x="14144" y="2535"/>
                </a:cubicBezTo>
                <a:cubicBezTo>
                  <a:pt x="13978" y="1668"/>
                  <a:pt x="11809" y="0"/>
                  <a:pt x="11342" y="0"/>
                </a:cubicBezTo>
                <a:close/>
              </a:path>
            </a:pathLst>
          </a:custGeom>
          <a:solidFill>
            <a:srgbClr val="6E3D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1219;p52">
            <a:extLst>
              <a:ext uri="{FF2B5EF4-FFF2-40B4-BE49-F238E27FC236}">
                <a16:creationId xmlns:a16="http://schemas.microsoft.com/office/drawing/2014/main" id="{D4C1C14E-8BF2-1575-9F5C-B966B9FD534B}"/>
              </a:ext>
            </a:extLst>
          </p:cNvPr>
          <p:cNvSpPr/>
          <p:nvPr/>
        </p:nvSpPr>
        <p:spPr>
          <a:xfrm>
            <a:off x="5112136" y="4245600"/>
            <a:ext cx="72481" cy="97560"/>
          </a:xfrm>
          <a:custGeom>
            <a:avLst/>
            <a:gdLst/>
            <a:ahLst/>
            <a:cxnLst/>
            <a:rect l="l" t="t" r="r" b="b"/>
            <a:pathLst>
              <a:path w="3971" h="5345" extrusionOk="0">
                <a:moveTo>
                  <a:pt x="3803" y="1"/>
                </a:moveTo>
                <a:cubicBezTo>
                  <a:pt x="2769" y="1001"/>
                  <a:pt x="1735" y="1969"/>
                  <a:pt x="668" y="2969"/>
                </a:cubicBezTo>
                <a:cubicBezTo>
                  <a:pt x="501" y="3136"/>
                  <a:pt x="334" y="3270"/>
                  <a:pt x="268" y="3470"/>
                </a:cubicBezTo>
                <a:cubicBezTo>
                  <a:pt x="1" y="4003"/>
                  <a:pt x="301" y="4637"/>
                  <a:pt x="801" y="4937"/>
                </a:cubicBezTo>
                <a:cubicBezTo>
                  <a:pt x="1268" y="5238"/>
                  <a:pt x="1802" y="5271"/>
                  <a:pt x="2302" y="5304"/>
                </a:cubicBezTo>
                <a:cubicBezTo>
                  <a:pt x="2390" y="5331"/>
                  <a:pt x="2482" y="5345"/>
                  <a:pt x="2568" y="5345"/>
                </a:cubicBezTo>
                <a:cubicBezTo>
                  <a:pt x="2908" y="5345"/>
                  <a:pt x="3162" y="5137"/>
                  <a:pt x="2736" y="4737"/>
                </a:cubicBezTo>
                <a:cubicBezTo>
                  <a:pt x="2603" y="4604"/>
                  <a:pt x="2436" y="4504"/>
                  <a:pt x="2302" y="4404"/>
                </a:cubicBezTo>
                <a:cubicBezTo>
                  <a:pt x="1935" y="4003"/>
                  <a:pt x="1969" y="3336"/>
                  <a:pt x="2269" y="2836"/>
                </a:cubicBezTo>
                <a:cubicBezTo>
                  <a:pt x="2569" y="2336"/>
                  <a:pt x="3003" y="1969"/>
                  <a:pt x="3336" y="1568"/>
                </a:cubicBezTo>
                <a:cubicBezTo>
                  <a:pt x="3737" y="1135"/>
                  <a:pt x="3970" y="568"/>
                  <a:pt x="38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1220;p52">
            <a:extLst>
              <a:ext uri="{FF2B5EF4-FFF2-40B4-BE49-F238E27FC236}">
                <a16:creationId xmlns:a16="http://schemas.microsoft.com/office/drawing/2014/main" id="{F7CEBD18-1B54-C800-DF4D-060E177C1B31}"/>
              </a:ext>
            </a:extLst>
          </p:cNvPr>
          <p:cNvSpPr/>
          <p:nvPr/>
        </p:nvSpPr>
        <p:spPr>
          <a:xfrm>
            <a:off x="4867978" y="4323542"/>
            <a:ext cx="420118" cy="199299"/>
          </a:xfrm>
          <a:custGeom>
            <a:avLst/>
            <a:gdLst/>
            <a:ahLst/>
            <a:cxnLst/>
            <a:rect l="l" t="t" r="r" b="b"/>
            <a:pathLst>
              <a:path w="23017" h="10919" extrusionOk="0">
                <a:moveTo>
                  <a:pt x="13810" y="0"/>
                </a:moveTo>
                <a:cubicBezTo>
                  <a:pt x="13810" y="0"/>
                  <a:pt x="4971" y="3203"/>
                  <a:pt x="4270" y="3970"/>
                </a:cubicBezTo>
                <a:cubicBezTo>
                  <a:pt x="3536" y="4704"/>
                  <a:pt x="1" y="7739"/>
                  <a:pt x="101" y="8840"/>
                </a:cubicBezTo>
                <a:cubicBezTo>
                  <a:pt x="164" y="9850"/>
                  <a:pt x="1958" y="10919"/>
                  <a:pt x="2547" y="10919"/>
                </a:cubicBezTo>
                <a:cubicBezTo>
                  <a:pt x="2581" y="10919"/>
                  <a:pt x="2610" y="10915"/>
                  <a:pt x="2636" y="10908"/>
                </a:cubicBezTo>
                <a:cubicBezTo>
                  <a:pt x="3103" y="10808"/>
                  <a:pt x="6939" y="8306"/>
                  <a:pt x="7839" y="7806"/>
                </a:cubicBezTo>
                <a:cubicBezTo>
                  <a:pt x="8773" y="7305"/>
                  <a:pt x="15478" y="5337"/>
                  <a:pt x="15478" y="5337"/>
                </a:cubicBezTo>
                <a:lnTo>
                  <a:pt x="23017" y="7506"/>
                </a:lnTo>
                <a:cubicBezTo>
                  <a:pt x="23017" y="7506"/>
                  <a:pt x="22717" y="4970"/>
                  <a:pt x="22183" y="4303"/>
                </a:cubicBezTo>
                <a:cubicBezTo>
                  <a:pt x="21649" y="3636"/>
                  <a:pt x="13810" y="0"/>
                  <a:pt x="13810" y="0"/>
                </a:cubicBezTo>
                <a:close/>
              </a:path>
            </a:pathLst>
          </a:custGeom>
          <a:solidFill>
            <a:srgbClr val="6E3D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1221;p52">
            <a:extLst>
              <a:ext uri="{FF2B5EF4-FFF2-40B4-BE49-F238E27FC236}">
                <a16:creationId xmlns:a16="http://schemas.microsoft.com/office/drawing/2014/main" id="{F307CC51-5E2B-D402-AD33-640EEDE9B3A0}"/>
              </a:ext>
            </a:extLst>
          </p:cNvPr>
          <p:cNvSpPr/>
          <p:nvPr/>
        </p:nvSpPr>
        <p:spPr>
          <a:xfrm>
            <a:off x="4914360" y="4431530"/>
            <a:ext cx="446803" cy="159509"/>
          </a:xfrm>
          <a:custGeom>
            <a:avLst/>
            <a:gdLst/>
            <a:ahLst/>
            <a:cxnLst/>
            <a:rect l="l" t="t" r="r" b="b"/>
            <a:pathLst>
              <a:path w="24479" h="8739" extrusionOk="0">
                <a:moveTo>
                  <a:pt x="14365" y="0"/>
                </a:moveTo>
                <a:cubicBezTo>
                  <a:pt x="14030" y="0"/>
                  <a:pt x="13729" y="28"/>
                  <a:pt x="13471" y="89"/>
                </a:cubicBezTo>
                <a:cubicBezTo>
                  <a:pt x="10769" y="722"/>
                  <a:pt x="6666" y="2991"/>
                  <a:pt x="5999" y="3157"/>
                </a:cubicBezTo>
                <a:cubicBezTo>
                  <a:pt x="5332" y="3324"/>
                  <a:pt x="262" y="6293"/>
                  <a:pt x="128" y="6660"/>
                </a:cubicBezTo>
                <a:cubicBezTo>
                  <a:pt x="0" y="7043"/>
                  <a:pt x="697" y="8739"/>
                  <a:pt x="1693" y="8739"/>
                </a:cubicBezTo>
                <a:cubicBezTo>
                  <a:pt x="1738" y="8739"/>
                  <a:pt x="1783" y="8735"/>
                  <a:pt x="1829" y="8728"/>
                </a:cubicBezTo>
                <a:cubicBezTo>
                  <a:pt x="2930" y="8561"/>
                  <a:pt x="7734" y="7494"/>
                  <a:pt x="8634" y="6927"/>
                </a:cubicBezTo>
                <a:cubicBezTo>
                  <a:pt x="8634" y="6927"/>
                  <a:pt x="15272" y="5759"/>
                  <a:pt x="15506" y="5459"/>
                </a:cubicBezTo>
                <a:lnTo>
                  <a:pt x="23812" y="6393"/>
                </a:lnTo>
                <a:cubicBezTo>
                  <a:pt x="23812" y="6393"/>
                  <a:pt x="24479" y="4925"/>
                  <a:pt x="24079" y="3658"/>
                </a:cubicBezTo>
                <a:cubicBezTo>
                  <a:pt x="23686" y="2511"/>
                  <a:pt x="17535" y="0"/>
                  <a:pt x="14365" y="0"/>
                </a:cubicBezTo>
                <a:close/>
              </a:path>
            </a:pathLst>
          </a:custGeom>
          <a:solidFill>
            <a:srgbClr val="6E3D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1222;p52">
            <a:extLst>
              <a:ext uri="{FF2B5EF4-FFF2-40B4-BE49-F238E27FC236}">
                <a16:creationId xmlns:a16="http://schemas.microsoft.com/office/drawing/2014/main" id="{2A34199F-8F04-49A9-F4B8-F2D1D50D918D}"/>
              </a:ext>
            </a:extLst>
          </p:cNvPr>
          <p:cNvSpPr/>
          <p:nvPr/>
        </p:nvSpPr>
        <p:spPr>
          <a:xfrm>
            <a:off x="4950794" y="4545486"/>
            <a:ext cx="418895" cy="324475"/>
          </a:xfrm>
          <a:custGeom>
            <a:avLst/>
            <a:gdLst/>
            <a:ahLst/>
            <a:cxnLst/>
            <a:rect l="l" t="t" r="r" b="b"/>
            <a:pathLst>
              <a:path w="22950" h="17777" extrusionOk="0">
                <a:moveTo>
                  <a:pt x="20884" y="0"/>
                </a:moveTo>
                <a:cubicBezTo>
                  <a:pt x="18206" y="0"/>
                  <a:pt x="11082" y="689"/>
                  <a:pt x="10941" y="717"/>
                </a:cubicBezTo>
                <a:cubicBezTo>
                  <a:pt x="10774" y="751"/>
                  <a:pt x="6238" y="2985"/>
                  <a:pt x="5938" y="3019"/>
                </a:cubicBezTo>
                <a:cubicBezTo>
                  <a:pt x="5637" y="3052"/>
                  <a:pt x="667" y="3886"/>
                  <a:pt x="334" y="4520"/>
                </a:cubicBezTo>
                <a:cubicBezTo>
                  <a:pt x="0" y="5087"/>
                  <a:pt x="400" y="6321"/>
                  <a:pt x="1134" y="6888"/>
                </a:cubicBezTo>
                <a:cubicBezTo>
                  <a:pt x="1295" y="7020"/>
                  <a:pt x="1691" y="7071"/>
                  <a:pt x="2215" y="7071"/>
                </a:cubicBezTo>
                <a:cubicBezTo>
                  <a:pt x="4079" y="7071"/>
                  <a:pt x="7567" y="6421"/>
                  <a:pt x="7906" y="6421"/>
                </a:cubicBezTo>
                <a:cubicBezTo>
                  <a:pt x="8306" y="6421"/>
                  <a:pt x="13443" y="5721"/>
                  <a:pt x="13977" y="5654"/>
                </a:cubicBezTo>
                <a:cubicBezTo>
                  <a:pt x="13996" y="5650"/>
                  <a:pt x="14016" y="5649"/>
                  <a:pt x="14036" y="5649"/>
                </a:cubicBezTo>
                <a:cubicBezTo>
                  <a:pt x="14546" y="5649"/>
                  <a:pt x="15003" y="6863"/>
                  <a:pt x="14811" y="7088"/>
                </a:cubicBezTo>
                <a:cubicBezTo>
                  <a:pt x="14611" y="7389"/>
                  <a:pt x="3169" y="11058"/>
                  <a:pt x="2569" y="11925"/>
                </a:cubicBezTo>
                <a:cubicBezTo>
                  <a:pt x="1935" y="12826"/>
                  <a:pt x="767" y="15194"/>
                  <a:pt x="1434" y="16061"/>
                </a:cubicBezTo>
                <a:cubicBezTo>
                  <a:pt x="2009" y="16808"/>
                  <a:pt x="11506" y="17777"/>
                  <a:pt x="14649" y="17777"/>
                </a:cubicBezTo>
                <a:cubicBezTo>
                  <a:pt x="15158" y="17777"/>
                  <a:pt x="15500" y="17752"/>
                  <a:pt x="15611" y="17696"/>
                </a:cubicBezTo>
                <a:cubicBezTo>
                  <a:pt x="15811" y="17563"/>
                  <a:pt x="22916" y="4186"/>
                  <a:pt x="22950" y="3252"/>
                </a:cubicBezTo>
                <a:cubicBezTo>
                  <a:pt x="22950" y="2352"/>
                  <a:pt x="22583" y="517"/>
                  <a:pt x="21849" y="83"/>
                </a:cubicBezTo>
                <a:cubicBezTo>
                  <a:pt x="21738" y="25"/>
                  <a:pt x="21390" y="0"/>
                  <a:pt x="2088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1223;p52">
            <a:extLst>
              <a:ext uri="{FF2B5EF4-FFF2-40B4-BE49-F238E27FC236}">
                <a16:creationId xmlns:a16="http://schemas.microsoft.com/office/drawing/2014/main" id="{432423BF-28AE-1A0A-3684-352BA4ABBF7F}"/>
              </a:ext>
            </a:extLst>
          </p:cNvPr>
          <p:cNvSpPr/>
          <p:nvPr/>
        </p:nvSpPr>
        <p:spPr>
          <a:xfrm>
            <a:off x="4951396" y="4287583"/>
            <a:ext cx="99878" cy="63373"/>
          </a:xfrm>
          <a:custGeom>
            <a:avLst/>
            <a:gdLst/>
            <a:ahLst/>
            <a:cxnLst/>
            <a:rect l="l" t="t" r="r" b="b"/>
            <a:pathLst>
              <a:path w="5472" h="3472" extrusionOk="0">
                <a:moveTo>
                  <a:pt x="2386" y="0"/>
                </a:moveTo>
                <a:cubicBezTo>
                  <a:pt x="1577" y="0"/>
                  <a:pt x="199" y="1543"/>
                  <a:pt x="101" y="1870"/>
                </a:cubicBezTo>
                <a:cubicBezTo>
                  <a:pt x="0" y="2204"/>
                  <a:pt x="1368" y="3371"/>
                  <a:pt x="1668" y="3471"/>
                </a:cubicBezTo>
                <a:cubicBezTo>
                  <a:pt x="2035" y="3471"/>
                  <a:pt x="5471" y="2204"/>
                  <a:pt x="3903" y="836"/>
                </a:cubicBezTo>
                <a:cubicBezTo>
                  <a:pt x="3903" y="836"/>
                  <a:pt x="3236" y="102"/>
                  <a:pt x="2436" y="2"/>
                </a:cubicBezTo>
                <a:cubicBezTo>
                  <a:pt x="2419" y="1"/>
                  <a:pt x="2403" y="0"/>
                  <a:pt x="238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1224;p52">
            <a:extLst>
              <a:ext uri="{FF2B5EF4-FFF2-40B4-BE49-F238E27FC236}">
                <a16:creationId xmlns:a16="http://schemas.microsoft.com/office/drawing/2014/main" id="{1ED2D632-EF93-FE02-D97A-B5F35BF4904C}"/>
              </a:ext>
            </a:extLst>
          </p:cNvPr>
          <p:cNvSpPr/>
          <p:nvPr/>
        </p:nvSpPr>
        <p:spPr>
          <a:xfrm>
            <a:off x="4867376" y="4439141"/>
            <a:ext cx="99859" cy="63427"/>
          </a:xfrm>
          <a:custGeom>
            <a:avLst/>
            <a:gdLst/>
            <a:ahLst/>
            <a:cxnLst/>
            <a:rect l="l" t="t" r="r" b="b"/>
            <a:pathLst>
              <a:path w="5471" h="3475" extrusionOk="0">
                <a:moveTo>
                  <a:pt x="2332" y="1"/>
                </a:moveTo>
                <a:cubicBezTo>
                  <a:pt x="1549" y="1"/>
                  <a:pt x="164" y="1549"/>
                  <a:pt x="67" y="1873"/>
                </a:cubicBezTo>
                <a:cubicBezTo>
                  <a:pt x="0" y="2207"/>
                  <a:pt x="1334" y="3374"/>
                  <a:pt x="1668" y="3474"/>
                </a:cubicBezTo>
                <a:cubicBezTo>
                  <a:pt x="2002" y="3474"/>
                  <a:pt x="5471" y="2207"/>
                  <a:pt x="3870" y="839"/>
                </a:cubicBezTo>
                <a:cubicBezTo>
                  <a:pt x="3870" y="839"/>
                  <a:pt x="3202" y="72"/>
                  <a:pt x="2402" y="5"/>
                </a:cubicBezTo>
                <a:cubicBezTo>
                  <a:pt x="2379" y="2"/>
                  <a:pt x="2356" y="1"/>
                  <a:pt x="23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1225;p52">
            <a:extLst>
              <a:ext uri="{FF2B5EF4-FFF2-40B4-BE49-F238E27FC236}">
                <a16:creationId xmlns:a16="http://schemas.microsoft.com/office/drawing/2014/main" id="{74575DB9-B194-0247-8483-37FF174C0C51}"/>
              </a:ext>
            </a:extLst>
          </p:cNvPr>
          <p:cNvSpPr/>
          <p:nvPr/>
        </p:nvSpPr>
        <p:spPr>
          <a:xfrm>
            <a:off x="4922282" y="4528273"/>
            <a:ext cx="60799" cy="52111"/>
          </a:xfrm>
          <a:custGeom>
            <a:avLst/>
            <a:gdLst/>
            <a:ahLst/>
            <a:cxnLst/>
            <a:rect l="l" t="t" r="r" b="b"/>
            <a:pathLst>
              <a:path w="3331" h="2855" extrusionOk="0">
                <a:moveTo>
                  <a:pt x="2094" y="0"/>
                </a:moveTo>
                <a:cubicBezTo>
                  <a:pt x="1524" y="0"/>
                  <a:pt x="0" y="889"/>
                  <a:pt x="61" y="1193"/>
                </a:cubicBezTo>
                <a:cubicBezTo>
                  <a:pt x="161" y="1593"/>
                  <a:pt x="661" y="2427"/>
                  <a:pt x="962" y="2794"/>
                </a:cubicBezTo>
                <a:cubicBezTo>
                  <a:pt x="990" y="2836"/>
                  <a:pt x="1046" y="2855"/>
                  <a:pt x="1123" y="2855"/>
                </a:cubicBezTo>
                <a:cubicBezTo>
                  <a:pt x="1600" y="2855"/>
                  <a:pt x="2872" y="2147"/>
                  <a:pt x="3130" y="1860"/>
                </a:cubicBezTo>
                <a:cubicBezTo>
                  <a:pt x="3330" y="1560"/>
                  <a:pt x="2663" y="259"/>
                  <a:pt x="2229" y="26"/>
                </a:cubicBezTo>
                <a:cubicBezTo>
                  <a:pt x="2194" y="8"/>
                  <a:pt x="2149" y="0"/>
                  <a:pt x="209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1226;p52">
            <a:extLst>
              <a:ext uri="{FF2B5EF4-FFF2-40B4-BE49-F238E27FC236}">
                <a16:creationId xmlns:a16="http://schemas.microsoft.com/office/drawing/2014/main" id="{F733BB32-AA27-DDE4-316E-927259095594}"/>
              </a:ext>
            </a:extLst>
          </p:cNvPr>
          <p:cNvSpPr/>
          <p:nvPr/>
        </p:nvSpPr>
        <p:spPr>
          <a:xfrm>
            <a:off x="4964174" y="4622460"/>
            <a:ext cx="53608" cy="42455"/>
          </a:xfrm>
          <a:custGeom>
            <a:avLst/>
            <a:gdLst/>
            <a:ahLst/>
            <a:cxnLst/>
            <a:rect l="l" t="t" r="r" b="b"/>
            <a:pathLst>
              <a:path w="2937" h="2326" extrusionOk="0">
                <a:moveTo>
                  <a:pt x="2270" y="1"/>
                </a:moveTo>
                <a:cubicBezTo>
                  <a:pt x="1692" y="1"/>
                  <a:pt x="1" y="370"/>
                  <a:pt x="1" y="370"/>
                </a:cubicBezTo>
                <a:cubicBezTo>
                  <a:pt x="1" y="370"/>
                  <a:pt x="201" y="2138"/>
                  <a:pt x="601" y="2271"/>
                </a:cubicBezTo>
                <a:cubicBezTo>
                  <a:pt x="742" y="2303"/>
                  <a:pt x="1020" y="2325"/>
                  <a:pt x="1334" y="2325"/>
                </a:cubicBezTo>
                <a:cubicBezTo>
                  <a:pt x="1989" y="2325"/>
                  <a:pt x="2802" y="2230"/>
                  <a:pt x="2870" y="1937"/>
                </a:cubicBezTo>
                <a:cubicBezTo>
                  <a:pt x="2936" y="1504"/>
                  <a:pt x="2836" y="103"/>
                  <a:pt x="2336" y="3"/>
                </a:cubicBezTo>
                <a:cubicBezTo>
                  <a:pt x="2316" y="1"/>
                  <a:pt x="2294" y="1"/>
                  <a:pt x="227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1227;p52">
            <a:extLst>
              <a:ext uri="{FF2B5EF4-FFF2-40B4-BE49-F238E27FC236}">
                <a16:creationId xmlns:a16="http://schemas.microsoft.com/office/drawing/2014/main" id="{94FE2FBF-5D32-75CA-EB79-10AFE103E0EA}"/>
              </a:ext>
            </a:extLst>
          </p:cNvPr>
          <p:cNvSpPr/>
          <p:nvPr/>
        </p:nvSpPr>
        <p:spPr>
          <a:xfrm>
            <a:off x="4874075" y="4360031"/>
            <a:ext cx="413419" cy="163926"/>
          </a:xfrm>
          <a:custGeom>
            <a:avLst/>
            <a:gdLst/>
            <a:ahLst/>
            <a:cxnLst/>
            <a:rect l="l" t="t" r="r" b="b"/>
            <a:pathLst>
              <a:path w="22650" h="8981" extrusionOk="0">
                <a:moveTo>
                  <a:pt x="14845" y="0"/>
                </a:moveTo>
                <a:cubicBezTo>
                  <a:pt x="14635" y="0"/>
                  <a:pt x="14549" y="312"/>
                  <a:pt x="14644" y="503"/>
                </a:cubicBezTo>
                <a:cubicBezTo>
                  <a:pt x="14844" y="970"/>
                  <a:pt x="15044" y="1304"/>
                  <a:pt x="15078" y="1804"/>
                </a:cubicBezTo>
                <a:cubicBezTo>
                  <a:pt x="15144" y="2404"/>
                  <a:pt x="14844" y="2705"/>
                  <a:pt x="14310" y="2871"/>
                </a:cubicBezTo>
                <a:cubicBezTo>
                  <a:pt x="13343" y="3172"/>
                  <a:pt x="12342" y="3405"/>
                  <a:pt x="11375" y="3705"/>
                </a:cubicBezTo>
                <a:cubicBezTo>
                  <a:pt x="10541" y="3972"/>
                  <a:pt x="9707" y="4239"/>
                  <a:pt x="8873" y="4473"/>
                </a:cubicBezTo>
                <a:cubicBezTo>
                  <a:pt x="8669" y="4516"/>
                  <a:pt x="8453" y="4541"/>
                  <a:pt x="8235" y="4541"/>
                </a:cubicBezTo>
                <a:cubicBezTo>
                  <a:pt x="7953" y="4541"/>
                  <a:pt x="7669" y="4500"/>
                  <a:pt x="7405" y="4406"/>
                </a:cubicBezTo>
                <a:cubicBezTo>
                  <a:pt x="7038" y="4306"/>
                  <a:pt x="6705" y="4039"/>
                  <a:pt x="6371" y="3805"/>
                </a:cubicBezTo>
                <a:cubicBezTo>
                  <a:pt x="6171" y="3672"/>
                  <a:pt x="5904" y="3472"/>
                  <a:pt x="5671" y="3372"/>
                </a:cubicBezTo>
                <a:cubicBezTo>
                  <a:pt x="5657" y="3358"/>
                  <a:pt x="5632" y="3350"/>
                  <a:pt x="5605" y="3350"/>
                </a:cubicBezTo>
                <a:cubicBezTo>
                  <a:pt x="5566" y="3350"/>
                  <a:pt x="5524" y="3366"/>
                  <a:pt x="5504" y="3405"/>
                </a:cubicBezTo>
                <a:cubicBezTo>
                  <a:pt x="5471" y="3505"/>
                  <a:pt x="5504" y="3572"/>
                  <a:pt x="5537" y="3639"/>
                </a:cubicBezTo>
                <a:cubicBezTo>
                  <a:pt x="5738" y="3905"/>
                  <a:pt x="5971" y="4239"/>
                  <a:pt x="6171" y="4539"/>
                </a:cubicBezTo>
                <a:cubicBezTo>
                  <a:pt x="6338" y="4806"/>
                  <a:pt x="6538" y="5040"/>
                  <a:pt x="6471" y="5340"/>
                </a:cubicBezTo>
                <a:cubicBezTo>
                  <a:pt x="6438" y="5507"/>
                  <a:pt x="6238" y="5673"/>
                  <a:pt x="6138" y="5807"/>
                </a:cubicBezTo>
                <a:cubicBezTo>
                  <a:pt x="5804" y="6140"/>
                  <a:pt x="5404" y="6374"/>
                  <a:pt x="5037" y="6674"/>
                </a:cubicBezTo>
                <a:cubicBezTo>
                  <a:pt x="4537" y="7008"/>
                  <a:pt x="4070" y="7341"/>
                  <a:pt x="3569" y="7675"/>
                </a:cubicBezTo>
                <a:cubicBezTo>
                  <a:pt x="3026" y="8026"/>
                  <a:pt x="2575" y="8377"/>
                  <a:pt x="1894" y="8377"/>
                </a:cubicBezTo>
                <a:cubicBezTo>
                  <a:pt x="1863" y="8377"/>
                  <a:pt x="1833" y="8377"/>
                  <a:pt x="1801" y="8375"/>
                </a:cubicBezTo>
                <a:cubicBezTo>
                  <a:pt x="1101" y="8342"/>
                  <a:pt x="434" y="8008"/>
                  <a:pt x="0" y="7475"/>
                </a:cubicBezTo>
                <a:lnTo>
                  <a:pt x="0" y="7475"/>
                </a:lnTo>
                <a:cubicBezTo>
                  <a:pt x="510" y="8304"/>
                  <a:pt x="1843" y="8980"/>
                  <a:pt x="2280" y="8980"/>
                </a:cubicBezTo>
                <a:cubicBezTo>
                  <a:pt x="2301" y="8980"/>
                  <a:pt x="2319" y="8979"/>
                  <a:pt x="2335" y="8976"/>
                </a:cubicBezTo>
                <a:cubicBezTo>
                  <a:pt x="2835" y="8842"/>
                  <a:pt x="6638" y="6341"/>
                  <a:pt x="7539" y="5840"/>
                </a:cubicBezTo>
                <a:cubicBezTo>
                  <a:pt x="8439" y="5340"/>
                  <a:pt x="15144" y="3372"/>
                  <a:pt x="15144" y="3372"/>
                </a:cubicBezTo>
                <a:cubicBezTo>
                  <a:pt x="15144" y="3372"/>
                  <a:pt x="22583" y="5507"/>
                  <a:pt x="22650" y="5507"/>
                </a:cubicBezTo>
                <a:cubicBezTo>
                  <a:pt x="22650" y="5507"/>
                  <a:pt x="22550" y="5040"/>
                  <a:pt x="22550" y="4973"/>
                </a:cubicBezTo>
                <a:cubicBezTo>
                  <a:pt x="22516" y="4673"/>
                  <a:pt x="22416" y="4406"/>
                  <a:pt x="22149" y="4239"/>
                </a:cubicBezTo>
                <a:cubicBezTo>
                  <a:pt x="21882" y="4139"/>
                  <a:pt x="21549" y="4072"/>
                  <a:pt x="21249" y="4072"/>
                </a:cubicBezTo>
                <a:cubicBezTo>
                  <a:pt x="19647" y="3972"/>
                  <a:pt x="18046" y="3539"/>
                  <a:pt x="16645" y="2838"/>
                </a:cubicBezTo>
                <a:cubicBezTo>
                  <a:pt x="16345" y="2705"/>
                  <a:pt x="16045" y="2538"/>
                  <a:pt x="15845" y="2304"/>
                </a:cubicBezTo>
                <a:cubicBezTo>
                  <a:pt x="15378" y="1704"/>
                  <a:pt x="15511" y="803"/>
                  <a:pt x="15078" y="169"/>
                </a:cubicBezTo>
                <a:cubicBezTo>
                  <a:pt x="15044" y="69"/>
                  <a:pt x="14977" y="3"/>
                  <a:pt x="14877" y="3"/>
                </a:cubicBezTo>
                <a:cubicBezTo>
                  <a:pt x="14866" y="1"/>
                  <a:pt x="14856" y="0"/>
                  <a:pt x="148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1228;p52">
            <a:extLst>
              <a:ext uri="{FF2B5EF4-FFF2-40B4-BE49-F238E27FC236}">
                <a16:creationId xmlns:a16="http://schemas.microsoft.com/office/drawing/2014/main" id="{93461FFA-F68C-462B-AF9D-D820F1A8FC8A}"/>
              </a:ext>
            </a:extLst>
          </p:cNvPr>
          <p:cNvSpPr/>
          <p:nvPr/>
        </p:nvSpPr>
        <p:spPr>
          <a:xfrm>
            <a:off x="4916076" y="4472472"/>
            <a:ext cx="442057" cy="117309"/>
          </a:xfrm>
          <a:custGeom>
            <a:avLst/>
            <a:gdLst/>
            <a:ahLst/>
            <a:cxnLst/>
            <a:rect l="l" t="t" r="r" b="b"/>
            <a:pathLst>
              <a:path w="24219" h="6427" extrusionOk="0">
                <a:moveTo>
                  <a:pt x="13647" y="0"/>
                </a:moveTo>
                <a:cubicBezTo>
                  <a:pt x="13602" y="0"/>
                  <a:pt x="13557" y="5"/>
                  <a:pt x="13510" y="14"/>
                </a:cubicBezTo>
                <a:cubicBezTo>
                  <a:pt x="13877" y="748"/>
                  <a:pt x="14244" y="1782"/>
                  <a:pt x="13677" y="2415"/>
                </a:cubicBezTo>
                <a:cubicBezTo>
                  <a:pt x="13377" y="2749"/>
                  <a:pt x="12877" y="2882"/>
                  <a:pt x="12410" y="2949"/>
                </a:cubicBezTo>
                <a:cubicBezTo>
                  <a:pt x="11242" y="3216"/>
                  <a:pt x="10041" y="3416"/>
                  <a:pt x="8874" y="3683"/>
                </a:cubicBezTo>
                <a:cubicBezTo>
                  <a:pt x="8746" y="3720"/>
                  <a:pt x="8598" y="3746"/>
                  <a:pt x="8446" y="3746"/>
                </a:cubicBezTo>
                <a:cubicBezTo>
                  <a:pt x="8321" y="3746"/>
                  <a:pt x="8194" y="3728"/>
                  <a:pt x="8073" y="3683"/>
                </a:cubicBezTo>
                <a:cubicBezTo>
                  <a:pt x="7740" y="3516"/>
                  <a:pt x="7640" y="3116"/>
                  <a:pt x="7406" y="2849"/>
                </a:cubicBezTo>
                <a:cubicBezTo>
                  <a:pt x="7288" y="2636"/>
                  <a:pt x="7034" y="2439"/>
                  <a:pt x="6802" y="2439"/>
                </a:cubicBezTo>
                <a:cubicBezTo>
                  <a:pt x="6707" y="2439"/>
                  <a:pt x="6616" y="2472"/>
                  <a:pt x="6539" y="2549"/>
                </a:cubicBezTo>
                <a:cubicBezTo>
                  <a:pt x="6872" y="3083"/>
                  <a:pt x="7173" y="3783"/>
                  <a:pt x="6839" y="4350"/>
                </a:cubicBezTo>
                <a:cubicBezTo>
                  <a:pt x="6572" y="4717"/>
                  <a:pt x="6172" y="4884"/>
                  <a:pt x="5738" y="5017"/>
                </a:cubicBezTo>
                <a:cubicBezTo>
                  <a:pt x="4637" y="5384"/>
                  <a:pt x="3503" y="5718"/>
                  <a:pt x="2369" y="6085"/>
                </a:cubicBezTo>
                <a:cubicBezTo>
                  <a:pt x="2136" y="6185"/>
                  <a:pt x="1869" y="6252"/>
                  <a:pt x="1635" y="6252"/>
                </a:cubicBezTo>
                <a:cubicBezTo>
                  <a:pt x="1168" y="6218"/>
                  <a:pt x="735" y="5985"/>
                  <a:pt x="501" y="5584"/>
                </a:cubicBezTo>
                <a:cubicBezTo>
                  <a:pt x="234" y="5218"/>
                  <a:pt x="134" y="4784"/>
                  <a:pt x="34" y="4350"/>
                </a:cubicBezTo>
                <a:cubicBezTo>
                  <a:pt x="34" y="4384"/>
                  <a:pt x="1" y="4484"/>
                  <a:pt x="1" y="4517"/>
                </a:cubicBezTo>
                <a:cubicBezTo>
                  <a:pt x="1" y="5028"/>
                  <a:pt x="643" y="6427"/>
                  <a:pt x="1577" y="6427"/>
                </a:cubicBezTo>
                <a:cubicBezTo>
                  <a:pt x="1618" y="6427"/>
                  <a:pt x="1660" y="6424"/>
                  <a:pt x="1702" y="6418"/>
                </a:cubicBezTo>
                <a:cubicBezTo>
                  <a:pt x="2803" y="6285"/>
                  <a:pt x="7640" y="5251"/>
                  <a:pt x="8507" y="4617"/>
                </a:cubicBezTo>
                <a:cubicBezTo>
                  <a:pt x="8507" y="4617"/>
                  <a:pt x="15145" y="3450"/>
                  <a:pt x="15378" y="3183"/>
                </a:cubicBezTo>
                <a:lnTo>
                  <a:pt x="23718" y="4117"/>
                </a:lnTo>
                <a:cubicBezTo>
                  <a:pt x="23718" y="4117"/>
                  <a:pt x="24218" y="3016"/>
                  <a:pt x="24051" y="1882"/>
                </a:cubicBezTo>
                <a:lnTo>
                  <a:pt x="24051" y="1882"/>
                </a:lnTo>
                <a:cubicBezTo>
                  <a:pt x="23818" y="2282"/>
                  <a:pt x="23584" y="2716"/>
                  <a:pt x="23151" y="2916"/>
                </a:cubicBezTo>
                <a:cubicBezTo>
                  <a:pt x="22721" y="3095"/>
                  <a:pt x="22282" y="3159"/>
                  <a:pt x="21838" y="3159"/>
                </a:cubicBezTo>
                <a:cubicBezTo>
                  <a:pt x="21455" y="3159"/>
                  <a:pt x="21069" y="3111"/>
                  <a:pt x="20682" y="3049"/>
                </a:cubicBezTo>
                <a:cubicBezTo>
                  <a:pt x="19348" y="2849"/>
                  <a:pt x="18014" y="2682"/>
                  <a:pt x="16679" y="2516"/>
                </a:cubicBezTo>
                <a:cubicBezTo>
                  <a:pt x="16246" y="2449"/>
                  <a:pt x="15812" y="2382"/>
                  <a:pt x="15478" y="2115"/>
                </a:cubicBezTo>
                <a:cubicBezTo>
                  <a:pt x="15045" y="1848"/>
                  <a:pt x="14878" y="1281"/>
                  <a:pt x="14678" y="848"/>
                </a:cubicBezTo>
                <a:cubicBezTo>
                  <a:pt x="14436" y="424"/>
                  <a:pt x="14084" y="0"/>
                  <a:pt x="13647" y="0"/>
                </a:cubicBezTo>
                <a:close/>
              </a:path>
            </a:pathLst>
          </a:custGeom>
          <a:solidFill>
            <a:srgbClr val="6E3D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1229;p52">
            <a:extLst>
              <a:ext uri="{FF2B5EF4-FFF2-40B4-BE49-F238E27FC236}">
                <a16:creationId xmlns:a16="http://schemas.microsoft.com/office/drawing/2014/main" id="{55B1A039-2F8F-3905-8D63-BDA40F9AC8E3}"/>
              </a:ext>
            </a:extLst>
          </p:cNvPr>
          <p:cNvSpPr/>
          <p:nvPr/>
        </p:nvSpPr>
        <p:spPr>
          <a:xfrm>
            <a:off x="4950173" y="4581700"/>
            <a:ext cx="382992" cy="93544"/>
          </a:xfrm>
          <a:custGeom>
            <a:avLst/>
            <a:gdLst/>
            <a:ahLst/>
            <a:cxnLst/>
            <a:rect l="l" t="t" r="r" b="b"/>
            <a:pathLst>
              <a:path w="20983" h="5125" extrusionOk="0">
                <a:moveTo>
                  <a:pt x="14611" y="1"/>
                </a:moveTo>
                <a:cubicBezTo>
                  <a:pt x="14811" y="1368"/>
                  <a:pt x="15345" y="2703"/>
                  <a:pt x="13477" y="3003"/>
                </a:cubicBezTo>
                <a:cubicBezTo>
                  <a:pt x="12351" y="3161"/>
                  <a:pt x="11224" y="3455"/>
                  <a:pt x="10108" y="3455"/>
                </a:cubicBezTo>
                <a:cubicBezTo>
                  <a:pt x="9572" y="3455"/>
                  <a:pt x="9037" y="3387"/>
                  <a:pt x="8507" y="3203"/>
                </a:cubicBezTo>
                <a:cubicBezTo>
                  <a:pt x="7773" y="2936"/>
                  <a:pt x="6972" y="2336"/>
                  <a:pt x="6172" y="2169"/>
                </a:cubicBezTo>
                <a:lnTo>
                  <a:pt x="6172" y="2169"/>
                </a:lnTo>
                <a:cubicBezTo>
                  <a:pt x="6439" y="2536"/>
                  <a:pt x="6806" y="2703"/>
                  <a:pt x="6772" y="3236"/>
                </a:cubicBezTo>
                <a:cubicBezTo>
                  <a:pt x="6672" y="4204"/>
                  <a:pt x="5605" y="4437"/>
                  <a:pt x="4804" y="4571"/>
                </a:cubicBezTo>
                <a:cubicBezTo>
                  <a:pt x="4270" y="4671"/>
                  <a:pt x="3670" y="4737"/>
                  <a:pt x="3136" y="4838"/>
                </a:cubicBezTo>
                <a:cubicBezTo>
                  <a:pt x="2832" y="4870"/>
                  <a:pt x="2512" y="4917"/>
                  <a:pt x="2203" y="4917"/>
                </a:cubicBezTo>
                <a:cubicBezTo>
                  <a:pt x="1868" y="4917"/>
                  <a:pt x="1546" y="4861"/>
                  <a:pt x="1268" y="4671"/>
                </a:cubicBezTo>
                <a:cubicBezTo>
                  <a:pt x="801" y="4371"/>
                  <a:pt x="601" y="3837"/>
                  <a:pt x="501" y="3270"/>
                </a:cubicBezTo>
                <a:cubicBezTo>
                  <a:pt x="468" y="3036"/>
                  <a:pt x="534" y="2669"/>
                  <a:pt x="601" y="2336"/>
                </a:cubicBezTo>
                <a:lnTo>
                  <a:pt x="601" y="2336"/>
                </a:lnTo>
                <a:cubicBezTo>
                  <a:pt x="468" y="2402"/>
                  <a:pt x="334" y="2503"/>
                  <a:pt x="334" y="2569"/>
                </a:cubicBezTo>
                <a:cubicBezTo>
                  <a:pt x="1" y="3203"/>
                  <a:pt x="368" y="4371"/>
                  <a:pt x="1135" y="4938"/>
                </a:cubicBezTo>
                <a:cubicBezTo>
                  <a:pt x="1300" y="5073"/>
                  <a:pt x="1710" y="5125"/>
                  <a:pt x="2251" y="5125"/>
                </a:cubicBezTo>
                <a:cubicBezTo>
                  <a:pt x="4115" y="5125"/>
                  <a:pt x="7537" y="4504"/>
                  <a:pt x="7873" y="4504"/>
                </a:cubicBezTo>
                <a:cubicBezTo>
                  <a:pt x="8340" y="4504"/>
                  <a:pt x="13444" y="3770"/>
                  <a:pt x="13977" y="3703"/>
                </a:cubicBezTo>
                <a:cubicBezTo>
                  <a:pt x="14011" y="3703"/>
                  <a:pt x="14111" y="3703"/>
                  <a:pt x="14178" y="3737"/>
                </a:cubicBezTo>
                <a:cubicBezTo>
                  <a:pt x="14978" y="3503"/>
                  <a:pt x="15812" y="3236"/>
                  <a:pt x="16613" y="3003"/>
                </a:cubicBezTo>
                <a:cubicBezTo>
                  <a:pt x="18114" y="2536"/>
                  <a:pt x="19515" y="2036"/>
                  <a:pt x="20982" y="1435"/>
                </a:cubicBezTo>
                <a:cubicBezTo>
                  <a:pt x="20591" y="1283"/>
                  <a:pt x="20157" y="1230"/>
                  <a:pt x="19727" y="1230"/>
                </a:cubicBezTo>
                <a:cubicBezTo>
                  <a:pt x="19497" y="1230"/>
                  <a:pt x="19268" y="1245"/>
                  <a:pt x="19048" y="1268"/>
                </a:cubicBezTo>
                <a:cubicBezTo>
                  <a:pt x="18447" y="1368"/>
                  <a:pt x="17780" y="1502"/>
                  <a:pt x="17146" y="1502"/>
                </a:cubicBezTo>
                <a:cubicBezTo>
                  <a:pt x="16513" y="1435"/>
                  <a:pt x="15812" y="1235"/>
                  <a:pt x="15445" y="735"/>
                </a:cubicBezTo>
                <a:cubicBezTo>
                  <a:pt x="15178" y="401"/>
                  <a:pt x="14978" y="1"/>
                  <a:pt x="1461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1230;p52">
            <a:extLst>
              <a:ext uri="{FF2B5EF4-FFF2-40B4-BE49-F238E27FC236}">
                <a16:creationId xmlns:a16="http://schemas.microsoft.com/office/drawing/2014/main" id="{A9005BE0-548B-284D-FB9F-19406010CB1A}"/>
              </a:ext>
            </a:extLst>
          </p:cNvPr>
          <p:cNvSpPr/>
          <p:nvPr/>
        </p:nvSpPr>
        <p:spPr>
          <a:xfrm>
            <a:off x="5029338" y="4646701"/>
            <a:ext cx="295910" cy="402614"/>
          </a:xfrm>
          <a:custGeom>
            <a:avLst/>
            <a:gdLst/>
            <a:ahLst/>
            <a:cxnLst/>
            <a:rect l="l" t="t" r="r" b="b"/>
            <a:pathLst>
              <a:path w="16212" h="22058" extrusionOk="0">
                <a:moveTo>
                  <a:pt x="15766" y="1"/>
                </a:moveTo>
                <a:cubicBezTo>
                  <a:pt x="15474" y="1"/>
                  <a:pt x="15267" y="333"/>
                  <a:pt x="15144" y="609"/>
                </a:cubicBezTo>
                <a:cubicBezTo>
                  <a:pt x="14877" y="1210"/>
                  <a:pt x="14711" y="1910"/>
                  <a:pt x="14511" y="2544"/>
                </a:cubicBezTo>
                <a:cubicBezTo>
                  <a:pt x="13777" y="4646"/>
                  <a:pt x="11775" y="6847"/>
                  <a:pt x="10007" y="8148"/>
                </a:cubicBezTo>
                <a:cubicBezTo>
                  <a:pt x="7606" y="9949"/>
                  <a:pt x="4704" y="11184"/>
                  <a:pt x="1701" y="11551"/>
                </a:cubicBezTo>
                <a:cubicBezTo>
                  <a:pt x="1001" y="11651"/>
                  <a:pt x="0" y="12118"/>
                  <a:pt x="300" y="12751"/>
                </a:cubicBezTo>
                <a:cubicBezTo>
                  <a:pt x="437" y="13102"/>
                  <a:pt x="778" y="13191"/>
                  <a:pt x="1158" y="13191"/>
                </a:cubicBezTo>
                <a:cubicBezTo>
                  <a:pt x="1429" y="13191"/>
                  <a:pt x="1719" y="13146"/>
                  <a:pt x="1968" y="13118"/>
                </a:cubicBezTo>
                <a:cubicBezTo>
                  <a:pt x="2236" y="13067"/>
                  <a:pt x="2504" y="13043"/>
                  <a:pt x="2769" y="13043"/>
                </a:cubicBezTo>
                <a:cubicBezTo>
                  <a:pt x="5110" y="13043"/>
                  <a:pt x="7274" y="14937"/>
                  <a:pt x="8173" y="17155"/>
                </a:cubicBezTo>
                <a:cubicBezTo>
                  <a:pt x="8806" y="18689"/>
                  <a:pt x="8973" y="20390"/>
                  <a:pt x="8973" y="22058"/>
                </a:cubicBezTo>
                <a:lnTo>
                  <a:pt x="11508" y="22058"/>
                </a:lnTo>
                <a:cubicBezTo>
                  <a:pt x="11041" y="18989"/>
                  <a:pt x="10308" y="15553"/>
                  <a:pt x="10975" y="12651"/>
                </a:cubicBezTo>
                <a:cubicBezTo>
                  <a:pt x="11975" y="8448"/>
                  <a:pt x="15778" y="5213"/>
                  <a:pt x="16178" y="843"/>
                </a:cubicBezTo>
                <a:cubicBezTo>
                  <a:pt x="16212" y="509"/>
                  <a:pt x="16145" y="76"/>
                  <a:pt x="15845" y="9"/>
                </a:cubicBezTo>
                <a:cubicBezTo>
                  <a:pt x="15818" y="4"/>
                  <a:pt x="15792" y="1"/>
                  <a:pt x="157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1231;p52">
            <a:extLst>
              <a:ext uri="{FF2B5EF4-FFF2-40B4-BE49-F238E27FC236}">
                <a16:creationId xmlns:a16="http://schemas.microsoft.com/office/drawing/2014/main" id="{AA530712-5B51-C7A4-3D87-79436285089F}"/>
              </a:ext>
            </a:extLst>
          </p:cNvPr>
          <p:cNvSpPr/>
          <p:nvPr/>
        </p:nvSpPr>
        <p:spPr>
          <a:xfrm>
            <a:off x="5120058" y="4521373"/>
            <a:ext cx="210068" cy="49994"/>
          </a:xfrm>
          <a:custGeom>
            <a:avLst/>
            <a:gdLst/>
            <a:ahLst/>
            <a:cxnLst/>
            <a:rect l="l" t="t" r="r" b="b"/>
            <a:pathLst>
              <a:path w="11509" h="2739" extrusionOk="0">
                <a:moveTo>
                  <a:pt x="4280" y="1"/>
                </a:moveTo>
                <a:cubicBezTo>
                  <a:pt x="2799" y="1"/>
                  <a:pt x="1325" y="279"/>
                  <a:pt x="0" y="1004"/>
                </a:cubicBezTo>
                <a:cubicBezTo>
                  <a:pt x="34" y="1571"/>
                  <a:pt x="34" y="2172"/>
                  <a:pt x="67" y="2739"/>
                </a:cubicBezTo>
                <a:cubicBezTo>
                  <a:pt x="1001" y="2372"/>
                  <a:pt x="1968" y="2138"/>
                  <a:pt x="2902" y="1871"/>
                </a:cubicBezTo>
                <a:cubicBezTo>
                  <a:pt x="3703" y="1671"/>
                  <a:pt x="4504" y="1471"/>
                  <a:pt x="5338" y="1338"/>
                </a:cubicBezTo>
                <a:cubicBezTo>
                  <a:pt x="6402" y="1142"/>
                  <a:pt x="7504" y="1070"/>
                  <a:pt x="8609" y="1070"/>
                </a:cubicBezTo>
                <a:cubicBezTo>
                  <a:pt x="9582" y="1070"/>
                  <a:pt x="10556" y="1126"/>
                  <a:pt x="11509" y="1204"/>
                </a:cubicBezTo>
                <a:lnTo>
                  <a:pt x="4537" y="3"/>
                </a:lnTo>
                <a:cubicBezTo>
                  <a:pt x="4451" y="2"/>
                  <a:pt x="4366" y="1"/>
                  <a:pt x="4280" y="1"/>
                </a:cubicBezTo>
                <a:close/>
              </a:path>
            </a:pathLst>
          </a:custGeom>
          <a:solidFill>
            <a:srgbClr val="6E3D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1E978929-DC88-BDC2-3F21-1BF6DE9DE289}"/>
              </a:ext>
            </a:extLst>
          </p:cNvPr>
          <p:cNvSpPr txBox="1"/>
          <p:nvPr/>
        </p:nvSpPr>
        <p:spPr>
          <a:xfrm>
            <a:off x="3543399" y="4676560"/>
            <a:ext cx="146949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00" dirty="0"/>
              <a:t>- St. Andrews (1867)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subTitle" idx="1"/>
          </p:nvPr>
        </p:nvSpPr>
        <p:spPr>
          <a:xfrm>
            <a:off x="4324617" y="1986946"/>
            <a:ext cx="4095900" cy="58480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Biografia</a:t>
            </a:r>
            <a:endParaRPr sz="3200" dirty="0"/>
          </a:p>
        </p:txBody>
      </p:sp>
      <p:sp>
        <p:nvSpPr>
          <p:cNvPr id="237" name="Google Shape;237;p35"/>
          <p:cNvSpPr txBox="1">
            <a:spLocks noGrp="1"/>
          </p:cNvSpPr>
          <p:nvPr>
            <p:ph type="ctrTitle"/>
          </p:nvPr>
        </p:nvSpPr>
        <p:spPr>
          <a:xfrm>
            <a:off x="3755373" y="779446"/>
            <a:ext cx="5234389" cy="16161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John Stuart Mill</a:t>
            </a:r>
            <a:endParaRPr dirty="0"/>
          </a:p>
        </p:txBody>
      </p:sp>
      <p:pic>
        <p:nvPicPr>
          <p:cNvPr id="1026" name="Picture 2" descr="John Stuart Mill – Wikipédia, a enciclopédia livre">
            <a:extLst>
              <a:ext uri="{FF2B5EF4-FFF2-40B4-BE49-F238E27FC236}">
                <a16:creationId xmlns:a16="http://schemas.microsoft.com/office/drawing/2014/main" id="{5339275B-0E89-E369-8C57-AB579EFE7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99" y="983806"/>
            <a:ext cx="2796614" cy="351202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36;p35">
            <a:extLst>
              <a:ext uri="{FF2B5EF4-FFF2-40B4-BE49-F238E27FC236}">
                <a16:creationId xmlns:a16="http://schemas.microsoft.com/office/drawing/2014/main" id="{381801BA-B06A-AF3E-1118-2F9F5856FFB0}"/>
              </a:ext>
            </a:extLst>
          </p:cNvPr>
          <p:cNvSpPr txBox="1">
            <a:spLocks/>
          </p:cNvSpPr>
          <p:nvPr/>
        </p:nvSpPr>
        <p:spPr>
          <a:xfrm>
            <a:off x="4442172" y="3208538"/>
            <a:ext cx="4095900" cy="1141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16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/>
            <a:r>
              <a:rPr lang="pt-PT" sz="2000" dirty="0"/>
              <a:t>Frederico Alvarenga</a:t>
            </a:r>
            <a:br>
              <a:rPr lang="pt-PT" sz="2000" dirty="0"/>
            </a:br>
            <a:r>
              <a:rPr lang="pt-PT" sz="2000" dirty="0"/>
              <a:t>Pedro Calado</a:t>
            </a:r>
          </a:p>
          <a:p>
            <a:pPr marL="0" indent="0" algn="r"/>
            <a:r>
              <a:rPr lang="pt-PT" sz="2000" dirty="0"/>
              <a:t>Rui Romão</a:t>
            </a:r>
          </a:p>
        </p:txBody>
      </p:sp>
    </p:spTree>
    <p:extLst>
      <p:ext uri="{BB962C8B-B14F-4D97-AF65-F5344CB8AC3E}">
        <p14:creationId xmlns:p14="http://schemas.microsoft.com/office/powerpoint/2010/main" val="78441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/>
          <p:nvPr/>
        </p:nvSpPr>
        <p:spPr>
          <a:xfrm>
            <a:off x="3804126" y="967900"/>
            <a:ext cx="1535752" cy="1364175"/>
          </a:xfrm>
          <a:custGeom>
            <a:avLst/>
            <a:gdLst/>
            <a:ahLst/>
            <a:cxnLst/>
            <a:rect l="l" t="t" r="r" b="b"/>
            <a:pathLst>
              <a:path w="181531" h="161250" extrusionOk="0">
                <a:moveTo>
                  <a:pt x="107644" y="2969"/>
                </a:moveTo>
                <a:cubicBezTo>
                  <a:pt x="108212" y="2969"/>
                  <a:pt x="108845" y="2969"/>
                  <a:pt x="109679" y="3002"/>
                </a:cubicBezTo>
                <a:cubicBezTo>
                  <a:pt x="109175" y="3507"/>
                  <a:pt x="108916" y="3774"/>
                  <a:pt x="108656" y="3774"/>
                </a:cubicBezTo>
                <a:cubicBezTo>
                  <a:pt x="108399" y="3774"/>
                  <a:pt x="108141" y="3515"/>
                  <a:pt x="107644" y="2969"/>
                </a:cubicBezTo>
                <a:close/>
                <a:moveTo>
                  <a:pt x="118319" y="5604"/>
                </a:moveTo>
                <a:lnTo>
                  <a:pt x="118319" y="5604"/>
                </a:lnTo>
                <a:cubicBezTo>
                  <a:pt x="119019" y="5671"/>
                  <a:pt x="119420" y="5738"/>
                  <a:pt x="119987" y="5771"/>
                </a:cubicBezTo>
                <a:cubicBezTo>
                  <a:pt x="119753" y="6338"/>
                  <a:pt x="119553" y="6839"/>
                  <a:pt x="119386" y="7339"/>
                </a:cubicBezTo>
                <a:cubicBezTo>
                  <a:pt x="119186" y="7339"/>
                  <a:pt x="119019" y="7406"/>
                  <a:pt x="118819" y="7406"/>
                </a:cubicBezTo>
                <a:cubicBezTo>
                  <a:pt x="118652" y="6839"/>
                  <a:pt x="118519" y="6305"/>
                  <a:pt x="118319" y="5604"/>
                </a:cubicBezTo>
                <a:close/>
                <a:moveTo>
                  <a:pt x="136532" y="14844"/>
                </a:moveTo>
                <a:lnTo>
                  <a:pt x="136532" y="14844"/>
                </a:lnTo>
                <a:cubicBezTo>
                  <a:pt x="137766" y="15144"/>
                  <a:pt x="138567" y="15311"/>
                  <a:pt x="139534" y="15511"/>
                </a:cubicBezTo>
                <a:cubicBezTo>
                  <a:pt x="138933" y="16712"/>
                  <a:pt x="138433" y="17713"/>
                  <a:pt x="137899" y="18714"/>
                </a:cubicBezTo>
                <a:lnTo>
                  <a:pt x="137199" y="18714"/>
                </a:lnTo>
                <a:cubicBezTo>
                  <a:pt x="136999" y="17613"/>
                  <a:pt x="136832" y="16445"/>
                  <a:pt x="136532" y="14844"/>
                </a:cubicBezTo>
                <a:close/>
                <a:moveTo>
                  <a:pt x="155363" y="32438"/>
                </a:moveTo>
                <a:cubicBezTo>
                  <a:pt x="155538" y="32438"/>
                  <a:pt x="155658" y="32456"/>
                  <a:pt x="155712" y="32524"/>
                </a:cubicBezTo>
                <a:cubicBezTo>
                  <a:pt x="157547" y="35492"/>
                  <a:pt x="161483" y="36293"/>
                  <a:pt x="162884" y="39695"/>
                </a:cubicBezTo>
                <a:cubicBezTo>
                  <a:pt x="162455" y="39816"/>
                  <a:pt x="162045" y="39878"/>
                  <a:pt x="161649" y="39878"/>
                </a:cubicBezTo>
                <a:cubicBezTo>
                  <a:pt x="160626" y="39878"/>
                  <a:pt x="159695" y="39469"/>
                  <a:pt x="158781" y="38628"/>
                </a:cubicBezTo>
                <a:cubicBezTo>
                  <a:pt x="157780" y="37694"/>
                  <a:pt x="156513" y="37127"/>
                  <a:pt x="155012" y="36193"/>
                </a:cubicBezTo>
                <a:cubicBezTo>
                  <a:pt x="154778" y="35192"/>
                  <a:pt x="154545" y="33925"/>
                  <a:pt x="154278" y="32457"/>
                </a:cubicBezTo>
                <a:lnTo>
                  <a:pt x="154278" y="32457"/>
                </a:lnTo>
                <a:cubicBezTo>
                  <a:pt x="154370" y="32461"/>
                  <a:pt x="154459" y="32462"/>
                  <a:pt x="154544" y="32462"/>
                </a:cubicBezTo>
                <a:cubicBezTo>
                  <a:pt x="154880" y="32462"/>
                  <a:pt x="155159" y="32438"/>
                  <a:pt x="155363" y="32438"/>
                </a:cubicBezTo>
                <a:close/>
                <a:moveTo>
                  <a:pt x="165853" y="47167"/>
                </a:moveTo>
                <a:cubicBezTo>
                  <a:pt x="166086" y="47701"/>
                  <a:pt x="166353" y="48201"/>
                  <a:pt x="166553" y="48735"/>
                </a:cubicBezTo>
                <a:cubicBezTo>
                  <a:pt x="166353" y="48835"/>
                  <a:pt x="166120" y="48902"/>
                  <a:pt x="165919" y="49035"/>
                </a:cubicBezTo>
                <a:cubicBezTo>
                  <a:pt x="165653" y="48502"/>
                  <a:pt x="165452" y="48001"/>
                  <a:pt x="165219" y="47468"/>
                </a:cubicBezTo>
                <a:cubicBezTo>
                  <a:pt x="165419" y="47368"/>
                  <a:pt x="165619" y="47267"/>
                  <a:pt x="165853" y="47167"/>
                </a:cubicBezTo>
                <a:close/>
                <a:moveTo>
                  <a:pt x="15512" y="115583"/>
                </a:moveTo>
                <a:cubicBezTo>
                  <a:pt x="15779" y="116117"/>
                  <a:pt x="15979" y="116617"/>
                  <a:pt x="16246" y="117184"/>
                </a:cubicBezTo>
                <a:cubicBezTo>
                  <a:pt x="15979" y="117251"/>
                  <a:pt x="15779" y="117384"/>
                  <a:pt x="15579" y="117451"/>
                </a:cubicBezTo>
                <a:cubicBezTo>
                  <a:pt x="15312" y="116917"/>
                  <a:pt x="15045" y="116417"/>
                  <a:pt x="14845" y="115883"/>
                </a:cubicBezTo>
                <a:cubicBezTo>
                  <a:pt x="15045" y="115783"/>
                  <a:pt x="15312" y="115683"/>
                  <a:pt x="15512" y="115583"/>
                </a:cubicBezTo>
                <a:close/>
                <a:moveTo>
                  <a:pt x="61974" y="154974"/>
                </a:moveTo>
                <a:cubicBezTo>
                  <a:pt x="62470" y="154974"/>
                  <a:pt x="62869" y="155488"/>
                  <a:pt x="63713" y="156612"/>
                </a:cubicBezTo>
                <a:cubicBezTo>
                  <a:pt x="62646" y="156479"/>
                  <a:pt x="61512" y="156379"/>
                  <a:pt x="60010" y="156145"/>
                </a:cubicBezTo>
                <a:cubicBezTo>
                  <a:pt x="61005" y="155388"/>
                  <a:pt x="61528" y="154974"/>
                  <a:pt x="61974" y="154974"/>
                </a:cubicBezTo>
                <a:close/>
                <a:moveTo>
                  <a:pt x="86196" y="0"/>
                </a:moveTo>
                <a:cubicBezTo>
                  <a:pt x="85629" y="1435"/>
                  <a:pt x="85195" y="2435"/>
                  <a:pt x="84728" y="3503"/>
                </a:cubicBezTo>
                <a:cubicBezTo>
                  <a:pt x="84061" y="3503"/>
                  <a:pt x="83461" y="3536"/>
                  <a:pt x="82960" y="3536"/>
                </a:cubicBezTo>
                <a:cubicBezTo>
                  <a:pt x="82560" y="4003"/>
                  <a:pt x="82293" y="4470"/>
                  <a:pt x="81993" y="4904"/>
                </a:cubicBezTo>
                <a:lnTo>
                  <a:pt x="80625" y="4770"/>
                </a:lnTo>
                <a:cubicBezTo>
                  <a:pt x="77723" y="4504"/>
                  <a:pt x="74821" y="4270"/>
                  <a:pt x="72619" y="4103"/>
                </a:cubicBezTo>
                <a:cubicBezTo>
                  <a:pt x="70985" y="5671"/>
                  <a:pt x="70018" y="7306"/>
                  <a:pt x="68550" y="7939"/>
                </a:cubicBezTo>
                <a:cubicBezTo>
                  <a:pt x="67361" y="8459"/>
                  <a:pt x="65915" y="8685"/>
                  <a:pt x="64499" y="8685"/>
                </a:cubicBezTo>
                <a:cubicBezTo>
                  <a:pt x="64007" y="8685"/>
                  <a:pt x="63519" y="8658"/>
                  <a:pt x="63046" y="8606"/>
                </a:cubicBezTo>
                <a:cubicBezTo>
                  <a:pt x="62742" y="8567"/>
                  <a:pt x="62459" y="8546"/>
                  <a:pt x="62194" y="8546"/>
                </a:cubicBezTo>
                <a:cubicBezTo>
                  <a:pt x="60683" y="8546"/>
                  <a:pt x="59778" y="9214"/>
                  <a:pt x="59210" y="10775"/>
                </a:cubicBezTo>
                <a:cubicBezTo>
                  <a:pt x="58676" y="12342"/>
                  <a:pt x="57609" y="13443"/>
                  <a:pt x="55974" y="13677"/>
                </a:cubicBezTo>
                <a:cubicBezTo>
                  <a:pt x="54340" y="13944"/>
                  <a:pt x="52839" y="14411"/>
                  <a:pt x="51504" y="15111"/>
                </a:cubicBezTo>
                <a:cubicBezTo>
                  <a:pt x="51137" y="14978"/>
                  <a:pt x="50704" y="14911"/>
                  <a:pt x="50203" y="14844"/>
                </a:cubicBezTo>
                <a:cubicBezTo>
                  <a:pt x="50103" y="15311"/>
                  <a:pt x="50037" y="15678"/>
                  <a:pt x="50003" y="16078"/>
                </a:cubicBezTo>
                <a:cubicBezTo>
                  <a:pt x="49203" y="16612"/>
                  <a:pt x="48502" y="17279"/>
                  <a:pt x="47802" y="18013"/>
                </a:cubicBezTo>
                <a:cubicBezTo>
                  <a:pt x="47368" y="18480"/>
                  <a:pt x="46668" y="18814"/>
                  <a:pt x="46034" y="18981"/>
                </a:cubicBezTo>
                <a:cubicBezTo>
                  <a:pt x="36460" y="21416"/>
                  <a:pt x="27854" y="25685"/>
                  <a:pt x="20449" y="32090"/>
                </a:cubicBezTo>
                <a:cubicBezTo>
                  <a:pt x="19248" y="31923"/>
                  <a:pt x="18114" y="31756"/>
                  <a:pt x="17013" y="31590"/>
                </a:cubicBezTo>
                <a:cubicBezTo>
                  <a:pt x="16413" y="33324"/>
                  <a:pt x="15012" y="34525"/>
                  <a:pt x="16413" y="36326"/>
                </a:cubicBezTo>
                <a:cubicBezTo>
                  <a:pt x="16780" y="36827"/>
                  <a:pt x="16446" y="38495"/>
                  <a:pt x="15846" y="38928"/>
                </a:cubicBezTo>
                <a:cubicBezTo>
                  <a:pt x="14078" y="40296"/>
                  <a:pt x="14912" y="41730"/>
                  <a:pt x="15579" y="43498"/>
                </a:cubicBezTo>
                <a:cubicBezTo>
                  <a:pt x="14578" y="43365"/>
                  <a:pt x="13944" y="43265"/>
                  <a:pt x="13644" y="43198"/>
                </a:cubicBezTo>
                <a:cubicBezTo>
                  <a:pt x="11676" y="45199"/>
                  <a:pt x="10642" y="47468"/>
                  <a:pt x="10575" y="50069"/>
                </a:cubicBezTo>
                <a:cubicBezTo>
                  <a:pt x="10508" y="51704"/>
                  <a:pt x="9675" y="52705"/>
                  <a:pt x="8407" y="52972"/>
                </a:cubicBezTo>
                <a:cubicBezTo>
                  <a:pt x="7440" y="55540"/>
                  <a:pt x="10008" y="54906"/>
                  <a:pt x="10675" y="55807"/>
                </a:cubicBezTo>
                <a:cubicBezTo>
                  <a:pt x="8407" y="58509"/>
                  <a:pt x="9241" y="61711"/>
                  <a:pt x="8440" y="64547"/>
                </a:cubicBezTo>
                <a:cubicBezTo>
                  <a:pt x="7573" y="65047"/>
                  <a:pt x="6672" y="65547"/>
                  <a:pt x="6072" y="65914"/>
                </a:cubicBezTo>
                <a:cubicBezTo>
                  <a:pt x="5638" y="68583"/>
                  <a:pt x="5605" y="70984"/>
                  <a:pt x="4904" y="73186"/>
                </a:cubicBezTo>
                <a:cubicBezTo>
                  <a:pt x="2936" y="79224"/>
                  <a:pt x="2770" y="85495"/>
                  <a:pt x="2469" y="91733"/>
                </a:cubicBezTo>
                <a:cubicBezTo>
                  <a:pt x="2169" y="97604"/>
                  <a:pt x="1235" y="96536"/>
                  <a:pt x="7006" y="99338"/>
                </a:cubicBezTo>
                <a:cubicBezTo>
                  <a:pt x="7222" y="99400"/>
                  <a:pt x="7380" y="99575"/>
                  <a:pt x="7324" y="99575"/>
                </a:cubicBezTo>
                <a:cubicBezTo>
                  <a:pt x="7320" y="99575"/>
                  <a:pt x="7314" y="99574"/>
                  <a:pt x="7306" y="99572"/>
                </a:cubicBezTo>
                <a:lnTo>
                  <a:pt x="7306" y="99572"/>
                </a:lnTo>
                <a:cubicBezTo>
                  <a:pt x="7606" y="102674"/>
                  <a:pt x="7840" y="105543"/>
                  <a:pt x="8107" y="108511"/>
                </a:cubicBezTo>
                <a:cubicBezTo>
                  <a:pt x="7406" y="108445"/>
                  <a:pt x="6739" y="108411"/>
                  <a:pt x="5939" y="108378"/>
                </a:cubicBezTo>
                <a:lnTo>
                  <a:pt x="5939" y="108378"/>
                </a:lnTo>
                <a:cubicBezTo>
                  <a:pt x="6339" y="110713"/>
                  <a:pt x="10175" y="109946"/>
                  <a:pt x="9675" y="112781"/>
                </a:cubicBezTo>
                <a:cubicBezTo>
                  <a:pt x="9333" y="113170"/>
                  <a:pt x="9019" y="113314"/>
                  <a:pt x="8728" y="113314"/>
                </a:cubicBezTo>
                <a:cubicBezTo>
                  <a:pt x="7917" y="113314"/>
                  <a:pt x="7277" y="112201"/>
                  <a:pt x="6671" y="112201"/>
                </a:cubicBezTo>
                <a:cubicBezTo>
                  <a:pt x="6582" y="112201"/>
                  <a:pt x="6494" y="112225"/>
                  <a:pt x="6406" y="112281"/>
                </a:cubicBezTo>
                <a:cubicBezTo>
                  <a:pt x="5672" y="112745"/>
                  <a:pt x="5028" y="113300"/>
                  <a:pt x="4211" y="113300"/>
                </a:cubicBezTo>
                <a:cubicBezTo>
                  <a:pt x="3913" y="113300"/>
                  <a:pt x="3593" y="113226"/>
                  <a:pt x="3237" y="113048"/>
                </a:cubicBezTo>
                <a:lnTo>
                  <a:pt x="3237" y="113048"/>
                </a:lnTo>
                <a:cubicBezTo>
                  <a:pt x="3270" y="113415"/>
                  <a:pt x="3337" y="113748"/>
                  <a:pt x="3403" y="114049"/>
                </a:cubicBezTo>
                <a:cubicBezTo>
                  <a:pt x="3270" y="114015"/>
                  <a:pt x="3137" y="114015"/>
                  <a:pt x="2970" y="113949"/>
                </a:cubicBezTo>
                <a:cubicBezTo>
                  <a:pt x="2916" y="113945"/>
                  <a:pt x="2863" y="113943"/>
                  <a:pt x="2809" y="113943"/>
                </a:cubicBezTo>
                <a:cubicBezTo>
                  <a:pt x="1492" y="113943"/>
                  <a:pt x="165" y="115103"/>
                  <a:pt x="101" y="116417"/>
                </a:cubicBezTo>
                <a:cubicBezTo>
                  <a:pt x="1" y="117685"/>
                  <a:pt x="1002" y="118885"/>
                  <a:pt x="2236" y="118919"/>
                </a:cubicBezTo>
                <a:cubicBezTo>
                  <a:pt x="2292" y="118924"/>
                  <a:pt x="2348" y="118926"/>
                  <a:pt x="2405" y="118926"/>
                </a:cubicBezTo>
                <a:cubicBezTo>
                  <a:pt x="3454" y="118926"/>
                  <a:pt x="4526" y="118062"/>
                  <a:pt x="4938" y="117017"/>
                </a:cubicBezTo>
                <a:cubicBezTo>
                  <a:pt x="5572" y="117251"/>
                  <a:pt x="6439" y="117384"/>
                  <a:pt x="7807" y="117584"/>
                </a:cubicBezTo>
                <a:cubicBezTo>
                  <a:pt x="10075" y="117951"/>
                  <a:pt x="12510" y="118285"/>
                  <a:pt x="14144" y="120553"/>
                </a:cubicBezTo>
                <a:cubicBezTo>
                  <a:pt x="15312" y="122188"/>
                  <a:pt x="16980" y="123455"/>
                  <a:pt x="18414" y="124890"/>
                </a:cubicBezTo>
                <a:cubicBezTo>
                  <a:pt x="17914" y="124956"/>
                  <a:pt x="17447" y="125057"/>
                  <a:pt x="16746" y="125123"/>
                </a:cubicBezTo>
                <a:cubicBezTo>
                  <a:pt x="17680" y="127358"/>
                  <a:pt x="18481" y="129260"/>
                  <a:pt x="19315" y="131194"/>
                </a:cubicBezTo>
                <a:cubicBezTo>
                  <a:pt x="19982" y="131861"/>
                  <a:pt x="20449" y="132562"/>
                  <a:pt x="21683" y="132729"/>
                </a:cubicBezTo>
                <a:cubicBezTo>
                  <a:pt x="23418" y="132962"/>
                  <a:pt x="25519" y="133062"/>
                  <a:pt x="26520" y="135230"/>
                </a:cubicBezTo>
                <a:cubicBezTo>
                  <a:pt x="25986" y="136365"/>
                  <a:pt x="25419" y="137532"/>
                  <a:pt x="24819" y="138633"/>
                </a:cubicBezTo>
                <a:cubicBezTo>
                  <a:pt x="24420" y="139431"/>
                  <a:pt x="23945" y="139796"/>
                  <a:pt x="23382" y="139796"/>
                </a:cubicBezTo>
                <a:cubicBezTo>
                  <a:pt x="22957" y="139796"/>
                  <a:pt x="22481" y="139588"/>
                  <a:pt x="21950" y="139200"/>
                </a:cubicBezTo>
                <a:cubicBezTo>
                  <a:pt x="20816" y="138366"/>
                  <a:pt x="19582" y="137699"/>
                  <a:pt x="18281" y="136932"/>
                </a:cubicBezTo>
                <a:lnTo>
                  <a:pt x="18281" y="136932"/>
                </a:lnTo>
                <a:cubicBezTo>
                  <a:pt x="17413" y="138966"/>
                  <a:pt x="18814" y="139433"/>
                  <a:pt x="19582" y="140201"/>
                </a:cubicBezTo>
                <a:cubicBezTo>
                  <a:pt x="20416" y="140968"/>
                  <a:pt x="21350" y="141635"/>
                  <a:pt x="22183" y="142302"/>
                </a:cubicBezTo>
                <a:cubicBezTo>
                  <a:pt x="21283" y="147873"/>
                  <a:pt x="22517" y="149674"/>
                  <a:pt x="27787" y="150608"/>
                </a:cubicBezTo>
                <a:cubicBezTo>
                  <a:pt x="28288" y="150708"/>
                  <a:pt x="28988" y="151042"/>
                  <a:pt x="29155" y="151442"/>
                </a:cubicBezTo>
                <a:cubicBezTo>
                  <a:pt x="30233" y="154288"/>
                  <a:pt x="32549" y="155143"/>
                  <a:pt x="35015" y="155143"/>
                </a:cubicBezTo>
                <a:cubicBezTo>
                  <a:pt x="35295" y="155143"/>
                  <a:pt x="35577" y="155132"/>
                  <a:pt x="35860" y="155111"/>
                </a:cubicBezTo>
                <a:cubicBezTo>
                  <a:pt x="35956" y="155104"/>
                  <a:pt x="36053" y="155100"/>
                  <a:pt x="36150" y="155100"/>
                </a:cubicBezTo>
                <a:cubicBezTo>
                  <a:pt x="37253" y="155100"/>
                  <a:pt x="38410" y="155552"/>
                  <a:pt x="39523" y="155552"/>
                </a:cubicBezTo>
                <a:cubicBezTo>
                  <a:pt x="40453" y="155552"/>
                  <a:pt x="41353" y="155237"/>
                  <a:pt x="42164" y="154077"/>
                </a:cubicBezTo>
                <a:cubicBezTo>
                  <a:pt x="43132" y="156012"/>
                  <a:pt x="45200" y="154911"/>
                  <a:pt x="45867" y="155545"/>
                </a:cubicBezTo>
                <a:cubicBezTo>
                  <a:pt x="46254" y="155919"/>
                  <a:pt x="46588" y="156063"/>
                  <a:pt x="46886" y="156063"/>
                </a:cubicBezTo>
                <a:cubicBezTo>
                  <a:pt x="47862" y="156063"/>
                  <a:pt x="48462" y="154532"/>
                  <a:pt x="49337" y="154532"/>
                </a:cubicBezTo>
                <a:cubicBezTo>
                  <a:pt x="49578" y="154532"/>
                  <a:pt x="49840" y="154648"/>
                  <a:pt x="50137" y="154945"/>
                </a:cubicBezTo>
                <a:cubicBezTo>
                  <a:pt x="49803" y="155645"/>
                  <a:pt x="49436" y="156446"/>
                  <a:pt x="49036" y="157213"/>
                </a:cubicBezTo>
                <a:cubicBezTo>
                  <a:pt x="49837" y="157213"/>
                  <a:pt x="50304" y="156946"/>
                  <a:pt x="50704" y="156612"/>
                </a:cubicBezTo>
                <a:cubicBezTo>
                  <a:pt x="51535" y="155936"/>
                  <a:pt x="52265" y="155439"/>
                  <a:pt x="53109" y="155439"/>
                </a:cubicBezTo>
                <a:cubicBezTo>
                  <a:pt x="53722" y="155439"/>
                  <a:pt x="54393" y="155700"/>
                  <a:pt x="55207" y="156346"/>
                </a:cubicBezTo>
                <a:cubicBezTo>
                  <a:pt x="56397" y="157271"/>
                  <a:pt x="57775" y="157501"/>
                  <a:pt x="59212" y="157501"/>
                </a:cubicBezTo>
                <a:cubicBezTo>
                  <a:pt x="60625" y="157501"/>
                  <a:pt x="62095" y="157279"/>
                  <a:pt x="63498" y="157279"/>
                </a:cubicBezTo>
                <a:cubicBezTo>
                  <a:pt x="63547" y="157279"/>
                  <a:pt x="63597" y="157279"/>
                  <a:pt x="63646" y="157280"/>
                </a:cubicBezTo>
                <a:cubicBezTo>
                  <a:pt x="63780" y="157280"/>
                  <a:pt x="63847" y="156913"/>
                  <a:pt x="63980" y="156713"/>
                </a:cubicBezTo>
                <a:lnTo>
                  <a:pt x="63947" y="156713"/>
                </a:lnTo>
                <a:cubicBezTo>
                  <a:pt x="64180" y="156045"/>
                  <a:pt x="64480" y="155378"/>
                  <a:pt x="64781" y="154678"/>
                </a:cubicBezTo>
                <a:lnTo>
                  <a:pt x="65314" y="154678"/>
                </a:lnTo>
                <a:cubicBezTo>
                  <a:pt x="65448" y="154945"/>
                  <a:pt x="65681" y="155345"/>
                  <a:pt x="65948" y="155378"/>
                </a:cubicBezTo>
                <a:cubicBezTo>
                  <a:pt x="65957" y="155380"/>
                  <a:pt x="65965" y="155380"/>
                  <a:pt x="65974" y="155380"/>
                </a:cubicBezTo>
                <a:cubicBezTo>
                  <a:pt x="66174" y="155380"/>
                  <a:pt x="66458" y="155037"/>
                  <a:pt x="66682" y="154878"/>
                </a:cubicBezTo>
                <a:lnTo>
                  <a:pt x="66482" y="154678"/>
                </a:lnTo>
                <a:lnTo>
                  <a:pt x="68883" y="154678"/>
                </a:lnTo>
                <a:cubicBezTo>
                  <a:pt x="70117" y="154706"/>
                  <a:pt x="70455" y="156688"/>
                  <a:pt x="71758" y="156688"/>
                </a:cubicBezTo>
                <a:cubicBezTo>
                  <a:pt x="72006" y="156688"/>
                  <a:pt x="72289" y="156616"/>
                  <a:pt x="72619" y="156446"/>
                </a:cubicBezTo>
                <a:cubicBezTo>
                  <a:pt x="72353" y="155745"/>
                  <a:pt x="72152" y="155111"/>
                  <a:pt x="71886" y="154511"/>
                </a:cubicBezTo>
                <a:cubicBezTo>
                  <a:pt x="73020" y="154244"/>
                  <a:pt x="73820" y="154077"/>
                  <a:pt x="74387" y="154044"/>
                </a:cubicBezTo>
                <a:lnTo>
                  <a:pt x="74387" y="154044"/>
                </a:lnTo>
                <a:cubicBezTo>
                  <a:pt x="74321" y="154177"/>
                  <a:pt x="74321" y="154277"/>
                  <a:pt x="74321" y="154377"/>
                </a:cubicBezTo>
                <a:cubicBezTo>
                  <a:pt x="74387" y="154611"/>
                  <a:pt x="74788" y="154778"/>
                  <a:pt x="75021" y="155011"/>
                </a:cubicBezTo>
                <a:cubicBezTo>
                  <a:pt x="75221" y="154744"/>
                  <a:pt x="75622" y="154511"/>
                  <a:pt x="75555" y="154244"/>
                </a:cubicBezTo>
                <a:lnTo>
                  <a:pt x="75555" y="154244"/>
                </a:lnTo>
                <a:cubicBezTo>
                  <a:pt x="76155" y="154611"/>
                  <a:pt x="76522" y="155412"/>
                  <a:pt x="77223" y="156879"/>
                </a:cubicBezTo>
                <a:cubicBezTo>
                  <a:pt x="79858" y="157280"/>
                  <a:pt x="82360" y="157680"/>
                  <a:pt x="84895" y="158047"/>
                </a:cubicBezTo>
                <a:cubicBezTo>
                  <a:pt x="84895" y="158781"/>
                  <a:pt x="84962" y="159515"/>
                  <a:pt x="85128" y="160115"/>
                </a:cubicBezTo>
                <a:cubicBezTo>
                  <a:pt x="86196" y="159915"/>
                  <a:pt x="87330" y="159781"/>
                  <a:pt x="88464" y="159781"/>
                </a:cubicBezTo>
                <a:cubicBezTo>
                  <a:pt x="90799" y="159781"/>
                  <a:pt x="92967" y="160248"/>
                  <a:pt x="94969" y="161082"/>
                </a:cubicBezTo>
                <a:cubicBezTo>
                  <a:pt x="95569" y="161082"/>
                  <a:pt x="96203" y="161182"/>
                  <a:pt x="96803" y="161249"/>
                </a:cubicBezTo>
                <a:cubicBezTo>
                  <a:pt x="96837" y="161182"/>
                  <a:pt x="96837" y="161116"/>
                  <a:pt x="96870" y="161049"/>
                </a:cubicBezTo>
                <a:cubicBezTo>
                  <a:pt x="96370" y="160782"/>
                  <a:pt x="95969" y="160549"/>
                  <a:pt x="95536" y="160449"/>
                </a:cubicBezTo>
                <a:cubicBezTo>
                  <a:pt x="94735" y="160282"/>
                  <a:pt x="93801" y="160082"/>
                  <a:pt x="93701" y="159348"/>
                </a:cubicBezTo>
                <a:lnTo>
                  <a:pt x="93701" y="159348"/>
                </a:lnTo>
                <a:cubicBezTo>
                  <a:pt x="96136" y="159548"/>
                  <a:pt x="98571" y="159748"/>
                  <a:pt x="101006" y="159915"/>
                </a:cubicBezTo>
                <a:cubicBezTo>
                  <a:pt x="103875" y="160182"/>
                  <a:pt x="106811" y="160415"/>
                  <a:pt x="109012" y="160582"/>
                </a:cubicBezTo>
                <a:cubicBezTo>
                  <a:pt x="110647" y="159014"/>
                  <a:pt x="111581" y="157380"/>
                  <a:pt x="113048" y="156746"/>
                </a:cubicBezTo>
                <a:cubicBezTo>
                  <a:pt x="114262" y="156226"/>
                  <a:pt x="115696" y="156000"/>
                  <a:pt x="117105" y="156000"/>
                </a:cubicBezTo>
                <a:cubicBezTo>
                  <a:pt x="117594" y="156000"/>
                  <a:pt x="118080" y="156027"/>
                  <a:pt x="118552" y="156079"/>
                </a:cubicBezTo>
                <a:cubicBezTo>
                  <a:pt x="118856" y="156119"/>
                  <a:pt x="119139" y="156139"/>
                  <a:pt x="119404" y="156139"/>
                </a:cubicBezTo>
                <a:cubicBezTo>
                  <a:pt x="120915" y="156139"/>
                  <a:pt x="121821" y="155472"/>
                  <a:pt x="122388" y="153910"/>
                </a:cubicBezTo>
                <a:cubicBezTo>
                  <a:pt x="122922" y="152343"/>
                  <a:pt x="124023" y="151242"/>
                  <a:pt x="125657" y="151008"/>
                </a:cubicBezTo>
                <a:cubicBezTo>
                  <a:pt x="127258" y="150742"/>
                  <a:pt x="128760" y="150275"/>
                  <a:pt x="130094" y="149574"/>
                </a:cubicBezTo>
                <a:cubicBezTo>
                  <a:pt x="130494" y="149707"/>
                  <a:pt x="130894" y="149774"/>
                  <a:pt x="131395" y="149841"/>
                </a:cubicBezTo>
                <a:cubicBezTo>
                  <a:pt x="131528" y="149374"/>
                  <a:pt x="131562" y="149007"/>
                  <a:pt x="131595" y="148607"/>
                </a:cubicBezTo>
                <a:cubicBezTo>
                  <a:pt x="132395" y="148073"/>
                  <a:pt x="133096" y="147406"/>
                  <a:pt x="133830" y="146672"/>
                </a:cubicBezTo>
                <a:cubicBezTo>
                  <a:pt x="134230" y="146205"/>
                  <a:pt x="134931" y="145871"/>
                  <a:pt x="135564" y="145705"/>
                </a:cubicBezTo>
                <a:cubicBezTo>
                  <a:pt x="145171" y="143270"/>
                  <a:pt x="153744" y="139000"/>
                  <a:pt x="161183" y="132595"/>
                </a:cubicBezTo>
                <a:cubicBezTo>
                  <a:pt x="162384" y="132762"/>
                  <a:pt x="163518" y="132929"/>
                  <a:pt x="164585" y="133096"/>
                </a:cubicBezTo>
                <a:cubicBezTo>
                  <a:pt x="165219" y="131361"/>
                  <a:pt x="166587" y="130160"/>
                  <a:pt x="165219" y="128359"/>
                </a:cubicBezTo>
                <a:cubicBezTo>
                  <a:pt x="164852" y="127859"/>
                  <a:pt x="165186" y="126191"/>
                  <a:pt x="165753" y="125757"/>
                </a:cubicBezTo>
                <a:cubicBezTo>
                  <a:pt x="167554" y="124389"/>
                  <a:pt x="166720" y="122922"/>
                  <a:pt x="166053" y="121187"/>
                </a:cubicBezTo>
                <a:lnTo>
                  <a:pt x="166053" y="121187"/>
                </a:lnTo>
                <a:cubicBezTo>
                  <a:pt x="167054" y="121320"/>
                  <a:pt x="167687" y="121421"/>
                  <a:pt x="167954" y="121487"/>
                </a:cubicBezTo>
                <a:cubicBezTo>
                  <a:pt x="169922" y="119486"/>
                  <a:pt x="170956" y="117218"/>
                  <a:pt x="171056" y="114582"/>
                </a:cubicBezTo>
                <a:cubicBezTo>
                  <a:pt x="171090" y="112981"/>
                  <a:pt x="171924" y="111980"/>
                  <a:pt x="173225" y="111714"/>
                </a:cubicBezTo>
                <a:cubicBezTo>
                  <a:pt x="174192" y="109145"/>
                  <a:pt x="171590" y="109746"/>
                  <a:pt x="170923" y="108878"/>
                </a:cubicBezTo>
                <a:cubicBezTo>
                  <a:pt x="173225" y="106176"/>
                  <a:pt x="172391" y="102974"/>
                  <a:pt x="173191" y="100139"/>
                </a:cubicBezTo>
                <a:cubicBezTo>
                  <a:pt x="174059" y="99638"/>
                  <a:pt x="174926" y="99138"/>
                  <a:pt x="175560" y="98738"/>
                </a:cubicBezTo>
                <a:cubicBezTo>
                  <a:pt x="175960" y="96069"/>
                  <a:pt x="176027" y="93701"/>
                  <a:pt x="176727" y="91499"/>
                </a:cubicBezTo>
                <a:cubicBezTo>
                  <a:pt x="178695" y="85461"/>
                  <a:pt x="178862" y="79190"/>
                  <a:pt x="179129" y="72953"/>
                </a:cubicBezTo>
                <a:cubicBezTo>
                  <a:pt x="179429" y="67048"/>
                  <a:pt x="180396" y="68149"/>
                  <a:pt x="174592" y="65347"/>
                </a:cubicBezTo>
                <a:cubicBezTo>
                  <a:pt x="174417" y="65289"/>
                  <a:pt x="174267" y="65102"/>
                  <a:pt x="174278" y="65102"/>
                </a:cubicBezTo>
                <a:lnTo>
                  <a:pt x="174278" y="65102"/>
                </a:lnTo>
                <a:cubicBezTo>
                  <a:pt x="174279" y="65102"/>
                  <a:pt x="174284" y="65105"/>
                  <a:pt x="174292" y="65114"/>
                </a:cubicBezTo>
                <a:cubicBezTo>
                  <a:pt x="174025" y="62011"/>
                  <a:pt x="173758" y="59143"/>
                  <a:pt x="173525" y="56174"/>
                </a:cubicBezTo>
                <a:lnTo>
                  <a:pt x="173525" y="56174"/>
                </a:lnTo>
                <a:cubicBezTo>
                  <a:pt x="174225" y="56207"/>
                  <a:pt x="174892" y="56274"/>
                  <a:pt x="175693" y="56307"/>
                </a:cubicBezTo>
                <a:cubicBezTo>
                  <a:pt x="175259" y="53972"/>
                  <a:pt x="171423" y="54706"/>
                  <a:pt x="171924" y="51871"/>
                </a:cubicBezTo>
                <a:cubicBezTo>
                  <a:pt x="172268" y="51495"/>
                  <a:pt x="172582" y="51356"/>
                  <a:pt x="172871" y="51356"/>
                </a:cubicBezTo>
                <a:cubicBezTo>
                  <a:pt x="173689" y="51356"/>
                  <a:pt x="174319" y="52460"/>
                  <a:pt x="174937" y="52460"/>
                </a:cubicBezTo>
                <a:cubicBezTo>
                  <a:pt x="175034" y="52460"/>
                  <a:pt x="175130" y="52433"/>
                  <a:pt x="175226" y="52371"/>
                </a:cubicBezTo>
                <a:cubicBezTo>
                  <a:pt x="175958" y="51932"/>
                  <a:pt x="176602" y="51385"/>
                  <a:pt x="177417" y="51385"/>
                </a:cubicBezTo>
                <a:cubicBezTo>
                  <a:pt x="177715" y="51385"/>
                  <a:pt x="178037" y="51458"/>
                  <a:pt x="178395" y="51637"/>
                </a:cubicBezTo>
                <a:cubicBezTo>
                  <a:pt x="178362" y="51270"/>
                  <a:pt x="178262" y="50937"/>
                  <a:pt x="178228" y="50637"/>
                </a:cubicBezTo>
                <a:lnTo>
                  <a:pt x="178228" y="50637"/>
                </a:lnTo>
                <a:cubicBezTo>
                  <a:pt x="178362" y="50670"/>
                  <a:pt x="178462" y="50670"/>
                  <a:pt x="178628" y="50703"/>
                </a:cubicBezTo>
                <a:cubicBezTo>
                  <a:pt x="178700" y="50710"/>
                  <a:pt x="178772" y="50713"/>
                  <a:pt x="178843" y="50713"/>
                </a:cubicBezTo>
                <a:cubicBezTo>
                  <a:pt x="180169" y="50713"/>
                  <a:pt x="181436" y="49566"/>
                  <a:pt x="181531" y="48268"/>
                </a:cubicBezTo>
                <a:cubicBezTo>
                  <a:pt x="181397" y="47034"/>
                  <a:pt x="180363" y="45833"/>
                  <a:pt x="179196" y="45766"/>
                </a:cubicBezTo>
                <a:cubicBezTo>
                  <a:pt x="179136" y="45761"/>
                  <a:pt x="179076" y="45759"/>
                  <a:pt x="179016" y="45759"/>
                </a:cubicBezTo>
                <a:cubicBezTo>
                  <a:pt x="177940" y="45759"/>
                  <a:pt x="176871" y="46593"/>
                  <a:pt x="176460" y="47668"/>
                </a:cubicBezTo>
                <a:cubicBezTo>
                  <a:pt x="175860" y="47434"/>
                  <a:pt x="174959" y="47301"/>
                  <a:pt x="173592" y="47101"/>
                </a:cubicBezTo>
                <a:cubicBezTo>
                  <a:pt x="171357" y="46700"/>
                  <a:pt x="168888" y="46367"/>
                  <a:pt x="167254" y="44132"/>
                </a:cubicBezTo>
                <a:cubicBezTo>
                  <a:pt x="166086" y="42497"/>
                  <a:pt x="164418" y="41196"/>
                  <a:pt x="163017" y="39795"/>
                </a:cubicBezTo>
                <a:cubicBezTo>
                  <a:pt x="163518" y="39695"/>
                  <a:pt x="163951" y="39629"/>
                  <a:pt x="164685" y="39529"/>
                </a:cubicBezTo>
                <a:cubicBezTo>
                  <a:pt x="163718" y="37327"/>
                  <a:pt x="162917" y="35426"/>
                  <a:pt x="162083" y="33491"/>
                </a:cubicBezTo>
                <a:cubicBezTo>
                  <a:pt x="161416" y="32824"/>
                  <a:pt x="160949" y="32123"/>
                  <a:pt x="159715" y="31957"/>
                </a:cubicBezTo>
                <a:cubicBezTo>
                  <a:pt x="158014" y="31690"/>
                  <a:pt x="155879" y="31623"/>
                  <a:pt x="154878" y="29455"/>
                </a:cubicBezTo>
                <a:cubicBezTo>
                  <a:pt x="155412" y="28321"/>
                  <a:pt x="156012" y="27153"/>
                  <a:pt x="156579" y="26019"/>
                </a:cubicBezTo>
                <a:cubicBezTo>
                  <a:pt x="156978" y="25240"/>
                  <a:pt x="157453" y="24873"/>
                  <a:pt x="158015" y="24873"/>
                </a:cubicBezTo>
                <a:cubicBezTo>
                  <a:pt x="158441" y="24873"/>
                  <a:pt x="158917" y="25083"/>
                  <a:pt x="159448" y="25485"/>
                </a:cubicBezTo>
                <a:cubicBezTo>
                  <a:pt x="160582" y="26319"/>
                  <a:pt x="161850" y="26986"/>
                  <a:pt x="163117" y="27720"/>
                </a:cubicBezTo>
                <a:cubicBezTo>
                  <a:pt x="164018" y="25685"/>
                  <a:pt x="162584" y="25218"/>
                  <a:pt x="161850" y="24485"/>
                </a:cubicBezTo>
                <a:cubicBezTo>
                  <a:pt x="161016" y="23684"/>
                  <a:pt x="160049" y="23017"/>
                  <a:pt x="159215" y="22350"/>
                </a:cubicBezTo>
                <a:cubicBezTo>
                  <a:pt x="160115" y="16812"/>
                  <a:pt x="158881" y="15011"/>
                  <a:pt x="153611" y="14077"/>
                </a:cubicBezTo>
                <a:cubicBezTo>
                  <a:pt x="153110" y="13977"/>
                  <a:pt x="152410" y="13643"/>
                  <a:pt x="152243" y="13243"/>
                </a:cubicBezTo>
                <a:cubicBezTo>
                  <a:pt x="151179" y="10406"/>
                  <a:pt x="148937" y="9533"/>
                  <a:pt x="146491" y="9533"/>
                </a:cubicBezTo>
                <a:cubicBezTo>
                  <a:pt x="146176" y="9533"/>
                  <a:pt x="145858" y="9547"/>
                  <a:pt x="145538" y="9574"/>
                </a:cubicBezTo>
                <a:cubicBezTo>
                  <a:pt x="145442" y="9581"/>
                  <a:pt x="145345" y="9585"/>
                  <a:pt x="145248" y="9585"/>
                </a:cubicBezTo>
                <a:cubicBezTo>
                  <a:pt x="144145" y="9585"/>
                  <a:pt x="142988" y="9133"/>
                  <a:pt x="141875" y="9133"/>
                </a:cubicBezTo>
                <a:cubicBezTo>
                  <a:pt x="140945" y="9133"/>
                  <a:pt x="140045" y="9449"/>
                  <a:pt x="139234" y="10608"/>
                </a:cubicBezTo>
                <a:cubicBezTo>
                  <a:pt x="138266" y="8673"/>
                  <a:pt x="136198" y="9774"/>
                  <a:pt x="135531" y="9140"/>
                </a:cubicBezTo>
                <a:cubicBezTo>
                  <a:pt x="135146" y="8756"/>
                  <a:pt x="134816" y="8609"/>
                  <a:pt x="134520" y="8609"/>
                </a:cubicBezTo>
                <a:cubicBezTo>
                  <a:pt x="133944" y="8609"/>
                  <a:pt x="133504" y="9166"/>
                  <a:pt x="133063" y="9607"/>
                </a:cubicBezTo>
                <a:cubicBezTo>
                  <a:pt x="132929" y="9507"/>
                  <a:pt x="132762" y="9440"/>
                  <a:pt x="132662" y="9307"/>
                </a:cubicBezTo>
                <a:cubicBezTo>
                  <a:pt x="132395" y="9107"/>
                  <a:pt x="132095" y="8940"/>
                  <a:pt x="131828" y="8740"/>
                </a:cubicBezTo>
                <a:lnTo>
                  <a:pt x="132429" y="7472"/>
                </a:lnTo>
                <a:cubicBezTo>
                  <a:pt x="131862" y="7472"/>
                  <a:pt x="131495" y="7606"/>
                  <a:pt x="131161" y="7806"/>
                </a:cubicBezTo>
                <a:cubicBezTo>
                  <a:pt x="131195" y="5137"/>
                  <a:pt x="130361" y="4337"/>
                  <a:pt x="127592" y="4137"/>
                </a:cubicBezTo>
                <a:cubicBezTo>
                  <a:pt x="127325" y="4137"/>
                  <a:pt x="126925" y="3970"/>
                  <a:pt x="126825" y="3770"/>
                </a:cubicBezTo>
                <a:cubicBezTo>
                  <a:pt x="126182" y="2484"/>
                  <a:pt x="125104" y="2071"/>
                  <a:pt x="123956" y="2071"/>
                </a:cubicBezTo>
                <a:cubicBezTo>
                  <a:pt x="123614" y="2071"/>
                  <a:pt x="123266" y="2107"/>
                  <a:pt x="122922" y="2169"/>
                </a:cubicBezTo>
                <a:cubicBezTo>
                  <a:pt x="122765" y="2202"/>
                  <a:pt x="122603" y="2213"/>
                  <a:pt x="122436" y="2213"/>
                </a:cubicBezTo>
                <a:cubicBezTo>
                  <a:pt x="122050" y="2213"/>
                  <a:pt x="121643" y="2151"/>
                  <a:pt x="121246" y="2151"/>
                </a:cubicBezTo>
                <a:cubicBezTo>
                  <a:pt x="120615" y="2151"/>
                  <a:pt x="120010" y="2310"/>
                  <a:pt x="119553" y="3136"/>
                </a:cubicBezTo>
                <a:cubicBezTo>
                  <a:pt x="119270" y="2704"/>
                  <a:pt x="118900" y="2611"/>
                  <a:pt x="118539" y="2611"/>
                </a:cubicBezTo>
                <a:cubicBezTo>
                  <a:pt x="118268" y="2611"/>
                  <a:pt x="118002" y="2663"/>
                  <a:pt x="117780" y="2663"/>
                </a:cubicBezTo>
                <a:cubicBezTo>
                  <a:pt x="117637" y="2663"/>
                  <a:pt x="117513" y="2641"/>
                  <a:pt x="117418" y="2569"/>
                </a:cubicBezTo>
                <a:cubicBezTo>
                  <a:pt x="117208" y="2400"/>
                  <a:pt x="117034" y="2332"/>
                  <a:pt x="116883" y="2332"/>
                </a:cubicBezTo>
                <a:cubicBezTo>
                  <a:pt x="116309" y="2332"/>
                  <a:pt x="116090" y="3317"/>
                  <a:pt x="115586" y="3317"/>
                </a:cubicBezTo>
                <a:cubicBezTo>
                  <a:pt x="115470" y="3317"/>
                  <a:pt x="115338" y="3265"/>
                  <a:pt x="115183" y="3136"/>
                </a:cubicBezTo>
                <a:cubicBezTo>
                  <a:pt x="115350" y="2736"/>
                  <a:pt x="115450" y="2302"/>
                  <a:pt x="115650" y="1835"/>
                </a:cubicBezTo>
                <a:lnTo>
                  <a:pt x="115650" y="1835"/>
                </a:lnTo>
                <a:cubicBezTo>
                  <a:pt x="115217" y="1902"/>
                  <a:pt x="114983" y="2068"/>
                  <a:pt x="114750" y="2269"/>
                </a:cubicBezTo>
                <a:cubicBezTo>
                  <a:pt x="114305" y="2713"/>
                  <a:pt x="113901" y="3050"/>
                  <a:pt x="113385" y="3050"/>
                </a:cubicBezTo>
                <a:cubicBezTo>
                  <a:pt x="113086" y="3050"/>
                  <a:pt x="112751" y="2937"/>
                  <a:pt x="112348" y="2669"/>
                </a:cubicBezTo>
                <a:cubicBezTo>
                  <a:pt x="111822" y="2351"/>
                  <a:pt x="111264" y="2244"/>
                  <a:pt x="110694" y="2244"/>
                </a:cubicBezTo>
                <a:cubicBezTo>
                  <a:pt x="109708" y="2244"/>
                  <a:pt x="108683" y="2563"/>
                  <a:pt x="107711" y="2669"/>
                </a:cubicBezTo>
                <a:cubicBezTo>
                  <a:pt x="107678" y="2669"/>
                  <a:pt x="107611" y="2902"/>
                  <a:pt x="107578" y="3002"/>
                </a:cubicBezTo>
                <a:lnTo>
                  <a:pt x="107611" y="3002"/>
                </a:lnTo>
                <a:cubicBezTo>
                  <a:pt x="107511" y="3369"/>
                  <a:pt x="107411" y="3770"/>
                  <a:pt x="107278" y="4170"/>
                </a:cubicBezTo>
                <a:cubicBezTo>
                  <a:pt x="107211" y="4170"/>
                  <a:pt x="107077" y="4203"/>
                  <a:pt x="107011" y="4203"/>
                </a:cubicBezTo>
                <a:cubicBezTo>
                  <a:pt x="106911" y="4103"/>
                  <a:pt x="106744" y="3903"/>
                  <a:pt x="106644" y="3903"/>
                </a:cubicBezTo>
                <a:cubicBezTo>
                  <a:pt x="106510" y="3903"/>
                  <a:pt x="106377" y="4103"/>
                  <a:pt x="106243" y="4203"/>
                </a:cubicBezTo>
                <a:cubicBezTo>
                  <a:pt x="106310" y="4270"/>
                  <a:pt x="106344" y="4270"/>
                  <a:pt x="106377" y="4303"/>
                </a:cubicBezTo>
                <a:cubicBezTo>
                  <a:pt x="105910" y="4337"/>
                  <a:pt x="105510" y="4403"/>
                  <a:pt x="105043" y="4437"/>
                </a:cubicBezTo>
                <a:cubicBezTo>
                  <a:pt x="105034" y="4437"/>
                  <a:pt x="105025" y="4437"/>
                  <a:pt x="105016" y="4437"/>
                </a:cubicBezTo>
                <a:cubicBezTo>
                  <a:pt x="104386" y="4437"/>
                  <a:pt x="104087" y="3483"/>
                  <a:pt x="103438" y="3483"/>
                </a:cubicBezTo>
                <a:cubicBezTo>
                  <a:pt x="103284" y="3483"/>
                  <a:pt x="103110" y="3537"/>
                  <a:pt x="102908" y="3670"/>
                </a:cubicBezTo>
                <a:cubicBezTo>
                  <a:pt x="103075" y="4070"/>
                  <a:pt x="103241" y="4403"/>
                  <a:pt x="103408" y="4737"/>
                </a:cubicBezTo>
                <a:cubicBezTo>
                  <a:pt x="102841" y="4937"/>
                  <a:pt x="102407" y="5037"/>
                  <a:pt x="102074" y="5137"/>
                </a:cubicBezTo>
                <a:cubicBezTo>
                  <a:pt x="102141" y="5037"/>
                  <a:pt x="102141" y="5004"/>
                  <a:pt x="102074" y="4937"/>
                </a:cubicBezTo>
                <a:cubicBezTo>
                  <a:pt x="102040" y="4804"/>
                  <a:pt x="101807" y="4737"/>
                  <a:pt x="101674" y="4637"/>
                </a:cubicBezTo>
                <a:cubicBezTo>
                  <a:pt x="101573" y="4804"/>
                  <a:pt x="101373" y="4971"/>
                  <a:pt x="101407" y="5104"/>
                </a:cubicBezTo>
                <a:cubicBezTo>
                  <a:pt x="101073" y="4937"/>
                  <a:pt x="100840" y="4504"/>
                  <a:pt x="100339" y="3770"/>
                </a:cubicBezTo>
                <a:cubicBezTo>
                  <a:pt x="98872" y="3670"/>
                  <a:pt x="97504" y="3636"/>
                  <a:pt x="96136" y="3536"/>
                </a:cubicBezTo>
                <a:cubicBezTo>
                  <a:pt x="95969" y="2169"/>
                  <a:pt x="95536" y="1034"/>
                  <a:pt x="94235" y="801"/>
                </a:cubicBezTo>
                <a:cubicBezTo>
                  <a:pt x="92867" y="534"/>
                  <a:pt x="91500" y="634"/>
                  <a:pt x="90065" y="534"/>
                </a:cubicBezTo>
                <a:cubicBezTo>
                  <a:pt x="88798" y="367"/>
                  <a:pt x="87497" y="200"/>
                  <a:pt x="861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8"/>
          <p:cNvSpPr txBox="1">
            <a:spLocks noGrp="1"/>
          </p:cNvSpPr>
          <p:nvPr>
            <p:ph type="title" idx="2"/>
          </p:nvPr>
        </p:nvSpPr>
        <p:spPr>
          <a:xfrm>
            <a:off x="3834900" y="1211477"/>
            <a:ext cx="1474200" cy="783600"/>
          </a:xfrm>
          <a:prstGeom prst="rect">
            <a:avLst/>
          </a:prstGeom>
        </p:spPr>
        <p:txBody>
          <a:bodyPr spcFirstLastPara="1" wrap="square" lIns="0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2" name="Google Shape;302;p38"/>
          <p:cNvSpPr txBox="1">
            <a:spLocks noGrp="1"/>
          </p:cNvSpPr>
          <p:nvPr>
            <p:ph type="title"/>
          </p:nvPr>
        </p:nvSpPr>
        <p:spPr>
          <a:xfrm>
            <a:off x="2386227" y="2410087"/>
            <a:ext cx="4371546" cy="939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Stuart Mill</a:t>
            </a:r>
            <a:endParaRPr dirty="0"/>
          </a:p>
        </p:txBody>
      </p:sp>
      <p:sp>
        <p:nvSpPr>
          <p:cNvPr id="303" name="Google Shape;303;p38"/>
          <p:cNvSpPr txBox="1">
            <a:spLocks noGrp="1"/>
          </p:cNvSpPr>
          <p:nvPr>
            <p:ph type="subTitle" idx="1"/>
          </p:nvPr>
        </p:nvSpPr>
        <p:spPr>
          <a:xfrm>
            <a:off x="2712300" y="3427100"/>
            <a:ext cx="3719400" cy="7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Nota biográfica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/>
          <p:nvPr/>
        </p:nvSpPr>
        <p:spPr>
          <a:xfrm rot="10800000">
            <a:off x="3359575" y="2225782"/>
            <a:ext cx="2421318" cy="828371"/>
          </a:xfrm>
          <a:custGeom>
            <a:avLst/>
            <a:gdLst/>
            <a:ahLst/>
            <a:cxnLst/>
            <a:rect l="l" t="t" r="r" b="b"/>
            <a:pathLst>
              <a:path w="177094" h="82741" extrusionOk="0">
                <a:moveTo>
                  <a:pt x="147660" y="0"/>
                </a:moveTo>
                <a:cubicBezTo>
                  <a:pt x="146622" y="0"/>
                  <a:pt x="145584" y="48"/>
                  <a:pt x="144504" y="85"/>
                </a:cubicBezTo>
                <a:cubicBezTo>
                  <a:pt x="141730" y="210"/>
                  <a:pt x="139069" y="784"/>
                  <a:pt x="136240" y="784"/>
                </a:cubicBezTo>
                <a:cubicBezTo>
                  <a:pt x="135292" y="784"/>
                  <a:pt x="134325" y="720"/>
                  <a:pt x="133329" y="552"/>
                </a:cubicBezTo>
                <a:cubicBezTo>
                  <a:pt x="133221" y="527"/>
                  <a:pt x="133104" y="517"/>
                  <a:pt x="132982" y="517"/>
                </a:cubicBezTo>
                <a:cubicBezTo>
                  <a:pt x="132616" y="517"/>
                  <a:pt x="132203" y="610"/>
                  <a:pt x="131828" y="686"/>
                </a:cubicBezTo>
                <a:cubicBezTo>
                  <a:pt x="130295" y="895"/>
                  <a:pt x="128723" y="957"/>
                  <a:pt x="127138" y="957"/>
                </a:cubicBezTo>
                <a:cubicBezTo>
                  <a:pt x="125447" y="957"/>
                  <a:pt x="123742" y="887"/>
                  <a:pt x="122054" y="852"/>
                </a:cubicBezTo>
                <a:cubicBezTo>
                  <a:pt x="119619" y="786"/>
                  <a:pt x="117151" y="585"/>
                  <a:pt x="114749" y="585"/>
                </a:cubicBezTo>
                <a:cubicBezTo>
                  <a:pt x="106076" y="585"/>
                  <a:pt x="97403" y="585"/>
                  <a:pt x="88764" y="719"/>
                </a:cubicBezTo>
                <a:cubicBezTo>
                  <a:pt x="79791" y="886"/>
                  <a:pt x="70851" y="1186"/>
                  <a:pt x="61911" y="1519"/>
                </a:cubicBezTo>
                <a:cubicBezTo>
                  <a:pt x="52838" y="1853"/>
                  <a:pt x="43698" y="2087"/>
                  <a:pt x="34692" y="2787"/>
                </a:cubicBezTo>
                <a:cubicBezTo>
                  <a:pt x="32188" y="2978"/>
                  <a:pt x="29585" y="3115"/>
                  <a:pt x="26990" y="3115"/>
                </a:cubicBezTo>
                <a:cubicBezTo>
                  <a:pt x="25057" y="3115"/>
                  <a:pt x="23129" y="3039"/>
                  <a:pt x="21249" y="2854"/>
                </a:cubicBezTo>
                <a:cubicBezTo>
                  <a:pt x="19803" y="2711"/>
                  <a:pt x="18408" y="2652"/>
                  <a:pt x="17046" y="2652"/>
                </a:cubicBezTo>
                <a:cubicBezTo>
                  <a:pt x="13634" y="2652"/>
                  <a:pt x="10429" y="3020"/>
                  <a:pt x="7139" y="3354"/>
                </a:cubicBezTo>
                <a:cubicBezTo>
                  <a:pt x="6171" y="5189"/>
                  <a:pt x="5237" y="6890"/>
                  <a:pt x="4404" y="8591"/>
                </a:cubicBezTo>
                <a:cubicBezTo>
                  <a:pt x="4170" y="9092"/>
                  <a:pt x="3836" y="9759"/>
                  <a:pt x="4203" y="10192"/>
                </a:cubicBezTo>
                <a:cubicBezTo>
                  <a:pt x="5471" y="11593"/>
                  <a:pt x="5137" y="13361"/>
                  <a:pt x="8306" y="14262"/>
                </a:cubicBezTo>
                <a:cubicBezTo>
                  <a:pt x="7706" y="15129"/>
                  <a:pt x="7206" y="15863"/>
                  <a:pt x="6839" y="16397"/>
                </a:cubicBezTo>
                <a:cubicBezTo>
                  <a:pt x="7639" y="17031"/>
                  <a:pt x="8240" y="17531"/>
                  <a:pt x="8840" y="18031"/>
                </a:cubicBezTo>
                <a:cubicBezTo>
                  <a:pt x="8707" y="18098"/>
                  <a:pt x="8540" y="18198"/>
                  <a:pt x="8473" y="18298"/>
                </a:cubicBezTo>
                <a:cubicBezTo>
                  <a:pt x="7472" y="18398"/>
                  <a:pt x="6972" y="18798"/>
                  <a:pt x="6171" y="19065"/>
                </a:cubicBezTo>
                <a:cubicBezTo>
                  <a:pt x="5838" y="19199"/>
                  <a:pt x="5571" y="19265"/>
                  <a:pt x="5571" y="19466"/>
                </a:cubicBezTo>
                <a:cubicBezTo>
                  <a:pt x="5638" y="20266"/>
                  <a:pt x="4470" y="20366"/>
                  <a:pt x="3403" y="20433"/>
                </a:cubicBezTo>
                <a:cubicBezTo>
                  <a:pt x="2402" y="20533"/>
                  <a:pt x="1401" y="20566"/>
                  <a:pt x="0" y="20633"/>
                </a:cubicBezTo>
                <a:cubicBezTo>
                  <a:pt x="2302" y="21400"/>
                  <a:pt x="4470" y="21200"/>
                  <a:pt x="6638" y="21567"/>
                </a:cubicBezTo>
                <a:cubicBezTo>
                  <a:pt x="6071" y="21734"/>
                  <a:pt x="5738" y="21801"/>
                  <a:pt x="5304" y="21934"/>
                </a:cubicBezTo>
                <a:cubicBezTo>
                  <a:pt x="6138" y="22234"/>
                  <a:pt x="6739" y="22534"/>
                  <a:pt x="7706" y="22635"/>
                </a:cubicBezTo>
                <a:cubicBezTo>
                  <a:pt x="8740" y="22768"/>
                  <a:pt x="9841" y="23102"/>
                  <a:pt x="10741" y="23469"/>
                </a:cubicBezTo>
                <a:cubicBezTo>
                  <a:pt x="11842" y="23869"/>
                  <a:pt x="12876" y="24102"/>
                  <a:pt x="14177" y="24102"/>
                </a:cubicBezTo>
                <a:cubicBezTo>
                  <a:pt x="14544" y="24102"/>
                  <a:pt x="14744" y="24102"/>
                  <a:pt x="14978" y="24136"/>
                </a:cubicBezTo>
                <a:cubicBezTo>
                  <a:pt x="13076" y="24436"/>
                  <a:pt x="11075" y="24536"/>
                  <a:pt x="9240" y="24803"/>
                </a:cubicBezTo>
                <a:lnTo>
                  <a:pt x="9240" y="24870"/>
                </a:lnTo>
                <a:cubicBezTo>
                  <a:pt x="8907" y="24436"/>
                  <a:pt x="8473" y="24069"/>
                  <a:pt x="7539" y="23802"/>
                </a:cubicBezTo>
                <a:cubicBezTo>
                  <a:pt x="6972" y="23936"/>
                  <a:pt x="6405" y="24069"/>
                  <a:pt x="5671" y="24236"/>
                </a:cubicBezTo>
                <a:cubicBezTo>
                  <a:pt x="6138" y="24603"/>
                  <a:pt x="6505" y="24903"/>
                  <a:pt x="6839" y="25203"/>
                </a:cubicBezTo>
                <a:cubicBezTo>
                  <a:pt x="7239" y="25136"/>
                  <a:pt x="7539" y="25136"/>
                  <a:pt x="7973" y="25103"/>
                </a:cubicBezTo>
                <a:cubicBezTo>
                  <a:pt x="8206" y="25303"/>
                  <a:pt x="8506" y="25537"/>
                  <a:pt x="8740" y="25737"/>
                </a:cubicBezTo>
                <a:cubicBezTo>
                  <a:pt x="7506" y="28405"/>
                  <a:pt x="8173" y="31141"/>
                  <a:pt x="8840" y="33909"/>
                </a:cubicBezTo>
                <a:cubicBezTo>
                  <a:pt x="11142" y="34476"/>
                  <a:pt x="11142" y="34476"/>
                  <a:pt x="11842" y="35777"/>
                </a:cubicBezTo>
                <a:cubicBezTo>
                  <a:pt x="10475" y="36478"/>
                  <a:pt x="8540" y="37078"/>
                  <a:pt x="9474" y="38446"/>
                </a:cubicBezTo>
                <a:cubicBezTo>
                  <a:pt x="10341" y="38646"/>
                  <a:pt x="11208" y="38880"/>
                  <a:pt x="12176" y="39080"/>
                </a:cubicBezTo>
                <a:cubicBezTo>
                  <a:pt x="10374" y="40381"/>
                  <a:pt x="9741" y="40814"/>
                  <a:pt x="10575" y="41381"/>
                </a:cubicBezTo>
                <a:lnTo>
                  <a:pt x="9974" y="41481"/>
                </a:lnTo>
                <a:cubicBezTo>
                  <a:pt x="9841" y="41448"/>
                  <a:pt x="9707" y="41448"/>
                  <a:pt x="9641" y="41415"/>
                </a:cubicBezTo>
                <a:cubicBezTo>
                  <a:pt x="9507" y="41415"/>
                  <a:pt x="9307" y="41448"/>
                  <a:pt x="9174" y="41481"/>
                </a:cubicBezTo>
                <a:cubicBezTo>
                  <a:pt x="9007" y="41548"/>
                  <a:pt x="8873" y="41615"/>
                  <a:pt x="8807" y="41748"/>
                </a:cubicBezTo>
                <a:cubicBezTo>
                  <a:pt x="8640" y="41782"/>
                  <a:pt x="8506" y="41782"/>
                  <a:pt x="8340" y="41815"/>
                </a:cubicBezTo>
                <a:cubicBezTo>
                  <a:pt x="8907" y="42549"/>
                  <a:pt x="9374" y="43216"/>
                  <a:pt x="8907" y="43950"/>
                </a:cubicBezTo>
                <a:cubicBezTo>
                  <a:pt x="7906" y="45751"/>
                  <a:pt x="6872" y="47552"/>
                  <a:pt x="6505" y="49420"/>
                </a:cubicBezTo>
                <a:cubicBezTo>
                  <a:pt x="6171" y="50988"/>
                  <a:pt x="5037" y="52456"/>
                  <a:pt x="4837" y="54124"/>
                </a:cubicBezTo>
                <a:cubicBezTo>
                  <a:pt x="4704" y="55091"/>
                  <a:pt x="4404" y="56092"/>
                  <a:pt x="4070" y="57059"/>
                </a:cubicBezTo>
                <a:cubicBezTo>
                  <a:pt x="4003" y="57059"/>
                  <a:pt x="3970" y="56992"/>
                  <a:pt x="3870" y="56992"/>
                </a:cubicBezTo>
                <a:cubicBezTo>
                  <a:pt x="3836" y="56992"/>
                  <a:pt x="3803" y="57126"/>
                  <a:pt x="3703" y="57259"/>
                </a:cubicBezTo>
                <a:cubicBezTo>
                  <a:pt x="3803" y="57259"/>
                  <a:pt x="3870" y="57293"/>
                  <a:pt x="3970" y="57293"/>
                </a:cubicBezTo>
                <a:cubicBezTo>
                  <a:pt x="3503" y="58560"/>
                  <a:pt x="2902" y="59761"/>
                  <a:pt x="2502" y="60995"/>
                </a:cubicBezTo>
                <a:cubicBezTo>
                  <a:pt x="2369" y="61396"/>
                  <a:pt x="2636" y="61829"/>
                  <a:pt x="2702" y="62296"/>
                </a:cubicBezTo>
                <a:cubicBezTo>
                  <a:pt x="6238" y="62430"/>
                  <a:pt x="9541" y="62396"/>
                  <a:pt x="12810" y="62663"/>
                </a:cubicBezTo>
                <a:cubicBezTo>
                  <a:pt x="14411" y="62797"/>
                  <a:pt x="16079" y="62797"/>
                  <a:pt x="17746" y="62830"/>
                </a:cubicBezTo>
                <a:cubicBezTo>
                  <a:pt x="17646" y="62930"/>
                  <a:pt x="17413" y="62997"/>
                  <a:pt x="17079" y="63164"/>
                </a:cubicBezTo>
                <a:cubicBezTo>
                  <a:pt x="16145" y="63564"/>
                  <a:pt x="15044" y="63897"/>
                  <a:pt x="13744" y="64098"/>
                </a:cubicBezTo>
                <a:cubicBezTo>
                  <a:pt x="14090" y="64187"/>
                  <a:pt x="14427" y="64211"/>
                  <a:pt x="14757" y="64211"/>
                </a:cubicBezTo>
                <a:cubicBezTo>
                  <a:pt x="15162" y="64211"/>
                  <a:pt x="15557" y="64174"/>
                  <a:pt x="15944" y="64174"/>
                </a:cubicBezTo>
                <a:cubicBezTo>
                  <a:pt x="16306" y="64174"/>
                  <a:pt x="16661" y="64206"/>
                  <a:pt x="17013" y="64331"/>
                </a:cubicBezTo>
                <a:cubicBezTo>
                  <a:pt x="16012" y="64665"/>
                  <a:pt x="16045" y="64731"/>
                  <a:pt x="15211" y="64731"/>
                </a:cubicBezTo>
                <a:cubicBezTo>
                  <a:pt x="13977" y="64731"/>
                  <a:pt x="13010" y="64998"/>
                  <a:pt x="12042" y="65399"/>
                </a:cubicBezTo>
                <a:cubicBezTo>
                  <a:pt x="11208" y="65765"/>
                  <a:pt x="10341" y="66099"/>
                  <a:pt x="9307" y="66266"/>
                </a:cubicBezTo>
                <a:cubicBezTo>
                  <a:pt x="8373" y="66399"/>
                  <a:pt x="7839" y="66666"/>
                  <a:pt x="7139" y="66966"/>
                </a:cubicBezTo>
                <a:cubicBezTo>
                  <a:pt x="7572" y="67100"/>
                  <a:pt x="8006" y="67166"/>
                  <a:pt x="8573" y="67300"/>
                </a:cubicBezTo>
                <a:cubicBezTo>
                  <a:pt x="6572" y="67734"/>
                  <a:pt x="4337" y="67567"/>
                  <a:pt x="2335" y="68334"/>
                </a:cubicBezTo>
                <a:cubicBezTo>
                  <a:pt x="3803" y="68401"/>
                  <a:pt x="4804" y="68434"/>
                  <a:pt x="5805" y="68467"/>
                </a:cubicBezTo>
                <a:cubicBezTo>
                  <a:pt x="6872" y="68567"/>
                  <a:pt x="8073" y="68601"/>
                  <a:pt x="8340" y="69401"/>
                </a:cubicBezTo>
                <a:cubicBezTo>
                  <a:pt x="8406" y="69602"/>
                  <a:pt x="8707" y="69735"/>
                  <a:pt x="9074" y="69802"/>
                </a:cubicBezTo>
                <a:cubicBezTo>
                  <a:pt x="9974" y="70002"/>
                  <a:pt x="10675" y="70435"/>
                  <a:pt x="11675" y="70502"/>
                </a:cubicBezTo>
                <a:cubicBezTo>
                  <a:pt x="11842" y="70636"/>
                  <a:pt x="12009" y="70736"/>
                  <a:pt x="12176" y="70802"/>
                </a:cubicBezTo>
                <a:cubicBezTo>
                  <a:pt x="11675" y="70769"/>
                  <a:pt x="11175" y="70769"/>
                  <a:pt x="10575" y="70736"/>
                </a:cubicBezTo>
                <a:lnTo>
                  <a:pt x="10575" y="70736"/>
                </a:lnTo>
                <a:cubicBezTo>
                  <a:pt x="10641" y="71670"/>
                  <a:pt x="10841" y="72770"/>
                  <a:pt x="8506" y="73004"/>
                </a:cubicBezTo>
                <a:cubicBezTo>
                  <a:pt x="6372" y="74638"/>
                  <a:pt x="3670" y="76140"/>
                  <a:pt x="4570" y="78475"/>
                </a:cubicBezTo>
                <a:cubicBezTo>
                  <a:pt x="4971" y="79442"/>
                  <a:pt x="5738" y="80409"/>
                  <a:pt x="6372" y="81343"/>
                </a:cubicBezTo>
                <a:cubicBezTo>
                  <a:pt x="8573" y="81577"/>
                  <a:pt x="10508" y="81844"/>
                  <a:pt x="12376" y="81844"/>
                </a:cubicBezTo>
                <a:cubicBezTo>
                  <a:pt x="12622" y="81842"/>
                  <a:pt x="12868" y="81841"/>
                  <a:pt x="13113" y="81841"/>
                </a:cubicBezTo>
                <a:cubicBezTo>
                  <a:pt x="17731" y="81841"/>
                  <a:pt x="22295" y="82136"/>
                  <a:pt x="26920" y="82611"/>
                </a:cubicBezTo>
                <a:cubicBezTo>
                  <a:pt x="27834" y="82705"/>
                  <a:pt x="28719" y="82740"/>
                  <a:pt x="29599" y="82740"/>
                </a:cubicBezTo>
                <a:cubicBezTo>
                  <a:pt x="30580" y="82740"/>
                  <a:pt x="31555" y="82697"/>
                  <a:pt x="32557" y="82644"/>
                </a:cubicBezTo>
                <a:cubicBezTo>
                  <a:pt x="35330" y="82519"/>
                  <a:pt x="37991" y="81945"/>
                  <a:pt x="40820" y="81945"/>
                </a:cubicBezTo>
                <a:cubicBezTo>
                  <a:pt x="41768" y="81945"/>
                  <a:pt x="42735" y="82010"/>
                  <a:pt x="43732" y="82177"/>
                </a:cubicBezTo>
                <a:cubicBezTo>
                  <a:pt x="43851" y="82203"/>
                  <a:pt x="43976" y="82213"/>
                  <a:pt x="44103" y="82213"/>
                </a:cubicBezTo>
                <a:cubicBezTo>
                  <a:pt x="44470" y="82213"/>
                  <a:pt x="44861" y="82127"/>
                  <a:pt x="45233" y="82077"/>
                </a:cubicBezTo>
                <a:cubicBezTo>
                  <a:pt x="46771" y="81850"/>
                  <a:pt x="48350" y="81781"/>
                  <a:pt x="49944" y="81781"/>
                </a:cubicBezTo>
                <a:cubicBezTo>
                  <a:pt x="51633" y="81781"/>
                  <a:pt x="53341" y="81859"/>
                  <a:pt x="55040" y="81910"/>
                </a:cubicBezTo>
                <a:cubicBezTo>
                  <a:pt x="57441" y="81944"/>
                  <a:pt x="59910" y="82144"/>
                  <a:pt x="62345" y="82144"/>
                </a:cubicBezTo>
                <a:cubicBezTo>
                  <a:pt x="71018" y="82144"/>
                  <a:pt x="79691" y="82144"/>
                  <a:pt x="88297" y="82010"/>
                </a:cubicBezTo>
                <a:cubicBezTo>
                  <a:pt x="97270" y="81844"/>
                  <a:pt x="106243" y="81577"/>
                  <a:pt x="115149" y="81243"/>
                </a:cubicBezTo>
                <a:cubicBezTo>
                  <a:pt x="124256" y="80910"/>
                  <a:pt x="133396" y="80643"/>
                  <a:pt x="142402" y="79942"/>
                </a:cubicBezTo>
                <a:cubicBezTo>
                  <a:pt x="144851" y="79755"/>
                  <a:pt x="147394" y="79621"/>
                  <a:pt x="149925" y="79621"/>
                </a:cubicBezTo>
                <a:cubicBezTo>
                  <a:pt x="151911" y="79621"/>
                  <a:pt x="153891" y="79704"/>
                  <a:pt x="155812" y="79909"/>
                </a:cubicBezTo>
                <a:cubicBezTo>
                  <a:pt x="157229" y="80048"/>
                  <a:pt x="158593" y="80105"/>
                  <a:pt x="159923" y="80105"/>
                </a:cubicBezTo>
                <a:cubicBezTo>
                  <a:pt x="163380" y="80105"/>
                  <a:pt x="166606" y="79722"/>
                  <a:pt x="169955" y="79409"/>
                </a:cubicBezTo>
                <a:cubicBezTo>
                  <a:pt x="170922" y="77574"/>
                  <a:pt x="171823" y="75839"/>
                  <a:pt x="172657" y="74138"/>
                </a:cubicBezTo>
                <a:cubicBezTo>
                  <a:pt x="172924" y="73638"/>
                  <a:pt x="173257" y="72971"/>
                  <a:pt x="172857" y="72570"/>
                </a:cubicBezTo>
                <a:cubicBezTo>
                  <a:pt x="171623" y="71136"/>
                  <a:pt x="171957" y="69401"/>
                  <a:pt x="168788" y="68467"/>
                </a:cubicBezTo>
                <a:cubicBezTo>
                  <a:pt x="169355" y="67600"/>
                  <a:pt x="169855" y="66900"/>
                  <a:pt x="170255" y="66333"/>
                </a:cubicBezTo>
                <a:cubicBezTo>
                  <a:pt x="169455" y="65732"/>
                  <a:pt x="168821" y="65232"/>
                  <a:pt x="168254" y="64731"/>
                </a:cubicBezTo>
                <a:cubicBezTo>
                  <a:pt x="168354" y="64631"/>
                  <a:pt x="168521" y="64565"/>
                  <a:pt x="168621" y="64431"/>
                </a:cubicBezTo>
                <a:cubicBezTo>
                  <a:pt x="169622" y="64331"/>
                  <a:pt x="170122" y="63931"/>
                  <a:pt x="170922" y="63664"/>
                </a:cubicBezTo>
                <a:cubicBezTo>
                  <a:pt x="171256" y="63564"/>
                  <a:pt x="171490" y="63464"/>
                  <a:pt x="171490" y="63264"/>
                </a:cubicBezTo>
                <a:cubicBezTo>
                  <a:pt x="171456" y="62463"/>
                  <a:pt x="172624" y="62396"/>
                  <a:pt x="173658" y="62296"/>
                </a:cubicBezTo>
                <a:cubicBezTo>
                  <a:pt x="174658" y="62230"/>
                  <a:pt x="175659" y="62163"/>
                  <a:pt x="177094" y="62096"/>
                </a:cubicBezTo>
                <a:cubicBezTo>
                  <a:pt x="174792" y="61329"/>
                  <a:pt x="172624" y="61562"/>
                  <a:pt x="170455" y="61162"/>
                </a:cubicBezTo>
                <a:cubicBezTo>
                  <a:pt x="170989" y="61029"/>
                  <a:pt x="171323" y="60929"/>
                  <a:pt x="171790" y="60795"/>
                </a:cubicBezTo>
                <a:cubicBezTo>
                  <a:pt x="170956" y="60528"/>
                  <a:pt x="170322" y="60228"/>
                  <a:pt x="169355" y="60095"/>
                </a:cubicBezTo>
                <a:cubicBezTo>
                  <a:pt x="168321" y="59961"/>
                  <a:pt x="167253" y="59628"/>
                  <a:pt x="166319" y="59261"/>
                </a:cubicBezTo>
                <a:cubicBezTo>
                  <a:pt x="165252" y="58894"/>
                  <a:pt x="164184" y="58627"/>
                  <a:pt x="162917" y="58627"/>
                </a:cubicBezTo>
                <a:cubicBezTo>
                  <a:pt x="162516" y="58627"/>
                  <a:pt x="162316" y="58627"/>
                  <a:pt x="162116" y="58594"/>
                </a:cubicBezTo>
                <a:cubicBezTo>
                  <a:pt x="163984" y="58293"/>
                  <a:pt x="165986" y="58227"/>
                  <a:pt x="167820" y="57927"/>
                </a:cubicBezTo>
                <a:lnTo>
                  <a:pt x="167820" y="57893"/>
                </a:lnTo>
                <a:cubicBezTo>
                  <a:pt x="168154" y="58293"/>
                  <a:pt x="168621" y="58660"/>
                  <a:pt x="169521" y="58927"/>
                </a:cubicBezTo>
                <a:cubicBezTo>
                  <a:pt x="170122" y="58794"/>
                  <a:pt x="170656" y="58660"/>
                  <a:pt x="171423" y="58494"/>
                </a:cubicBezTo>
                <a:cubicBezTo>
                  <a:pt x="170956" y="58127"/>
                  <a:pt x="170589" y="57826"/>
                  <a:pt x="170255" y="57560"/>
                </a:cubicBezTo>
                <a:cubicBezTo>
                  <a:pt x="169822" y="57593"/>
                  <a:pt x="169521" y="57593"/>
                  <a:pt x="169121" y="57626"/>
                </a:cubicBezTo>
                <a:cubicBezTo>
                  <a:pt x="168854" y="57426"/>
                  <a:pt x="168587" y="57226"/>
                  <a:pt x="168321" y="56992"/>
                </a:cubicBezTo>
                <a:cubicBezTo>
                  <a:pt x="169588" y="54324"/>
                  <a:pt x="168921" y="51589"/>
                  <a:pt x="168254" y="48820"/>
                </a:cubicBezTo>
                <a:cubicBezTo>
                  <a:pt x="165952" y="48253"/>
                  <a:pt x="165952" y="48253"/>
                  <a:pt x="165252" y="46952"/>
                </a:cubicBezTo>
                <a:cubicBezTo>
                  <a:pt x="166619" y="46251"/>
                  <a:pt x="168521" y="45651"/>
                  <a:pt x="167620" y="44283"/>
                </a:cubicBezTo>
                <a:cubicBezTo>
                  <a:pt x="166753" y="44083"/>
                  <a:pt x="165852" y="43883"/>
                  <a:pt x="164918" y="43650"/>
                </a:cubicBezTo>
                <a:cubicBezTo>
                  <a:pt x="166686" y="42382"/>
                  <a:pt x="167320" y="41915"/>
                  <a:pt x="166486" y="41381"/>
                </a:cubicBezTo>
                <a:lnTo>
                  <a:pt x="167120" y="41248"/>
                </a:lnTo>
                <a:cubicBezTo>
                  <a:pt x="167253" y="41281"/>
                  <a:pt x="167353" y="41281"/>
                  <a:pt x="167453" y="41315"/>
                </a:cubicBezTo>
                <a:cubicBezTo>
                  <a:pt x="167587" y="41315"/>
                  <a:pt x="167787" y="41281"/>
                  <a:pt x="167920" y="41248"/>
                </a:cubicBezTo>
                <a:cubicBezTo>
                  <a:pt x="168087" y="41215"/>
                  <a:pt x="168187" y="41114"/>
                  <a:pt x="168287" y="40981"/>
                </a:cubicBezTo>
                <a:cubicBezTo>
                  <a:pt x="168454" y="40948"/>
                  <a:pt x="168587" y="40948"/>
                  <a:pt x="168754" y="40914"/>
                </a:cubicBezTo>
                <a:cubicBezTo>
                  <a:pt x="168154" y="40214"/>
                  <a:pt x="167687" y="39547"/>
                  <a:pt x="168154" y="38779"/>
                </a:cubicBezTo>
                <a:cubicBezTo>
                  <a:pt x="169155" y="36978"/>
                  <a:pt x="170189" y="35210"/>
                  <a:pt x="170589" y="33309"/>
                </a:cubicBezTo>
                <a:cubicBezTo>
                  <a:pt x="170922" y="31741"/>
                  <a:pt x="172023" y="30273"/>
                  <a:pt x="172257" y="28606"/>
                </a:cubicBezTo>
                <a:cubicBezTo>
                  <a:pt x="172357" y="27638"/>
                  <a:pt x="172657" y="26637"/>
                  <a:pt x="172991" y="25703"/>
                </a:cubicBezTo>
                <a:cubicBezTo>
                  <a:pt x="173091" y="25703"/>
                  <a:pt x="173124" y="25737"/>
                  <a:pt x="173191" y="25737"/>
                </a:cubicBezTo>
                <a:cubicBezTo>
                  <a:pt x="173224" y="25737"/>
                  <a:pt x="173291" y="25603"/>
                  <a:pt x="173358" y="25470"/>
                </a:cubicBezTo>
                <a:cubicBezTo>
                  <a:pt x="173291" y="25470"/>
                  <a:pt x="173191" y="25437"/>
                  <a:pt x="173124" y="25437"/>
                </a:cubicBezTo>
                <a:cubicBezTo>
                  <a:pt x="173591" y="24202"/>
                  <a:pt x="174158" y="22968"/>
                  <a:pt x="174592" y="21734"/>
                </a:cubicBezTo>
                <a:cubicBezTo>
                  <a:pt x="174692" y="21367"/>
                  <a:pt x="174458" y="20900"/>
                  <a:pt x="174358" y="20433"/>
                </a:cubicBezTo>
                <a:cubicBezTo>
                  <a:pt x="170822" y="20300"/>
                  <a:pt x="167520" y="20366"/>
                  <a:pt x="164284" y="20066"/>
                </a:cubicBezTo>
                <a:cubicBezTo>
                  <a:pt x="162650" y="19933"/>
                  <a:pt x="160982" y="19933"/>
                  <a:pt x="159314" y="19899"/>
                </a:cubicBezTo>
                <a:cubicBezTo>
                  <a:pt x="159448" y="19799"/>
                  <a:pt x="159648" y="19732"/>
                  <a:pt x="159981" y="19566"/>
                </a:cubicBezTo>
                <a:cubicBezTo>
                  <a:pt x="160949" y="19199"/>
                  <a:pt x="162016" y="18865"/>
                  <a:pt x="163317" y="18632"/>
                </a:cubicBezTo>
                <a:cubicBezTo>
                  <a:pt x="162977" y="18554"/>
                  <a:pt x="162649" y="18533"/>
                  <a:pt x="162328" y="18533"/>
                </a:cubicBezTo>
                <a:cubicBezTo>
                  <a:pt x="161945" y="18533"/>
                  <a:pt x="161573" y="18563"/>
                  <a:pt x="161207" y="18563"/>
                </a:cubicBezTo>
                <a:cubicBezTo>
                  <a:pt x="160828" y="18563"/>
                  <a:pt x="160455" y="18531"/>
                  <a:pt x="160081" y="18398"/>
                </a:cubicBezTo>
                <a:cubicBezTo>
                  <a:pt x="161082" y="18065"/>
                  <a:pt x="161015" y="18031"/>
                  <a:pt x="161849" y="18031"/>
                </a:cubicBezTo>
                <a:cubicBezTo>
                  <a:pt x="163117" y="18031"/>
                  <a:pt x="164084" y="17731"/>
                  <a:pt x="165018" y="17364"/>
                </a:cubicBezTo>
                <a:cubicBezTo>
                  <a:pt x="165852" y="16964"/>
                  <a:pt x="166753" y="16630"/>
                  <a:pt x="167787" y="16463"/>
                </a:cubicBezTo>
                <a:cubicBezTo>
                  <a:pt x="168688" y="16363"/>
                  <a:pt x="169255" y="16063"/>
                  <a:pt x="169955" y="15763"/>
                </a:cubicBezTo>
                <a:cubicBezTo>
                  <a:pt x="169488" y="15630"/>
                  <a:pt x="169088" y="15563"/>
                  <a:pt x="168487" y="15429"/>
                </a:cubicBezTo>
                <a:cubicBezTo>
                  <a:pt x="170489" y="15029"/>
                  <a:pt x="172757" y="15196"/>
                  <a:pt x="174759" y="14395"/>
                </a:cubicBezTo>
                <a:cubicBezTo>
                  <a:pt x="173291" y="14362"/>
                  <a:pt x="172290" y="14295"/>
                  <a:pt x="171289" y="14262"/>
                </a:cubicBezTo>
                <a:cubicBezTo>
                  <a:pt x="170189" y="14195"/>
                  <a:pt x="168988" y="14128"/>
                  <a:pt x="168754" y="13361"/>
                </a:cubicBezTo>
                <a:cubicBezTo>
                  <a:pt x="168654" y="13128"/>
                  <a:pt x="168354" y="13028"/>
                  <a:pt x="167987" y="12928"/>
                </a:cubicBezTo>
                <a:cubicBezTo>
                  <a:pt x="167120" y="12727"/>
                  <a:pt x="166419" y="12294"/>
                  <a:pt x="165419" y="12227"/>
                </a:cubicBezTo>
                <a:cubicBezTo>
                  <a:pt x="165252" y="12094"/>
                  <a:pt x="165085" y="12027"/>
                  <a:pt x="164918" y="11927"/>
                </a:cubicBezTo>
                <a:lnTo>
                  <a:pt x="164918" y="11927"/>
                </a:lnTo>
                <a:cubicBezTo>
                  <a:pt x="165419" y="11960"/>
                  <a:pt x="165919" y="11960"/>
                  <a:pt x="166486" y="12027"/>
                </a:cubicBezTo>
                <a:cubicBezTo>
                  <a:pt x="166453" y="11060"/>
                  <a:pt x="166252" y="9959"/>
                  <a:pt x="168587" y="9725"/>
                </a:cubicBezTo>
                <a:cubicBezTo>
                  <a:pt x="170689" y="8091"/>
                  <a:pt x="173424" y="6590"/>
                  <a:pt x="172490" y="4255"/>
                </a:cubicBezTo>
                <a:cubicBezTo>
                  <a:pt x="172123" y="3287"/>
                  <a:pt x="171323" y="2353"/>
                  <a:pt x="170689" y="1386"/>
                </a:cubicBezTo>
                <a:cubicBezTo>
                  <a:pt x="168487" y="1186"/>
                  <a:pt x="166586" y="886"/>
                  <a:pt x="164685" y="886"/>
                </a:cubicBezTo>
                <a:cubicBezTo>
                  <a:pt x="164439" y="887"/>
                  <a:pt x="164193" y="888"/>
                  <a:pt x="163947" y="888"/>
                </a:cubicBezTo>
                <a:cubicBezTo>
                  <a:pt x="159329" y="888"/>
                  <a:pt x="154765" y="594"/>
                  <a:pt x="150141" y="118"/>
                </a:cubicBezTo>
                <a:cubicBezTo>
                  <a:pt x="149301" y="30"/>
                  <a:pt x="148481" y="0"/>
                  <a:pt x="147660" y="0"/>
                </a:cubicBezTo>
                <a:close/>
              </a:path>
            </a:pathLst>
          </a:custGeom>
          <a:solidFill>
            <a:srgbClr val="E872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9"/>
          <p:cNvSpPr/>
          <p:nvPr/>
        </p:nvSpPr>
        <p:spPr>
          <a:xfrm>
            <a:off x="774687" y="2186408"/>
            <a:ext cx="2421318" cy="867746"/>
          </a:xfrm>
          <a:custGeom>
            <a:avLst/>
            <a:gdLst/>
            <a:ahLst/>
            <a:cxnLst/>
            <a:rect l="l" t="t" r="r" b="b"/>
            <a:pathLst>
              <a:path w="177094" h="82741" extrusionOk="0">
                <a:moveTo>
                  <a:pt x="147660" y="0"/>
                </a:moveTo>
                <a:cubicBezTo>
                  <a:pt x="146622" y="0"/>
                  <a:pt x="145584" y="48"/>
                  <a:pt x="144504" y="85"/>
                </a:cubicBezTo>
                <a:cubicBezTo>
                  <a:pt x="141730" y="210"/>
                  <a:pt x="139069" y="784"/>
                  <a:pt x="136240" y="784"/>
                </a:cubicBezTo>
                <a:cubicBezTo>
                  <a:pt x="135292" y="784"/>
                  <a:pt x="134325" y="720"/>
                  <a:pt x="133329" y="552"/>
                </a:cubicBezTo>
                <a:cubicBezTo>
                  <a:pt x="133221" y="527"/>
                  <a:pt x="133104" y="517"/>
                  <a:pt x="132982" y="517"/>
                </a:cubicBezTo>
                <a:cubicBezTo>
                  <a:pt x="132616" y="517"/>
                  <a:pt x="132203" y="610"/>
                  <a:pt x="131828" y="686"/>
                </a:cubicBezTo>
                <a:cubicBezTo>
                  <a:pt x="130295" y="895"/>
                  <a:pt x="128723" y="957"/>
                  <a:pt x="127138" y="957"/>
                </a:cubicBezTo>
                <a:cubicBezTo>
                  <a:pt x="125447" y="957"/>
                  <a:pt x="123742" y="887"/>
                  <a:pt x="122054" y="852"/>
                </a:cubicBezTo>
                <a:cubicBezTo>
                  <a:pt x="119619" y="786"/>
                  <a:pt x="117151" y="585"/>
                  <a:pt x="114749" y="585"/>
                </a:cubicBezTo>
                <a:cubicBezTo>
                  <a:pt x="106076" y="585"/>
                  <a:pt x="97403" y="585"/>
                  <a:pt x="88764" y="719"/>
                </a:cubicBezTo>
                <a:cubicBezTo>
                  <a:pt x="79791" y="886"/>
                  <a:pt x="70851" y="1186"/>
                  <a:pt x="61911" y="1519"/>
                </a:cubicBezTo>
                <a:cubicBezTo>
                  <a:pt x="52838" y="1853"/>
                  <a:pt x="43698" y="2087"/>
                  <a:pt x="34692" y="2787"/>
                </a:cubicBezTo>
                <a:cubicBezTo>
                  <a:pt x="32188" y="2978"/>
                  <a:pt x="29585" y="3115"/>
                  <a:pt x="26990" y="3115"/>
                </a:cubicBezTo>
                <a:cubicBezTo>
                  <a:pt x="25057" y="3115"/>
                  <a:pt x="23129" y="3039"/>
                  <a:pt x="21249" y="2854"/>
                </a:cubicBezTo>
                <a:cubicBezTo>
                  <a:pt x="19803" y="2711"/>
                  <a:pt x="18408" y="2652"/>
                  <a:pt x="17046" y="2652"/>
                </a:cubicBezTo>
                <a:cubicBezTo>
                  <a:pt x="13634" y="2652"/>
                  <a:pt x="10429" y="3020"/>
                  <a:pt x="7139" y="3354"/>
                </a:cubicBezTo>
                <a:cubicBezTo>
                  <a:pt x="6171" y="5189"/>
                  <a:pt x="5237" y="6890"/>
                  <a:pt x="4404" y="8591"/>
                </a:cubicBezTo>
                <a:cubicBezTo>
                  <a:pt x="4170" y="9092"/>
                  <a:pt x="3836" y="9759"/>
                  <a:pt x="4203" y="10192"/>
                </a:cubicBezTo>
                <a:cubicBezTo>
                  <a:pt x="5471" y="11593"/>
                  <a:pt x="5137" y="13361"/>
                  <a:pt x="8306" y="14262"/>
                </a:cubicBezTo>
                <a:cubicBezTo>
                  <a:pt x="7706" y="15129"/>
                  <a:pt x="7206" y="15863"/>
                  <a:pt x="6839" y="16397"/>
                </a:cubicBezTo>
                <a:cubicBezTo>
                  <a:pt x="7639" y="17031"/>
                  <a:pt x="8240" y="17531"/>
                  <a:pt x="8840" y="18031"/>
                </a:cubicBezTo>
                <a:cubicBezTo>
                  <a:pt x="8707" y="18098"/>
                  <a:pt x="8540" y="18198"/>
                  <a:pt x="8473" y="18298"/>
                </a:cubicBezTo>
                <a:cubicBezTo>
                  <a:pt x="7472" y="18398"/>
                  <a:pt x="6972" y="18798"/>
                  <a:pt x="6171" y="19065"/>
                </a:cubicBezTo>
                <a:cubicBezTo>
                  <a:pt x="5838" y="19199"/>
                  <a:pt x="5571" y="19265"/>
                  <a:pt x="5571" y="19466"/>
                </a:cubicBezTo>
                <a:cubicBezTo>
                  <a:pt x="5638" y="20266"/>
                  <a:pt x="4470" y="20366"/>
                  <a:pt x="3403" y="20433"/>
                </a:cubicBezTo>
                <a:cubicBezTo>
                  <a:pt x="2402" y="20533"/>
                  <a:pt x="1401" y="20566"/>
                  <a:pt x="0" y="20633"/>
                </a:cubicBezTo>
                <a:cubicBezTo>
                  <a:pt x="2302" y="21400"/>
                  <a:pt x="4470" y="21200"/>
                  <a:pt x="6638" y="21567"/>
                </a:cubicBezTo>
                <a:cubicBezTo>
                  <a:pt x="6071" y="21734"/>
                  <a:pt x="5738" y="21801"/>
                  <a:pt x="5304" y="21934"/>
                </a:cubicBezTo>
                <a:cubicBezTo>
                  <a:pt x="6138" y="22234"/>
                  <a:pt x="6739" y="22534"/>
                  <a:pt x="7706" y="22635"/>
                </a:cubicBezTo>
                <a:cubicBezTo>
                  <a:pt x="8740" y="22768"/>
                  <a:pt x="9841" y="23102"/>
                  <a:pt x="10741" y="23469"/>
                </a:cubicBezTo>
                <a:cubicBezTo>
                  <a:pt x="11842" y="23869"/>
                  <a:pt x="12876" y="24102"/>
                  <a:pt x="14177" y="24102"/>
                </a:cubicBezTo>
                <a:cubicBezTo>
                  <a:pt x="14544" y="24102"/>
                  <a:pt x="14744" y="24102"/>
                  <a:pt x="14978" y="24136"/>
                </a:cubicBezTo>
                <a:cubicBezTo>
                  <a:pt x="13076" y="24436"/>
                  <a:pt x="11075" y="24536"/>
                  <a:pt x="9240" y="24803"/>
                </a:cubicBezTo>
                <a:lnTo>
                  <a:pt x="9240" y="24870"/>
                </a:lnTo>
                <a:cubicBezTo>
                  <a:pt x="8907" y="24436"/>
                  <a:pt x="8473" y="24069"/>
                  <a:pt x="7539" y="23802"/>
                </a:cubicBezTo>
                <a:cubicBezTo>
                  <a:pt x="6972" y="23936"/>
                  <a:pt x="6405" y="24069"/>
                  <a:pt x="5671" y="24236"/>
                </a:cubicBezTo>
                <a:cubicBezTo>
                  <a:pt x="6138" y="24603"/>
                  <a:pt x="6505" y="24903"/>
                  <a:pt x="6839" y="25203"/>
                </a:cubicBezTo>
                <a:cubicBezTo>
                  <a:pt x="7239" y="25136"/>
                  <a:pt x="7539" y="25136"/>
                  <a:pt x="7973" y="25103"/>
                </a:cubicBezTo>
                <a:cubicBezTo>
                  <a:pt x="8206" y="25303"/>
                  <a:pt x="8506" y="25537"/>
                  <a:pt x="8740" y="25737"/>
                </a:cubicBezTo>
                <a:cubicBezTo>
                  <a:pt x="7506" y="28405"/>
                  <a:pt x="8173" y="31141"/>
                  <a:pt x="8840" y="33909"/>
                </a:cubicBezTo>
                <a:cubicBezTo>
                  <a:pt x="11142" y="34476"/>
                  <a:pt x="11142" y="34476"/>
                  <a:pt x="11842" y="35777"/>
                </a:cubicBezTo>
                <a:cubicBezTo>
                  <a:pt x="10475" y="36478"/>
                  <a:pt x="8540" y="37078"/>
                  <a:pt x="9474" y="38446"/>
                </a:cubicBezTo>
                <a:cubicBezTo>
                  <a:pt x="10341" y="38646"/>
                  <a:pt x="11208" y="38880"/>
                  <a:pt x="12176" y="39080"/>
                </a:cubicBezTo>
                <a:cubicBezTo>
                  <a:pt x="10374" y="40381"/>
                  <a:pt x="9741" y="40814"/>
                  <a:pt x="10575" y="41381"/>
                </a:cubicBezTo>
                <a:lnTo>
                  <a:pt x="9974" y="41481"/>
                </a:lnTo>
                <a:cubicBezTo>
                  <a:pt x="9841" y="41448"/>
                  <a:pt x="9707" y="41448"/>
                  <a:pt x="9641" y="41415"/>
                </a:cubicBezTo>
                <a:cubicBezTo>
                  <a:pt x="9507" y="41415"/>
                  <a:pt x="9307" y="41448"/>
                  <a:pt x="9174" y="41481"/>
                </a:cubicBezTo>
                <a:cubicBezTo>
                  <a:pt x="9007" y="41548"/>
                  <a:pt x="8873" y="41615"/>
                  <a:pt x="8807" y="41748"/>
                </a:cubicBezTo>
                <a:cubicBezTo>
                  <a:pt x="8640" y="41782"/>
                  <a:pt x="8506" y="41782"/>
                  <a:pt x="8340" y="41815"/>
                </a:cubicBezTo>
                <a:cubicBezTo>
                  <a:pt x="8907" y="42549"/>
                  <a:pt x="9374" y="43216"/>
                  <a:pt x="8907" y="43950"/>
                </a:cubicBezTo>
                <a:cubicBezTo>
                  <a:pt x="7906" y="45751"/>
                  <a:pt x="6872" y="47552"/>
                  <a:pt x="6505" y="49420"/>
                </a:cubicBezTo>
                <a:cubicBezTo>
                  <a:pt x="6171" y="50988"/>
                  <a:pt x="5037" y="52456"/>
                  <a:pt x="4837" y="54124"/>
                </a:cubicBezTo>
                <a:cubicBezTo>
                  <a:pt x="4704" y="55091"/>
                  <a:pt x="4404" y="56092"/>
                  <a:pt x="4070" y="57059"/>
                </a:cubicBezTo>
                <a:cubicBezTo>
                  <a:pt x="4003" y="57059"/>
                  <a:pt x="3970" y="56992"/>
                  <a:pt x="3870" y="56992"/>
                </a:cubicBezTo>
                <a:cubicBezTo>
                  <a:pt x="3836" y="56992"/>
                  <a:pt x="3803" y="57126"/>
                  <a:pt x="3703" y="57259"/>
                </a:cubicBezTo>
                <a:cubicBezTo>
                  <a:pt x="3803" y="57259"/>
                  <a:pt x="3870" y="57293"/>
                  <a:pt x="3970" y="57293"/>
                </a:cubicBezTo>
                <a:cubicBezTo>
                  <a:pt x="3503" y="58560"/>
                  <a:pt x="2902" y="59761"/>
                  <a:pt x="2502" y="60995"/>
                </a:cubicBezTo>
                <a:cubicBezTo>
                  <a:pt x="2369" y="61396"/>
                  <a:pt x="2636" y="61829"/>
                  <a:pt x="2702" y="62296"/>
                </a:cubicBezTo>
                <a:cubicBezTo>
                  <a:pt x="6238" y="62430"/>
                  <a:pt x="9541" y="62396"/>
                  <a:pt x="12810" y="62663"/>
                </a:cubicBezTo>
                <a:cubicBezTo>
                  <a:pt x="14411" y="62797"/>
                  <a:pt x="16079" y="62797"/>
                  <a:pt x="17746" y="62830"/>
                </a:cubicBezTo>
                <a:cubicBezTo>
                  <a:pt x="17646" y="62930"/>
                  <a:pt x="17413" y="62997"/>
                  <a:pt x="17079" y="63164"/>
                </a:cubicBezTo>
                <a:cubicBezTo>
                  <a:pt x="16145" y="63564"/>
                  <a:pt x="15044" y="63897"/>
                  <a:pt x="13744" y="64098"/>
                </a:cubicBezTo>
                <a:cubicBezTo>
                  <a:pt x="14090" y="64187"/>
                  <a:pt x="14427" y="64211"/>
                  <a:pt x="14757" y="64211"/>
                </a:cubicBezTo>
                <a:cubicBezTo>
                  <a:pt x="15162" y="64211"/>
                  <a:pt x="15557" y="64174"/>
                  <a:pt x="15944" y="64174"/>
                </a:cubicBezTo>
                <a:cubicBezTo>
                  <a:pt x="16306" y="64174"/>
                  <a:pt x="16661" y="64206"/>
                  <a:pt x="17013" y="64331"/>
                </a:cubicBezTo>
                <a:cubicBezTo>
                  <a:pt x="16012" y="64665"/>
                  <a:pt x="16045" y="64731"/>
                  <a:pt x="15211" y="64731"/>
                </a:cubicBezTo>
                <a:cubicBezTo>
                  <a:pt x="13977" y="64731"/>
                  <a:pt x="13010" y="64998"/>
                  <a:pt x="12042" y="65399"/>
                </a:cubicBezTo>
                <a:cubicBezTo>
                  <a:pt x="11208" y="65765"/>
                  <a:pt x="10341" y="66099"/>
                  <a:pt x="9307" y="66266"/>
                </a:cubicBezTo>
                <a:cubicBezTo>
                  <a:pt x="8373" y="66399"/>
                  <a:pt x="7839" y="66666"/>
                  <a:pt x="7139" y="66966"/>
                </a:cubicBezTo>
                <a:cubicBezTo>
                  <a:pt x="7572" y="67100"/>
                  <a:pt x="8006" y="67166"/>
                  <a:pt x="8573" y="67300"/>
                </a:cubicBezTo>
                <a:cubicBezTo>
                  <a:pt x="6572" y="67734"/>
                  <a:pt x="4337" y="67567"/>
                  <a:pt x="2335" y="68334"/>
                </a:cubicBezTo>
                <a:cubicBezTo>
                  <a:pt x="3803" y="68401"/>
                  <a:pt x="4804" y="68434"/>
                  <a:pt x="5805" y="68467"/>
                </a:cubicBezTo>
                <a:cubicBezTo>
                  <a:pt x="6872" y="68567"/>
                  <a:pt x="8073" y="68601"/>
                  <a:pt x="8340" y="69401"/>
                </a:cubicBezTo>
                <a:cubicBezTo>
                  <a:pt x="8406" y="69602"/>
                  <a:pt x="8707" y="69735"/>
                  <a:pt x="9074" y="69802"/>
                </a:cubicBezTo>
                <a:cubicBezTo>
                  <a:pt x="9974" y="70002"/>
                  <a:pt x="10675" y="70435"/>
                  <a:pt x="11675" y="70502"/>
                </a:cubicBezTo>
                <a:cubicBezTo>
                  <a:pt x="11842" y="70636"/>
                  <a:pt x="12009" y="70736"/>
                  <a:pt x="12176" y="70802"/>
                </a:cubicBezTo>
                <a:cubicBezTo>
                  <a:pt x="11675" y="70769"/>
                  <a:pt x="11175" y="70769"/>
                  <a:pt x="10575" y="70736"/>
                </a:cubicBezTo>
                <a:lnTo>
                  <a:pt x="10575" y="70736"/>
                </a:lnTo>
                <a:cubicBezTo>
                  <a:pt x="10641" y="71670"/>
                  <a:pt x="10841" y="72770"/>
                  <a:pt x="8506" y="73004"/>
                </a:cubicBezTo>
                <a:cubicBezTo>
                  <a:pt x="6372" y="74638"/>
                  <a:pt x="3670" y="76140"/>
                  <a:pt x="4570" y="78475"/>
                </a:cubicBezTo>
                <a:cubicBezTo>
                  <a:pt x="4971" y="79442"/>
                  <a:pt x="5738" y="80409"/>
                  <a:pt x="6372" y="81343"/>
                </a:cubicBezTo>
                <a:cubicBezTo>
                  <a:pt x="8573" y="81577"/>
                  <a:pt x="10508" y="81844"/>
                  <a:pt x="12376" y="81844"/>
                </a:cubicBezTo>
                <a:cubicBezTo>
                  <a:pt x="12622" y="81842"/>
                  <a:pt x="12868" y="81841"/>
                  <a:pt x="13113" y="81841"/>
                </a:cubicBezTo>
                <a:cubicBezTo>
                  <a:pt x="17731" y="81841"/>
                  <a:pt x="22295" y="82136"/>
                  <a:pt x="26920" y="82611"/>
                </a:cubicBezTo>
                <a:cubicBezTo>
                  <a:pt x="27834" y="82705"/>
                  <a:pt x="28719" y="82740"/>
                  <a:pt x="29599" y="82740"/>
                </a:cubicBezTo>
                <a:cubicBezTo>
                  <a:pt x="30580" y="82740"/>
                  <a:pt x="31555" y="82697"/>
                  <a:pt x="32557" y="82644"/>
                </a:cubicBezTo>
                <a:cubicBezTo>
                  <a:pt x="35330" y="82519"/>
                  <a:pt x="37991" y="81945"/>
                  <a:pt x="40820" y="81945"/>
                </a:cubicBezTo>
                <a:cubicBezTo>
                  <a:pt x="41768" y="81945"/>
                  <a:pt x="42735" y="82010"/>
                  <a:pt x="43732" y="82177"/>
                </a:cubicBezTo>
                <a:cubicBezTo>
                  <a:pt x="43851" y="82203"/>
                  <a:pt x="43976" y="82213"/>
                  <a:pt x="44103" y="82213"/>
                </a:cubicBezTo>
                <a:cubicBezTo>
                  <a:pt x="44470" y="82213"/>
                  <a:pt x="44861" y="82127"/>
                  <a:pt x="45233" y="82077"/>
                </a:cubicBezTo>
                <a:cubicBezTo>
                  <a:pt x="46771" y="81850"/>
                  <a:pt x="48350" y="81781"/>
                  <a:pt x="49944" y="81781"/>
                </a:cubicBezTo>
                <a:cubicBezTo>
                  <a:pt x="51633" y="81781"/>
                  <a:pt x="53341" y="81859"/>
                  <a:pt x="55040" y="81910"/>
                </a:cubicBezTo>
                <a:cubicBezTo>
                  <a:pt x="57441" y="81944"/>
                  <a:pt x="59910" y="82144"/>
                  <a:pt x="62345" y="82144"/>
                </a:cubicBezTo>
                <a:cubicBezTo>
                  <a:pt x="71018" y="82144"/>
                  <a:pt x="79691" y="82144"/>
                  <a:pt x="88297" y="82010"/>
                </a:cubicBezTo>
                <a:cubicBezTo>
                  <a:pt x="97270" y="81844"/>
                  <a:pt x="106243" y="81577"/>
                  <a:pt x="115149" y="81243"/>
                </a:cubicBezTo>
                <a:cubicBezTo>
                  <a:pt x="124256" y="80910"/>
                  <a:pt x="133396" y="80643"/>
                  <a:pt x="142402" y="79942"/>
                </a:cubicBezTo>
                <a:cubicBezTo>
                  <a:pt x="144851" y="79755"/>
                  <a:pt x="147394" y="79621"/>
                  <a:pt x="149925" y="79621"/>
                </a:cubicBezTo>
                <a:cubicBezTo>
                  <a:pt x="151911" y="79621"/>
                  <a:pt x="153891" y="79704"/>
                  <a:pt x="155812" y="79909"/>
                </a:cubicBezTo>
                <a:cubicBezTo>
                  <a:pt x="157229" y="80048"/>
                  <a:pt x="158593" y="80105"/>
                  <a:pt x="159923" y="80105"/>
                </a:cubicBezTo>
                <a:cubicBezTo>
                  <a:pt x="163380" y="80105"/>
                  <a:pt x="166606" y="79722"/>
                  <a:pt x="169955" y="79409"/>
                </a:cubicBezTo>
                <a:cubicBezTo>
                  <a:pt x="170922" y="77574"/>
                  <a:pt x="171823" y="75839"/>
                  <a:pt x="172657" y="74138"/>
                </a:cubicBezTo>
                <a:cubicBezTo>
                  <a:pt x="172924" y="73638"/>
                  <a:pt x="173257" y="72971"/>
                  <a:pt x="172857" y="72570"/>
                </a:cubicBezTo>
                <a:cubicBezTo>
                  <a:pt x="171623" y="71136"/>
                  <a:pt x="171957" y="69401"/>
                  <a:pt x="168788" y="68467"/>
                </a:cubicBezTo>
                <a:cubicBezTo>
                  <a:pt x="169355" y="67600"/>
                  <a:pt x="169855" y="66900"/>
                  <a:pt x="170255" y="66333"/>
                </a:cubicBezTo>
                <a:cubicBezTo>
                  <a:pt x="169455" y="65732"/>
                  <a:pt x="168821" y="65232"/>
                  <a:pt x="168254" y="64731"/>
                </a:cubicBezTo>
                <a:cubicBezTo>
                  <a:pt x="168354" y="64631"/>
                  <a:pt x="168521" y="64565"/>
                  <a:pt x="168621" y="64431"/>
                </a:cubicBezTo>
                <a:cubicBezTo>
                  <a:pt x="169622" y="64331"/>
                  <a:pt x="170122" y="63931"/>
                  <a:pt x="170922" y="63664"/>
                </a:cubicBezTo>
                <a:cubicBezTo>
                  <a:pt x="171256" y="63564"/>
                  <a:pt x="171490" y="63464"/>
                  <a:pt x="171490" y="63264"/>
                </a:cubicBezTo>
                <a:cubicBezTo>
                  <a:pt x="171456" y="62463"/>
                  <a:pt x="172624" y="62396"/>
                  <a:pt x="173658" y="62296"/>
                </a:cubicBezTo>
                <a:cubicBezTo>
                  <a:pt x="174658" y="62230"/>
                  <a:pt x="175659" y="62163"/>
                  <a:pt x="177094" y="62096"/>
                </a:cubicBezTo>
                <a:cubicBezTo>
                  <a:pt x="174792" y="61329"/>
                  <a:pt x="172624" y="61562"/>
                  <a:pt x="170455" y="61162"/>
                </a:cubicBezTo>
                <a:cubicBezTo>
                  <a:pt x="170989" y="61029"/>
                  <a:pt x="171323" y="60929"/>
                  <a:pt x="171790" y="60795"/>
                </a:cubicBezTo>
                <a:cubicBezTo>
                  <a:pt x="170956" y="60528"/>
                  <a:pt x="170322" y="60228"/>
                  <a:pt x="169355" y="60095"/>
                </a:cubicBezTo>
                <a:cubicBezTo>
                  <a:pt x="168321" y="59961"/>
                  <a:pt x="167253" y="59628"/>
                  <a:pt x="166319" y="59261"/>
                </a:cubicBezTo>
                <a:cubicBezTo>
                  <a:pt x="165252" y="58894"/>
                  <a:pt x="164184" y="58627"/>
                  <a:pt x="162917" y="58627"/>
                </a:cubicBezTo>
                <a:cubicBezTo>
                  <a:pt x="162516" y="58627"/>
                  <a:pt x="162316" y="58627"/>
                  <a:pt x="162116" y="58594"/>
                </a:cubicBezTo>
                <a:cubicBezTo>
                  <a:pt x="163984" y="58293"/>
                  <a:pt x="165986" y="58227"/>
                  <a:pt x="167820" y="57927"/>
                </a:cubicBezTo>
                <a:lnTo>
                  <a:pt x="167820" y="57893"/>
                </a:lnTo>
                <a:cubicBezTo>
                  <a:pt x="168154" y="58293"/>
                  <a:pt x="168621" y="58660"/>
                  <a:pt x="169521" y="58927"/>
                </a:cubicBezTo>
                <a:cubicBezTo>
                  <a:pt x="170122" y="58794"/>
                  <a:pt x="170656" y="58660"/>
                  <a:pt x="171423" y="58494"/>
                </a:cubicBezTo>
                <a:cubicBezTo>
                  <a:pt x="170956" y="58127"/>
                  <a:pt x="170589" y="57826"/>
                  <a:pt x="170255" y="57560"/>
                </a:cubicBezTo>
                <a:cubicBezTo>
                  <a:pt x="169822" y="57593"/>
                  <a:pt x="169521" y="57593"/>
                  <a:pt x="169121" y="57626"/>
                </a:cubicBezTo>
                <a:cubicBezTo>
                  <a:pt x="168854" y="57426"/>
                  <a:pt x="168587" y="57226"/>
                  <a:pt x="168321" y="56992"/>
                </a:cubicBezTo>
                <a:cubicBezTo>
                  <a:pt x="169588" y="54324"/>
                  <a:pt x="168921" y="51589"/>
                  <a:pt x="168254" y="48820"/>
                </a:cubicBezTo>
                <a:cubicBezTo>
                  <a:pt x="165952" y="48253"/>
                  <a:pt x="165952" y="48253"/>
                  <a:pt x="165252" y="46952"/>
                </a:cubicBezTo>
                <a:cubicBezTo>
                  <a:pt x="166619" y="46251"/>
                  <a:pt x="168521" y="45651"/>
                  <a:pt x="167620" y="44283"/>
                </a:cubicBezTo>
                <a:cubicBezTo>
                  <a:pt x="166753" y="44083"/>
                  <a:pt x="165852" y="43883"/>
                  <a:pt x="164918" y="43650"/>
                </a:cubicBezTo>
                <a:cubicBezTo>
                  <a:pt x="166686" y="42382"/>
                  <a:pt x="167320" y="41915"/>
                  <a:pt x="166486" y="41381"/>
                </a:cubicBezTo>
                <a:lnTo>
                  <a:pt x="167120" y="41248"/>
                </a:lnTo>
                <a:cubicBezTo>
                  <a:pt x="167253" y="41281"/>
                  <a:pt x="167353" y="41281"/>
                  <a:pt x="167453" y="41315"/>
                </a:cubicBezTo>
                <a:cubicBezTo>
                  <a:pt x="167587" y="41315"/>
                  <a:pt x="167787" y="41281"/>
                  <a:pt x="167920" y="41248"/>
                </a:cubicBezTo>
                <a:cubicBezTo>
                  <a:pt x="168087" y="41215"/>
                  <a:pt x="168187" y="41114"/>
                  <a:pt x="168287" y="40981"/>
                </a:cubicBezTo>
                <a:cubicBezTo>
                  <a:pt x="168454" y="40948"/>
                  <a:pt x="168587" y="40948"/>
                  <a:pt x="168754" y="40914"/>
                </a:cubicBezTo>
                <a:cubicBezTo>
                  <a:pt x="168154" y="40214"/>
                  <a:pt x="167687" y="39547"/>
                  <a:pt x="168154" y="38779"/>
                </a:cubicBezTo>
                <a:cubicBezTo>
                  <a:pt x="169155" y="36978"/>
                  <a:pt x="170189" y="35210"/>
                  <a:pt x="170589" y="33309"/>
                </a:cubicBezTo>
                <a:cubicBezTo>
                  <a:pt x="170922" y="31741"/>
                  <a:pt x="172023" y="30273"/>
                  <a:pt x="172257" y="28606"/>
                </a:cubicBezTo>
                <a:cubicBezTo>
                  <a:pt x="172357" y="27638"/>
                  <a:pt x="172657" y="26637"/>
                  <a:pt x="172991" y="25703"/>
                </a:cubicBezTo>
                <a:cubicBezTo>
                  <a:pt x="173091" y="25703"/>
                  <a:pt x="173124" y="25737"/>
                  <a:pt x="173191" y="25737"/>
                </a:cubicBezTo>
                <a:cubicBezTo>
                  <a:pt x="173224" y="25737"/>
                  <a:pt x="173291" y="25603"/>
                  <a:pt x="173358" y="25470"/>
                </a:cubicBezTo>
                <a:cubicBezTo>
                  <a:pt x="173291" y="25470"/>
                  <a:pt x="173191" y="25437"/>
                  <a:pt x="173124" y="25437"/>
                </a:cubicBezTo>
                <a:cubicBezTo>
                  <a:pt x="173591" y="24202"/>
                  <a:pt x="174158" y="22968"/>
                  <a:pt x="174592" y="21734"/>
                </a:cubicBezTo>
                <a:cubicBezTo>
                  <a:pt x="174692" y="21367"/>
                  <a:pt x="174458" y="20900"/>
                  <a:pt x="174358" y="20433"/>
                </a:cubicBezTo>
                <a:cubicBezTo>
                  <a:pt x="170822" y="20300"/>
                  <a:pt x="167520" y="20366"/>
                  <a:pt x="164284" y="20066"/>
                </a:cubicBezTo>
                <a:cubicBezTo>
                  <a:pt x="162650" y="19933"/>
                  <a:pt x="160982" y="19933"/>
                  <a:pt x="159314" y="19899"/>
                </a:cubicBezTo>
                <a:cubicBezTo>
                  <a:pt x="159448" y="19799"/>
                  <a:pt x="159648" y="19732"/>
                  <a:pt x="159981" y="19566"/>
                </a:cubicBezTo>
                <a:cubicBezTo>
                  <a:pt x="160949" y="19199"/>
                  <a:pt x="162016" y="18865"/>
                  <a:pt x="163317" y="18632"/>
                </a:cubicBezTo>
                <a:cubicBezTo>
                  <a:pt x="162977" y="18554"/>
                  <a:pt x="162649" y="18533"/>
                  <a:pt x="162328" y="18533"/>
                </a:cubicBezTo>
                <a:cubicBezTo>
                  <a:pt x="161945" y="18533"/>
                  <a:pt x="161573" y="18563"/>
                  <a:pt x="161207" y="18563"/>
                </a:cubicBezTo>
                <a:cubicBezTo>
                  <a:pt x="160828" y="18563"/>
                  <a:pt x="160455" y="18531"/>
                  <a:pt x="160081" y="18398"/>
                </a:cubicBezTo>
                <a:cubicBezTo>
                  <a:pt x="161082" y="18065"/>
                  <a:pt x="161015" y="18031"/>
                  <a:pt x="161849" y="18031"/>
                </a:cubicBezTo>
                <a:cubicBezTo>
                  <a:pt x="163117" y="18031"/>
                  <a:pt x="164084" y="17731"/>
                  <a:pt x="165018" y="17364"/>
                </a:cubicBezTo>
                <a:cubicBezTo>
                  <a:pt x="165852" y="16964"/>
                  <a:pt x="166753" y="16630"/>
                  <a:pt x="167787" y="16463"/>
                </a:cubicBezTo>
                <a:cubicBezTo>
                  <a:pt x="168688" y="16363"/>
                  <a:pt x="169255" y="16063"/>
                  <a:pt x="169955" y="15763"/>
                </a:cubicBezTo>
                <a:cubicBezTo>
                  <a:pt x="169488" y="15630"/>
                  <a:pt x="169088" y="15563"/>
                  <a:pt x="168487" y="15429"/>
                </a:cubicBezTo>
                <a:cubicBezTo>
                  <a:pt x="170489" y="15029"/>
                  <a:pt x="172757" y="15196"/>
                  <a:pt x="174759" y="14395"/>
                </a:cubicBezTo>
                <a:cubicBezTo>
                  <a:pt x="173291" y="14362"/>
                  <a:pt x="172290" y="14295"/>
                  <a:pt x="171289" y="14262"/>
                </a:cubicBezTo>
                <a:cubicBezTo>
                  <a:pt x="170189" y="14195"/>
                  <a:pt x="168988" y="14128"/>
                  <a:pt x="168754" y="13361"/>
                </a:cubicBezTo>
                <a:cubicBezTo>
                  <a:pt x="168654" y="13128"/>
                  <a:pt x="168354" y="13028"/>
                  <a:pt x="167987" y="12928"/>
                </a:cubicBezTo>
                <a:cubicBezTo>
                  <a:pt x="167120" y="12727"/>
                  <a:pt x="166419" y="12294"/>
                  <a:pt x="165419" y="12227"/>
                </a:cubicBezTo>
                <a:cubicBezTo>
                  <a:pt x="165252" y="12094"/>
                  <a:pt x="165085" y="12027"/>
                  <a:pt x="164918" y="11927"/>
                </a:cubicBezTo>
                <a:lnTo>
                  <a:pt x="164918" y="11927"/>
                </a:lnTo>
                <a:cubicBezTo>
                  <a:pt x="165419" y="11960"/>
                  <a:pt x="165919" y="11960"/>
                  <a:pt x="166486" y="12027"/>
                </a:cubicBezTo>
                <a:cubicBezTo>
                  <a:pt x="166453" y="11060"/>
                  <a:pt x="166252" y="9959"/>
                  <a:pt x="168587" y="9725"/>
                </a:cubicBezTo>
                <a:cubicBezTo>
                  <a:pt x="170689" y="8091"/>
                  <a:pt x="173424" y="6590"/>
                  <a:pt x="172490" y="4255"/>
                </a:cubicBezTo>
                <a:cubicBezTo>
                  <a:pt x="172123" y="3287"/>
                  <a:pt x="171323" y="2353"/>
                  <a:pt x="170689" y="1386"/>
                </a:cubicBezTo>
                <a:cubicBezTo>
                  <a:pt x="168487" y="1186"/>
                  <a:pt x="166586" y="886"/>
                  <a:pt x="164685" y="886"/>
                </a:cubicBezTo>
                <a:cubicBezTo>
                  <a:pt x="164439" y="887"/>
                  <a:pt x="164193" y="888"/>
                  <a:pt x="163947" y="888"/>
                </a:cubicBezTo>
                <a:cubicBezTo>
                  <a:pt x="159329" y="888"/>
                  <a:pt x="154765" y="594"/>
                  <a:pt x="150141" y="118"/>
                </a:cubicBezTo>
                <a:cubicBezTo>
                  <a:pt x="149301" y="30"/>
                  <a:pt x="148481" y="0"/>
                  <a:pt x="147660" y="0"/>
                </a:cubicBezTo>
                <a:close/>
              </a:path>
            </a:pathLst>
          </a:custGeom>
          <a:solidFill>
            <a:srgbClr val="E872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9"/>
          <p:cNvSpPr/>
          <p:nvPr/>
        </p:nvSpPr>
        <p:spPr>
          <a:xfrm>
            <a:off x="5944457" y="2186408"/>
            <a:ext cx="2421318" cy="867746"/>
          </a:xfrm>
          <a:custGeom>
            <a:avLst/>
            <a:gdLst/>
            <a:ahLst/>
            <a:cxnLst/>
            <a:rect l="l" t="t" r="r" b="b"/>
            <a:pathLst>
              <a:path w="177094" h="82741" extrusionOk="0">
                <a:moveTo>
                  <a:pt x="147660" y="0"/>
                </a:moveTo>
                <a:cubicBezTo>
                  <a:pt x="146622" y="0"/>
                  <a:pt x="145584" y="48"/>
                  <a:pt x="144504" y="85"/>
                </a:cubicBezTo>
                <a:cubicBezTo>
                  <a:pt x="141730" y="210"/>
                  <a:pt x="139069" y="784"/>
                  <a:pt x="136240" y="784"/>
                </a:cubicBezTo>
                <a:cubicBezTo>
                  <a:pt x="135292" y="784"/>
                  <a:pt x="134325" y="720"/>
                  <a:pt x="133329" y="552"/>
                </a:cubicBezTo>
                <a:cubicBezTo>
                  <a:pt x="133221" y="527"/>
                  <a:pt x="133104" y="517"/>
                  <a:pt x="132982" y="517"/>
                </a:cubicBezTo>
                <a:cubicBezTo>
                  <a:pt x="132616" y="517"/>
                  <a:pt x="132203" y="610"/>
                  <a:pt x="131828" y="686"/>
                </a:cubicBezTo>
                <a:cubicBezTo>
                  <a:pt x="130295" y="895"/>
                  <a:pt x="128723" y="957"/>
                  <a:pt x="127138" y="957"/>
                </a:cubicBezTo>
                <a:cubicBezTo>
                  <a:pt x="125447" y="957"/>
                  <a:pt x="123742" y="887"/>
                  <a:pt x="122054" y="852"/>
                </a:cubicBezTo>
                <a:cubicBezTo>
                  <a:pt x="119619" y="786"/>
                  <a:pt x="117151" y="585"/>
                  <a:pt x="114749" y="585"/>
                </a:cubicBezTo>
                <a:cubicBezTo>
                  <a:pt x="106076" y="585"/>
                  <a:pt x="97403" y="585"/>
                  <a:pt x="88764" y="719"/>
                </a:cubicBezTo>
                <a:cubicBezTo>
                  <a:pt x="79791" y="886"/>
                  <a:pt x="70851" y="1186"/>
                  <a:pt x="61911" y="1519"/>
                </a:cubicBezTo>
                <a:cubicBezTo>
                  <a:pt x="52838" y="1853"/>
                  <a:pt x="43698" y="2087"/>
                  <a:pt x="34692" y="2787"/>
                </a:cubicBezTo>
                <a:cubicBezTo>
                  <a:pt x="32188" y="2978"/>
                  <a:pt x="29585" y="3115"/>
                  <a:pt x="26990" y="3115"/>
                </a:cubicBezTo>
                <a:cubicBezTo>
                  <a:pt x="25057" y="3115"/>
                  <a:pt x="23129" y="3039"/>
                  <a:pt x="21249" y="2854"/>
                </a:cubicBezTo>
                <a:cubicBezTo>
                  <a:pt x="19803" y="2711"/>
                  <a:pt x="18408" y="2652"/>
                  <a:pt x="17046" y="2652"/>
                </a:cubicBezTo>
                <a:cubicBezTo>
                  <a:pt x="13634" y="2652"/>
                  <a:pt x="10429" y="3020"/>
                  <a:pt x="7139" y="3354"/>
                </a:cubicBezTo>
                <a:cubicBezTo>
                  <a:pt x="6171" y="5189"/>
                  <a:pt x="5237" y="6890"/>
                  <a:pt x="4404" y="8591"/>
                </a:cubicBezTo>
                <a:cubicBezTo>
                  <a:pt x="4170" y="9092"/>
                  <a:pt x="3836" y="9759"/>
                  <a:pt x="4203" y="10192"/>
                </a:cubicBezTo>
                <a:cubicBezTo>
                  <a:pt x="5471" y="11593"/>
                  <a:pt x="5137" y="13361"/>
                  <a:pt x="8306" y="14262"/>
                </a:cubicBezTo>
                <a:cubicBezTo>
                  <a:pt x="7706" y="15129"/>
                  <a:pt x="7206" y="15863"/>
                  <a:pt x="6839" y="16397"/>
                </a:cubicBezTo>
                <a:cubicBezTo>
                  <a:pt x="7639" y="17031"/>
                  <a:pt x="8240" y="17531"/>
                  <a:pt x="8840" y="18031"/>
                </a:cubicBezTo>
                <a:cubicBezTo>
                  <a:pt x="8707" y="18098"/>
                  <a:pt x="8540" y="18198"/>
                  <a:pt x="8473" y="18298"/>
                </a:cubicBezTo>
                <a:cubicBezTo>
                  <a:pt x="7472" y="18398"/>
                  <a:pt x="6972" y="18798"/>
                  <a:pt x="6171" y="19065"/>
                </a:cubicBezTo>
                <a:cubicBezTo>
                  <a:pt x="5838" y="19199"/>
                  <a:pt x="5571" y="19265"/>
                  <a:pt x="5571" y="19466"/>
                </a:cubicBezTo>
                <a:cubicBezTo>
                  <a:pt x="5638" y="20266"/>
                  <a:pt x="4470" y="20366"/>
                  <a:pt x="3403" y="20433"/>
                </a:cubicBezTo>
                <a:cubicBezTo>
                  <a:pt x="2402" y="20533"/>
                  <a:pt x="1401" y="20566"/>
                  <a:pt x="0" y="20633"/>
                </a:cubicBezTo>
                <a:cubicBezTo>
                  <a:pt x="2302" y="21400"/>
                  <a:pt x="4470" y="21200"/>
                  <a:pt x="6638" y="21567"/>
                </a:cubicBezTo>
                <a:cubicBezTo>
                  <a:pt x="6071" y="21734"/>
                  <a:pt x="5738" y="21801"/>
                  <a:pt x="5304" y="21934"/>
                </a:cubicBezTo>
                <a:cubicBezTo>
                  <a:pt x="6138" y="22234"/>
                  <a:pt x="6739" y="22534"/>
                  <a:pt x="7706" y="22635"/>
                </a:cubicBezTo>
                <a:cubicBezTo>
                  <a:pt x="8740" y="22768"/>
                  <a:pt x="9841" y="23102"/>
                  <a:pt x="10741" y="23469"/>
                </a:cubicBezTo>
                <a:cubicBezTo>
                  <a:pt x="11842" y="23869"/>
                  <a:pt x="12876" y="24102"/>
                  <a:pt x="14177" y="24102"/>
                </a:cubicBezTo>
                <a:cubicBezTo>
                  <a:pt x="14544" y="24102"/>
                  <a:pt x="14744" y="24102"/>
                  <a:pt x="14978" y="24136"/>
                </a:cubicBezTo>
                <a:cubicBezTo>
                  <a:pt x="13076" y="24436"/>
                  <a:pt x="11075" y="24536"/>
                  <a:pt x="9240" y="24803"/>
                </a:cubicBezTo>
                <a:lnTo>
                  <a:pt x="9240" y="24870"/>
                </a:lnTo>
                <a:cubicBezTo>
                  <a:pt x="8907" y="24436"/>
                  <a:pt x="8473" y="24069"/>
                  <a:pt x="7539" y="23802"/>
                </a:cubicBezTo>
                <a:cubicBezTo>
                  <a:pt x="6972" y="23936"/>
                  <a:pt x="6405" y="24069"/>
                  <a:pt x="5671" y="24236"/>
                </a:cubicBezTo>
                <a:cubicBezTo>
                  <a:pt x="6138" y="24603"/>
                  <a:pt x="6505" y="24903"/>
                  <a:pt x="6839" y="25203"/>
                </a:cubicBezTo>
                <a:cubicBezTo>
                  <a:pt x="7239" y="25136"/>
                  <a:pt x="7539" y="25136"/>
                  <a:pt x="7973" y="25103"/>
                </a:cubicBezTo>
                <a:cubicBezTo>
                  <a:pt x="8206" y="25303"/>
                  <a:pt x="8506" y="25537"/>
                  <a:pt x="8740" y="25737"/>
                </a:cubicBezTo>
                <a:cubicBezTo>
                  <a:pt x="7506" y="28405"/>
                  <a:pt x="8173" y="31141"/>
                  <a:pt x="8840" y="33909"/>
                </a:cubicBezTo>
                <a:cubicBezTo>
                  <a:pt x="11142" y="34476"/>
                  <a:pt x="11142" y="34476"/>
                  <a:pt x="11842" y="35777"/>
                </a:cubicBezTo>
                <a:cubicBezTo>
                  <a:pt x="10475" y="36478"/>
                  <a:pt x="8540" y="37078"/>
                  <a:pt x="9474" y="38446"/>
                </a:cubicBezTo>
                <a:cubicBezTo>
                  <a:pt x="10341" y="38646"/>
                  <a:pt x="11208" y="38880"/>
                  <a:pt x="12176" y="39080"/>
                </a:cubicBezTo>
                <a:cubicBezTo>
                  <a:pt x="10374" y="40381"/>
                  <a:pt x="9741" y="40814"/>
                  <a:pt x="10575" y="41381"/>
                </a:cubicBezTo>
                <a:lnTo>
                  <a:pt x="9974" y="41481"/>
                </a:lnTo>
                <a:cubicBezTo>
                  <a:pt x="9841" y="41448"/>
                  <a:pt x="9707" y="41448"/>
                  <a:pt x="9641" y="41415"/>
                </a:cubicBezTo>
                <a:cubicBezTo>
                  <a:pt x="9507" y="41415"/>
                  <a:pt x="9307" y="41448"/>
                  <a:pt x="9174" y="41481"/>
                </a:cubicBezTo>
                <a:cubicBezTo>
                  <a:pt x="9007" y="41548"/>
                  <a:pt x="8873" y="41615"/>
                  <a:pt x="8807" y="41748"/>
                </a:cubicBezTo>
                <a:cubicBezTo>
                  <a:pt x="8640" y="41782"/>
                  <a:pt x="8506" y="41782"/>
                  <a:pt x="8340" y="41815"/>
                </a:cubicBezTo>
                <a:cubicBezTo>
                  <a:pt x="8907" y="42549"/>
                  <a:pt x="9374" y="43216"/>
                  <a:pt x="8907" y="43950"/>
                </a:cubicBezTo>
                <a:cubicBezTo>
                  <a:pt x="7906" y="45751"/>
                  <a:pt x="6872" y="47552"/>
                  <a:pt x="6505" y="49420"/>
                </a:cubicBezTo>
                <a:cubicBezTo>
                  <a:pt x="6171" y="50988"/>
                  <a:pt x="5037" y="52456"/>
                  <a:pt x="4837" y="54124"/>
                </a:cubicBezTo>
                <a:cubicBezTo>
                  <a:pt x="4704" y="55091"/>
                  <a:pt x="4404" y="56092"/>
                  <a:pt x="4070" y="57059"/>
                </a:cubicBezTo>
                <a:cubicBezTo>
                  <a:pt x="4003" y="57059"/>
                  <a:pt x="3970" y="56992"/>
                  <a:pt x="3870" y="56992"/>
                </a:cubicBezTo>
                <a:cubicBezTo>
                  <a:pt x="3836" y="56992"/>
                  <a:pt x="3803" y="57126"/>
                  <a:pt x="3703" y="57259"/>
                </a:cubicBezTo>
                <a:cubicBezTo>
                  <a:pt x="3803" y="57259"/>
                  <a:pt x="3870" y="57293"/>
                  <a:pt x="3970" y="57293"/>
                </a:cubicBezTo>
                <a:cubicBezTo>
                  <a:pt x="3503" y="58560"/>
                  <a:pt x="2902" y="59761"/>
                  <a:pt x="2502" y="60995"/>
                </a:cubicBezTo>
                <a:cubicBezTo>
                  <a:pt x="2369" y="61396"/>
                  <a:pt x="2636" y="61829"/>
                  <a:pt x="2702" y="62296"/>
                </a:cubicBezTo>
                <a:cubicBezTo>
                  <a:pt x="6238" y="62430"/>
                  <a:pt x="9541" y="62396"/>
                  <a:pt x="12810" y="62663"/>
                </a:cubicBezTo>
                <a:cubicBezTo>
                  <a:pt x="14411" y="62797"/>
                  <a:pt x="16079" y="62797"/>
                  <a:pt x="17746" y="62830"/>
                </a:cubicBezTo>
                <a:cubicBezTo>
                  <a:pt x="17646" y="62930"/>
                  <a:pt x="17413" y="62997"/>
                  <a:pt x="17079" y="63164"/>
                </a:cubicBezTo>
                <a:cubicBezTo>
                  <a:pt x="16145" y="63564"/>
                  <a:pt x="15044" y="63897"/>
                  <a:pt x="13744" y="64098"/>
                </a:cubicBezTo>
                <a:cubicBezTo>
                  <a:pt x="14090" y="64187"/>
                  <a:pt x="14427" y="64211"/>
                  <a:pt x="14757" y="64211"/>
                </a:cubicBezTo>
                <a:cubicBezTo>
                  <a:pt x="15162" y="64211"/>
                  <a:pt x="15557" y="64174"/>
                  <a:pt x="15944" y="64174"/>
                </a:cubicBezTo>
                <a:cubicBezTo>
                  <a:pt x="16306" y="64174"/>
                  <a:pt x="16661" y="64206"/>
                  <a:pt x="17013" y="64331"/>
                </a:cubicBezTo>
                <a:cubicBezTo>
                  <a:pt x="16012" y="64665"/>
                  <a:pt x="16045" y="64731"/>
                  <a:pt x="15211" y="64731"/>
                </a:cubicBezTo>
                <a:cubicBezTo>
                  <a:pt x="13977" y="64731"/>
                  <a:pt x="13010" y="64998"/>
                  <a:pt x="12042" y="65399"/>
                </a:cubicBezTo>
                <a:cubicBezTo>
                  <a:pt x="11208" y="65765"/>
                  <a:pt x="10341" y="66099"/>
                  <a:pt x="9307" y="66266"/>
                </a:cubicBezTo>
                <a:cubicBezTo>
                  <a:pt x="8373" y="66399"/>
                  <a:pt x="7839" y="66666"/>
                  <a:pt x="7139" y="66966"/>
                </a:cubicBezTo>
                <a:cubicBezTo>
                  <a:pt x="7572" y="67100"/>
                  <a:pt x="8006" y="67166"/>
                  <a:pt x="8573" y="67300"/>
                </a:cubicBezTo>
                <a:cubicBezTo>
                  <a:pt x="6572" y="67734"/>
                  <a:pt x="4337" y="67567"/>
                  <a:pt x="2335" y="68334"/>
                </a:cubicBezTo>
                <a:cubicBezTo>
                  <a:pt x="3803" y="68401"/>
                  <a:pt x="4804" y="68434"/>
                  <a:pt x="5805" y="68467"/>
                </a:cubicBezTo>
                <a:cubicBezTo>
                  <a:pt x="6872" y="68567"/>
                  <a:pt x="8073" y="68601"/>
                  <a:pt x="8340" y="69401"/>
                </a:cubicBezTo>
                <a:cubicBezTo>
                  <a:pt x="8406" y="69602"/>
                  <a:pt x="8707" y="69735"/>
                  <a:pt x="9074" y="69802"/>
                </a:cubicBezTo>
                <a:cubicBezTo>
                  <a:pt x="9974" y="70002"/>
                  <a:pt x="10675" y="70435"/>
                  <a:pt x="11675" y="70502"/>
                </a:cubicBezTo>
                <a:cubicBezTo>
                  <a:pt x="11842" y="70636"/>
                  <a:pt x="12009" y="70736"/>
                  <a:pt x="12176" y="70802"/>
                </a:cubicBezTo>
                <a:cubicBezTo>
                  <a:pt x="11675" y="70769"/>
                  <a:pt x="11175" y="70769"/>
                  <a:pt x="10575" y="70736"/>
                </a:cubicBezTo>
                <a:lnTo>
                  <a:pt x="10575" y="70736"/>
                </a:lnTo>
                <a:cubicBezTo>
                  <a:pt x="10641" y="71670"/>
                  <a:pt x="10841" y="72770"/>
                  <a:pt x="8506" y="73004"/>
                </a:cubicBezTo>
                <a:cubicBezTo>
                  <a:pt x="6372" y="74638"/>
                  <a:pt x="3670" y="76140"/>
                  <a:pt x="4570" y="78475"/>
                </a:cubicBezTo>
                <a:cubicBezTo>
                  <a:pt x="4971" y="79442"/>
                  <a:pt x="5738" y="80409"/>
                  <a:pt x="6372" y="81343"/>
                </a:cubicBezTo>
                <a:cubicBezTo>
                  <a:pt x="8573" y="81577"/>
                  <a:pt x="10508" y="81844"/>
                  <a:pt x="12376" y="81844"/>
                </a:cubicBezTo>
                <a:cubicBezTo>
                  <a:pt x="12622" y="81842"/>
                  <a:pt x="12868" y="81841"/>
                  <a:pt x="13113" y="81841"/>
                </a:cubicBezTo>
                <a:cubicBezTo>
                  <a:pt x="17731" y="81841"/>
                  <a:pt x="22295" y="82136"/>
                  <a:pt x="26920" y="82611"/>
                </a:cubicBezTo>
                <a:cubicBezTo>
                  <a:pt x="27834" y="82705"/>
                  <a:pt x="28719" y="82740"/>
                  <a:pt x="29599" y="82740"/>
                </a:cubicBezTo>
                <a:cubicBezTo>
                  <a:pt x="30580" y="82740"/>
                  <a:pt x="31555" y="82697"/>
                  <a:pt x="32557" y="82644"/>
                </a:cubicBezTo>
                <a:cubicBezTo>
                  <a:pt x="35330" y="82519"/>
                  <a:pt x="37991" y="81945"/>
                  <a:pt x="40820" y="81945"/>
                </a:cubicBezTo>
                <a:cubicBezTo>
                  <a:pt x="41768" y="81945"/>
                  <a:pt x="42735" y="82010"/>
                  <a:pt x="43732" y="82177"/>
                </a:cubicBezTo>
                <a:cubicBezTo>
                  <a:pt x="43851" y="82203"/>
                  <a:pt x="43976" y="82213"/>
                  <a:pt x="44103" y="82213"/>
                </a:cubicBezTo>
                <a:cubicBezTo>
                  <a:pt x="44470" y="82213"/>
                  <a:pt x="44861" y="82127"/>
                  <a:pt x="45233" y="82077"/>
                </a:cubicBezTo>
                <a:cubicBezTo>
                  <a:pt x="46771" y="81850"/>
                  <a:pt x="48350" y="81781"/>
                  <a:pt x="49944" y="81781"/>
                </a:cubicBezTo>
                <a:cubicBezTo>
                  <a:pt x="51633" y="81781"/>
                  <a:pt x="53341" y="81859"/>
                  <a:pt x="55040" y="81910"/>
                </a:cubicBezTo>
                <a:cubicBezTo>
                  <a:pt x="57441" y="81944"/>
                  <a:pt x="59910" y="82144"/>
                  <a:pt x="62345" y="82144"/>
                </a:cubicBezTo>
                <a:cubicBezTo>
                  <a:pt x="71018" y="82144"/>
                  <a:pt x="79691" y="82144"/>
                  <a:pt x="88297" y="82010"/>
                </a:cubicBezTo>
                <a:cubicBezTo>
                  <a:pt x="97270" y="81844"/>
                  <a:pt x="106243" y="81577"/>
                  <a:pt x="115149" y="81243"/>
                </a:cubicBezTo>
                <a:cubicBezTo>
                  <a:pt x="124256" y="80910"/>
                  <a:pt x="133396" y="80643"/>
                  <a:pt x="142402" y="79942"/>
                </a:cubicBezTo>
                <a:cubicBezTo>
                  <a:pt x="144851" y="79755"/>
                  <a:pt x="147394" y="79621"/>
                  <a:pt x="149925" y="79621"/>
                </a:cubicBezTo>
                <a:cubicBezTo>
                  <a:pt x="151911" y="79621"/>
                  <a:pt x="153891" y="79704"/>
                  <a:pt x="155812" y="79909"/>
                </a:cubicBezTo>
                <a:cubicBezTo>
                  <a:pt x="157229" y="80048"/>
                  <a:pt x="158593" y="80105"/>
                  <a:pt x="159923" y="80105"/>
                </a:cubicBezTo>
                <a:cubicBezTo>
                  <a:pt x="163380" y="80105"/>
                  <a:pt x="166606" y="79722"/>
                  <a:pt x="169955" y="79409"/>
                </a:cubicBezTo>
                <a:cubicBezTo>
                  <a:pt x="170922" y="77574"/>
                  <a:pt x="171823" y="75839"/>
                  <a:pt x="172657" y="74138"/>
                </a:cubicBezTo>
                <a:cubicBezTo>
                  <a:pt x="172924" y="73638"/>
                  <a:pt x="173257" y="72971"/>
                  <a:pt x="172857" y="72570"/>
                </a:cubicBezTo>
                <a:cubicBezTo>
                  <a:pt x="171623" y="71136"/>
                  <a:pt x="171957" y="69401"/>
                  <a:pt x="168788" y="68467"/>
                </a:cubicBezTo>
                <a:cubicBezTo>
                  <a:pt x="169355" y="67600"/>
                  <a:pt x="169855" y="66900"/>
                  <a:pt x="170255" y="66333"/>
                </a:cubicBezTo>
                <a:cubicBezTo>
                  <a:pt x="169455" y="65732"/>
                  <a:pt x="168821" y="65232"/>
                  <a:pt x="168254" y="64731"/>
                </a:cubicBezTo>
                <a:cubicBezTo>
                  <a:pt x="168354" y="64631"/>
                  <a:pt x="168521" y="64565"/>
                  <a:pt x="168621" y="64431"/>
                </a:cubicBezTo>
                <a:cubicBezTo>
                  <a:pt x="169622" y="64331"/>
                  <a:pt x="170122" y="63931"/>
                  <a:pt x="170922" y="63664"/>
                </a:cubicBezTo>
                <a:cubicBezTo>
                  <a:pt x="171256" y="63564"/>
                  <a:pt x="171490" y="63464"/>
                  <a:pt x="171490" y="63264"/>
                </a:cubicBezTo>
                <a:cubicBezTo>
                  <a:pt x="171456" y="62463"/>
                  <a:pt x="172624" y="62396"/>
                  <a:pt x="173658" y="62296"/>
                </a:cubicBezTo>
                <a:cubicBezTo>
                  <a:pt x="174658" y="62230"/>
                  <a:pt x="175659" y="62163"/>
                  <a:pt x="177094" y="62096"/>
                </a:cubicBezTo>
                <a:cubicBezTo>
                  <a:pt x="174792" y="61329"/>
                  <a:pt x="172624" y="61562"/>
                  <a:pt x="170455" y="61162"/>
                </a:cubicBezTo>
                <a:cubicBezTo>
                  <a:pt x="170989" y="61029"/>
                  <a:pt x="171323" y="60929"/>
                  <a:pt x="171790" y="60795"/>
                </a:cubicBezTo>
                <a:cubicBezTo>
                  <a:pt x="170956" y="60528"/>
                  <a:pt x="170322" y="60228"/>
                  <a:pt x="169355" y="60095"/>
                </a:cubicBezTo>
                <a:cubicBezTo>
                  <a:pt x="168321" y="59961"/>
                  <a:pt x="167253" y="59628"/>
                  <a:pt x="166319" y="59261"/>
                </a:cubicBezTo>
                <a:cubicBezTo>
                  <a:pt x="165252" y="58894"/>
                  <a:pt x="164184" y="58627"/>
                  <a:pt x="162917" y="58627"/>
                </a:cubicBezTo>
                <a:cubicBezTo>
                  <a:pt x="162516" y="58627"/>
                  <a:pt x="162316" y="58627"/>
                  <a:pt x="162116" y="58594"/>
                </a:cubicBezTo>
                <a:cubicBezTo>
                  <a:pt x="163984" y="58293"/>
                  <a:pt x="165986" y="58227"/>
                  <a:pt x="167820" y="57927"/>
                </a:cubicBezTo>
                <a:lnTo>
                  <a:pt x="167820" y="57893"/>
                </a:lnTo>
                <a:cubicBezTo>
                  <a:pt x="168154" y="58293"/>
                  <a:pt x="168621" y="58660"/>
                  <a:pt x="169521" y="58927"/>
                </a:cubicBezTo>
                <a:cubicBezTo>
                  <a:pt x="170122" y="58794"/>
                  <a:pt x="170656" y="58660"/>
                  <a:pt x="171423" y="58494"/>
                </a:cubicBezTo>
                <a:cubicBezTo>
                  <a:pt x="170956" y="58127"/>
                  <a:pt x="170589" y="57826"/>
                  <a:pt x="170255" y="57560"/>
                </a:cubicBezTo>
                <a:cubicBezTo>
                  <a:pt x="169822" y="57593"/>
                  <a:pt x="169521" y="57593"/>
                  <a:pt x="169121" y="57626"/>
                </a:cubicBezTo>
                <a:cubicBezTo>
                  <a:pt x="168854" y="57426"/>
                  <a:pt x="168587" y="57226"/>
                  <a:pt x="168321" y="56992"/>
                </a:cubicBezTo>
                <a:cubicBezTo>
                  <a:pt x="169588" y="54324"/>
                  <a:pt x="168921" y="51589"/>
                  <a:pt x="168254" y="48820"/>
                </a:cubicBezTo>
                <a:cubicBezTo>
                  <a:pt x="165952" y="48253"/>
                  <a:pt x="165952" y="48253"/>
                  <a:pt x="165252" y="46952"/>
                </a:cubicBezTo>
                <a:cubicBezTo>
                  <a:pt x="166619" y="46251"/>
                  <a:pt x="168521" y="45651"/>
                  <a:pt x="167620" y="44283"/>
                </a:cubicBezTo>
                <a:cubicBezTo>
                  <a:pt x="166753" y="44083"/>
                  <a:pt x="165852" y="43883"/>
                  <a:pt x="164918" y="43650"/>
                </a:cubicBezTo>
                <a:cubicBezTo>
                  <a:pt x="166686" y="42382"/>
                  <a:pt x="167320" y="41915"/>
                  <a:pt x="166486" y="41381"/>
                </a:cubicBezTo>
                <a:lnTo>
                  <a:pt x="167120" y="41248"/>
                </a:lnTo>
                <a:cubicBezTo>
                  <a:pt x="167253" y="41281"/>
                  <a:pt x="167353" y="41281"/>
                  <a:pt x="167453" y="41315"/>
                </a:cubicBezTo>
                <a:cubicBezTo>
                  <a:pt x="167587" y="41315"/>
                  <a:pt x="167787" y="41281"/>
                  <a:pt x="167920" y="41248"/>
                </a:cubicBezTo>
                <a:cubicBezTo>
                  <a:pt x="168087" y="41215"/>
                  <a:pt x="168187" y="41114"/>
                  <a:pt x="168287" y="40981"/>
                </a:cubicBezTo>
                <a:cubicBezTo>
                  <a:pt x="168454" y="40948"/>
                  <a:pt x="168587" y="40948"/>
                  <a:pt x="168754" y="40914"/>
                </a:cubicBezTo>
                <a:cubicBezTo>
                  <a:pt x="168154" y="40214"/>
                  <a:pt x="167687" y="39547"/>
                  <a:pt x="168154" y="38779"/>
                </a:cubicBezTo>
                <a:cubicBezTo>
                  <a:pt x="169155" y="36978"/>
                  <a:pt x="170189" y="35210"/>
                  <a:pt x="170589" y="33309"/>
                </a:cubicBezTo>
                <a:cubicBezTo>
                  <a:pt x="170922" y="31741"/>
                  <a:pt x="172023" y="30273"/>
                  <a:pt x="172257" y="28606"/>
                </a:cubicBezTo>
                <a:cubicBezTo>
                  <a:pt x="172357" y="27638"/>
                  <a:pt x="172657" y="26637"/>
                  <a:pt x="172991" y="25703"/>
                </a:cubicBezTo>
                <a:cubicBezTo>
                  <a:pt x="173091" y="25703"/>
                  <a:pt x="173124" y="25737"/>
                  <a:pt x="173191" y="25737"/>
                </a:cubicBezTo>
                <a:cubicBezTo>
                  <a:pt x="173224" y="25737"/>
                  <a:pt x="173291" y="25603"/>
                  <a:pt x="173358" y="25470"/>
                </a:cubicBezTo>
                <a:cubicBezTo>
                  <a:pt x="173291" y="25470"/>
                  <a:pt x="173191" y="25437"/>
                  <a:pt x="173124" y="25437"/>
                </a:cubicBezTo>
                <a:cubicBezTo>
                  <a:pt x="173591" y="24202"/>
                  <a:pt x="174158" y="22968"/>
                  <a:pt x="174592" y="21734"/>
                </a:cubicBezTo>
                <a:cubicBezTo>
                  <a:pt x="174692" y="21367"/>
                  <a:pt x="174458" y="20900"/>
                  <a:pt x="174358" y="20433"/>
                </a:cubicBezTo>
                <a:cubicBezTo>
                  <a:pt x="170822" y="20300"/>
                  <a:pt x="167520" y="20366"/>
                  <a:pt x="164284" y="20066"/>
                </a:cubicBezTo>
                <a:cubicBezTo>
                  <a:pt x="162650" y="19933"/>
                  <a:pt x="160982" y="19933"/>
                  <a:pt x="159314" y="19899"/>
                </a:cubicBezTo>
                <a:cubicBezTo>
                  <a:pt x="159448" y="19799"/>
                  <a:pt x="159648" y="19732"/>
                  <a:pt x="159981" y="19566"/>
                </a:cubicBezTo>
                <a:cubicBezTo>
                  <a:pt x="160949" y="19199"/>
                  <a:pt x="162016" y="18865"/>
                  <a:pt x="163317" y="18632"/>
                </a:cubicBezTo>
                <a:cubicBezTo>
                  <a:pt x="162977" y="18554"/>
                  <a:pt x="162649" y="18533"/>
                  <a:pt x="162328" y="18533"/>
                </a:cubicBezTo>
                <a:cubicBezTo>
                  <a:pt x="161945" y="18533"/>
                  <a:pt x="161573" y="18563"/>
                  <a:pt x="161207" y="18563"/>
                </a:cubicBezTo>
                <a:cubicBezTo>
                  <a:pt x="160828" y="18563"/>
                  <a:pt x="160455" y="18531"/>
                  <a:pt x="160081" y="18398"/>
                </a:cubicBezTo>
                <a:cubicBezTo>
                  <a:pt x="161082" y="18065"/>
                  <a:pt x="161015" y="18031"/>
                  <a:pt x="161849" y="18031"/>
                </a:cubicBezTo>
                <a:cubicBezTo>
                  <a:pt x="163117" y="18031"/>
                  <a:pt x="164084" y="17731"/>
                  <a:pt x="165018" y="17364"/>
                </a:cubicBezTo>
                <a:cubicBezTo>
                  <a:pt x="165852" y="16964"/>
                  <a:pt x="166753" y="16630"/>
                  <a:pt x="167787" y="16463"/>
                </a:cubicBezTo>
                <a:cubicBezTo>
                  <a:pt x="168688" y="16363"/>
                  <a:pt x="169255" y="16063"/>
                  <a:pt x="169955" y="15763"/>
                </a:cubicBezTo>
                <a:cubicBezTo>
                  <a:pt x="169488" y="15630"/>
                  <a:pt x="169088" y="15563"/>
                  <a:pt x="168487" y="15429"/>
                </a:cubicBezTo>
                <a:cubicBezTo>
                  <a:pt x="170489" y="15029"/>
                  <a:pt x="172757" y="15196"/>
                  <a:pt x="174759" y="14395"/>
                </a:cubicBezTo>
                <a:cubicBezTo>
                  <a:pt x="173291" y="14362"/>
                  <a:pt x="172290" y="14295"/>
                  <a:pt x="171289" y="14262"/>
                </a:cubicBezTo>
                <a:cubicBezTo>
                  <a:pt x="170189" y="14195"/>
                  <a:pt x="168988" y="14128"/>
                  <a:pt x="168754" y="13361"/>
                </a:cubicBezTo>
                <a:cubicBezTo>
                  <a:pt x="168654" y="13128"/>
                  <a:pt x="168354" y="13028"/>
                  <a:pt x="167987" y="12928"/>
                </a:cubicBezTo>
                <a:cubicBezTo>
                  <a:pt x="167120" y="12727"/>
                  <a:pt x="166419" y="12294"/>
                  <a:pt x="165419" y="12227"/>
                </a:cubicBezTo>
                <a:cubicBezTo>
                  <a:pt x="165252" y="12094"/>
                  <a:pt x="165085" y="12027"/>
                  <a:pt x="164918" y="11927"/>
                </a:cubicBezTo>
                <a:lnTo>
                  <a:pt x="164918" y="11927"/>
                </a:lnTo>
                <a:cubicBezTo>
                  <a:pt x="165419" y="11960"/>
                  <a:pt x="165919" y="11960"/>
                  <a:pt x="166486" y="12027"/>
                </a:cubicBezTo>
                <a:cubicBezTo>
                  <a:pt x="166453" y="11060"/>
                  <a:pt x="166252" y="9959"/>
                  <a:pt x="168587" y="9725"/>
                </a:cubicBezTo>
                <a:cubicBezTo>
                  <a:pt x="170689" y="8091"/>
                  <a:pt x="173424" y="6590"/>
                  <a:pt x="172490" y="4255"/>
                </a:cubicBezTo>
                <a:cubicBezTo>
                  <a:pt x="172123" y="3287"/>
                  <a:pt x="171323" y="2353"/>
                  <a:pt x="170689" y="1386"/>
                </a:cubicBezTo>
                <a:cubicBezTo>
                  <a:pt x="168487" y="1186"/>
                  <a:pt x="166586" y="886"/>
                  <a:pt x="164685" y="886"/>
                </a:cubicBezTo>
                <a:cubicBezTo>
                  <a:pt x="164439" y="887"/>
                  <a:pt x="164193" y="888"/>
                  <a:pt x="163947" y="888"/>
                </a:cubicBezTo>
                <a:cubicBezTo>
                  <a:pt x="159329" y="888"/>
                  <a:pt x="154765" y="594"/>
                  <a:pt x="150141" y="118"/>
                </a:cubicBezTo>
                <a:cubicBezTo>
                  <a:pt x="149301" y="30"/>
                  <a:pt x="148481" y="0"/>
                  <a:pt x="147660" y="0"/>
                </a:cubicBezTo>
                <a:close/>
              </a:path>
            </a:pathLst>
          </a:custGeom>
          <a:solidFill>
            <a:srgbClr val="E872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9"/>
          <p:cNvSpPr txBox="1">
            <a:spLocks noGrp="1"/>
          </p:cNvSpPr>
          <p:nvPr>
            <p:ph type="title"/>
          </p:nvPr>
        </p:nvSpPr>
        <p:spPr>
          <a:xfrm>
            <a:off x="3535388" y="2327400"/>
            <a:ext cx="2069700" cy="5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Educação e Saúde</a:t>
            </a:r>
            <a:endParaRPr sz="2800" dirty="0"/>
          </a:p>
        </p:txBody>
      </p:sp>
      <p:sp>
        <p:nvSpPr>
          <p:cNvPr id="323" name="Google Shape;323;p39"/>
          <p:cNvSpPr txBox="1">
            <a:spLocks noGrp="1"/>
          </p:cNvSpPr>
          <p:nvPr>
            <p:ph type="title" idx="2"/>
          </p:nvPr>
        </p:nvSpPr>
        <p:spPr>
          <a:xfrm>
            <a:off x="952312" y="2305884"/>
            <a:ext cx="2069700" cy="5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1806-1873</a:t>
            </a:r>
            <a:endParaRPr dirty="0"/>
          </a:p>
        </p:txBody>
      </p:sp>
      <p:sp>
        <p:nvSpPr>
          <p:cNvPr id="324" name="Google Shape;324;p39"/>
          <p:cNvSpPr txBox="1">
            <a:spLocks noGrp="1"/>
          </p:cNvSpPr>
          <p:nvPr>
            <p:ph type="subTitle" idx="3"/>
          </p:nvPr>
        </p:nvSpPr>
        <p:spPr>
          <a:xfrm>
            <a:off x="842638" y="3077931"/>
            <a:ext cx="2069700" cy="822654"/>
          </a:xfrm>
          <a:prstGeom prst="rect">
            <a:avLst/>
          </a:prstGeom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Britânico.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Discípulo de Ricardo. Economia clássica.</a:t>
            </a:r>
            <a:endParaRPr dirty="0"/>
          </a:p>
        </p:txBody>
      </p:sp>
      <p:sp>
        <p:nvSpPr>
          <p:cNvPr id="325" name="Google Shape;325;p39"/>
          <p:cNvSpPr txBox="1">
            <a:spLocks noGrp="1"/>
          </p:cNvSpPr>
          <p:nvPr>
            <p:ph type="title" idx="4"/>
          </p:nvPr>
        </p:nvSpPr>
        <p:spPr>
          <a:xfrm>
            <a:off x="6123903" y="2305884"/>
            <a:ext cx="2069700" cy="5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Atividade profissional</a:t>
            </a:r>
            <a:endParaRPr dirty="0"/>
          </a:p>
        </p:txBody>
      </p:sp>
      <p:sp>
        <p:nvSpPr>
          <p:cNvPr id="4" name="Google Shape;324;p39">
            <a:extLst>
              <a:ext uri="{FF2B5EF4-FFF2-40B4-BE49-F238E27FC236}">
                <a16:creationId xmlns:a16="http://schemas.microsoft.com/office/drawing/2014/main" id="{11DF60E3-2673-5828-2180-5D45BD2C540F}"/>
              </a:ext>
            </a:extLst>
          </p:cNvPr>
          <p:cNvSpPr txBox="1">
            <a:spLocks/>
          </p:cNvSpPr>
          <p:nvPr/>
        </p:nvSpPr>
        <p:spPr>
          <a:xfrm>
            <a:off x="3414060" y="3489258"/>
            <a:ext cx="2839275" cy="124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Rigor. 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Grego. Matemática. Latim. Economia. </a:t>
            </a:r>
            <a:br>
              <a:rPr lang="pt-PT" dirty="0"/>
            </a:br>
            <a:r>
              <a:rPr lang="pt-PT" dirty="0"/>
              <a:t>Influência do pai.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Publicações antes dos 20.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Depressão e pensamentos suicidas.</a:t>
            </a:r>
          </a:p>
        </p:txBody>
      </p:sp>
      <p:sp>
        <p:nvSpPr>
          <p:cNvPr id="9" name="Google Shape;324;p39">
            <a:extLst>
              <a:ext uri="{FF2B5EF4-FFF2-40B4-BE49-F238E27FC236}">
                <a16:creationId xmlns:a16="http://schemas.microsoft.com/office/drawing/2014/main" id="{CCD5AE5B-4E98-FB85-76AE-4E77407AD84D}"/>
              </a:ext>
            </a:extLst>
          </p:cNvPr>
          <p:cNvSpPr txBox="1">
            <a:spLocks/>
          </p:cNvSpPr>
          <p:nvPr/>
        </p:nvSpPr>
        <p:spPr>
          <a:xfrm>
            <a:off x="6056127" y="3077931"/>
            <a:ext cx="2839275" cy="124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Filósofo. </a:t>
            </a:r>
            <a:br>
              <a:rPr lang="pt-PT" dirty="0"/>
            </a:br>
            <a:r>
              <a:rPr lang="pt-PT" dirty="0"/>
              <a:t>Economista. 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Membro parlamentar. 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Oficial Sénior na </a:t>
            </a:r>
            <a:r>
              <a:rPr lang="pt-PT" dirty="0" err="1"/>
              <a:t>East</a:t>
            </a:r>
            <a:r>
              <a:rPr lang="pt-PT" dirty="0"/>
              <a:t> India </a:t>
            </a:r>
            <a:r>
              <a:rPr lang="pt-PT" dirty="0" err="1"/>
              <a:t>Company</a:t>
            </a:r>
            <a:r>
              <a:rPr lang="pt-PT" dirty="0"/>
              <a:t>.</a:t>
            </a:r>
          </a:p>
        </p:txBody>
      </p:sp>
      <p:grpSp>
        <p:nvGrpSpPr>
          <p:cNvPr id="10" name="Google Shape;1783;p68">
            <a:extLst>
              <a:ext uri="{FF2B5EF4-FFF2-40B4-BE49-F238E27FC236}">
                <a16:creationId xmlns:a16="http://schemas.microsoft.com/office/drawing/2014/main" id="{5E86B141-6778-5F32-0A60-2B2CE9A1875F}"/>
              </a:ext>
            </a:extLst>
          </p:cNvPr>
          <p:cNvGrpSpPr>
            <a:grpSpLocks noChangeAspect="1"/>
          </p:cNvGrpSpPr>
          <p:nvPr/>
        </p:nvGrpSpPr>
        <p:grpSpPr>
          <a:xfrm>
            <a:off x="4251912" y="1295686"/>
            <a:ext cx="636643" cy="638032"/>
            <a:chOff x="2412348" y="2874985"/>
            <a:chExt cx="361266" cy="362054"/>
          </a:xfrm>
        </p:grpSpPr>
        <p:sp>
          <p:nvSpPr>
            <p:cNvPr id="11" name="Google Shape;1784;p68">
              <a:extLst>
                <a:ext uri="{FF2B5EF4-FFF2-40B4-BE49-F238E27FC236}">
                  <a16:creationId xmlns:a16="http://schemas.microsoft.com/office/drawing/2014/main" id="{7946EE54-EA61-7A62-A8A4-E1C3C7496B29}"/>
                </a:ext>
              </a:extLst>
            </p:cNvPr>
            <p:cNvSpPr/>
            <p:nvPr/>
          </p:nvSpPr>
          <p:spPr>
            <a:xfrm>
              <a:off x="2412348" y="2874985"/>
              <a:ext cx="361266" cy="362054"/>
            </a:xfrm>
            <a:custGeom>
              <a:avLst/>
              <a:gdLst/>
              <a:ahLst/>
              <a:cxnLst/>
              <a:rect l="l" t="t" r="r" b="b"/>
              <a:pathLst>
                <a:path w="10551" h="10574" extrusionOk="0">
                  <a:moveTo>
                    <a:pt x="7621" y="619"/>
                  </a:moveTo>
                  <a:lnTo>
                    <a:pt x="7621" y="9121"/>
                  </a:lnTo>
                  <a:cubicBezTo>
                    <a:pt x="7621" y="9431"/>
                    <a:pt x="7716" y="9717"/>
                    <a:pt x="7883" y="9955"/>
                  </a:cubicBezTo>
                  <a:lnTo>
                    <a:pt x="1810" y="9955"/>
                  </a:lnTo>
                  <a:cubicBezTo>
                    <a:pt x="1797" y="9955"/>
                    <a:pt x="1784" y="9955"/>
                    <a:pt x="1771" y="9955"/>
                  </a:cubicBezTo>
                  <a:cubicBezTo>
                    <a:pt x="1144" y="9955"/>
                    <a:pt x="596" y="9394"/>
                    <a:pt x="596" y="8764"/>
                  </a:cubicBezTo>
                  <a:lnTo>
                    <a:pt x="596" y="619"/>
                  </a:lnTo>
                  <a:close/>
                  <a:moveTo>
                    <a:pt x="9955" y="6621"/>
                  </a:moveTo>
                  <a:lnTo>
                    <a:pt x="9955" y="9121"/>
                  </a:lnTo>
                  <a:cubicBezTo>
                    <a:pt x="9919" y="9681"/>
                    <a:pt x="9508" y="9961"/>
                    <a:pt x="9097" y="9961"/>
                  </a:cubicBezTo>
                  <a:cubicBezTo>
                    <a:pt x="8687" y="9961"/>
                    <a:pt x="8276" y="9681"/>
                    <a:pt x="8240" y="9121"/>
                  </a:cubicBezTo>
                  <a:lnTo>
                    <a:pt x="8240" y="6621"/>
                  </a:lnTo>
                  <a:close/>
                  <a:moveTo>
                    <a:pt x="0" y="0"/>
                  </a:moveTo>
                  <a:lnTo>
                    <a:pt x="0" y="8764"/>
                  </a:lnTo>
                  <a:cubicBezTo>
                    <a:pt x="0" y="9764"/>
                    <a:pt x="810" y="10574"/>
                    <a:pt x="1810" y="10574"/>
                  </a:cubicBezTo>
                  <a:lnTo>
                    <a:pt x="9074" y="10574"/>
                  </a:lnTo>
                  <a:cubicBezTo>
                    <a:pt x="9883" y="10574"/>
                    <a:pt x="10550" y="9907"/>
                    <a:pt x="10550" y="9121"/>
                  </a:cubicBezTo>
                  <a:lnTo>
                    <a:pt x="10550" y="5978"/>
                  </a:lnTo>
                  <a:lnTo>
                    <a:pt x="8240" y="5978"/>
                  </a:lnTo>
                  <a:lnTo>
                    <a:pt x="82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Google Shape;1785;p68">
              <a:extLst>
                <a:ext uri="{FF2B5EF4-FFF2-40B4-BE49-F238E27FC236}">
                  <a16:creationId xmlns:a16="http://schemas.microsoft.com/office/drawing/2014/main" id="{4C5EA163-6CE3-5591-4A9E-B1F86EA5389A}"/>
                </a:ext>
              </a:extLst>
            </p:cNvPr>
            <p:cNvSpPr/>
            <p:nvPr/>
          </p:nvSpPr>
          <p:spPr>
            <a:xfrm>
              <a:off x="2453916" y="3119600"/>
              <a:ext cx="87278" cy="21229"/>
            </a:xfrm>
            <a:custGeom>
              <a:avLst/>
              <a:gdLst/>
              <a:ahLst/>
              <a:cxnLst/>
              <a:rect l="l" t="t" r="r" b="b"/>
              <a:pathLst>
                <a:path w="2549" h="620" extrusionOk="0">
                  <a:moveTo>
                    <a:pt x="1" y="1"/>
                  </a:moveTo>
                  <a:lnTo>
                    <a:pt x="1" y="620"/>
                  </a:lnTo>
                  <a:lnTo>
                    <a:pt x="2549" y="620"/>
                  </a:lnTo>
                  <a:lnTo>
                    <a:pt x="25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Google Shape;1786;p68">
              <a:extLst>
                <a:ext uri="{FF2B5EF4-FFF2-40B4-BE49-F238E27FC236}">
                  <a16:creationId xmlns:a16="http://schemas.microsoft.com/office/drawing/2014/main" id="{E18C407A-77B2-1337-882A-8DFD6EDCFC15}"/>
                </a:ext>
              </a:extLst>
            </p:cNvPr>
            <p:cNvSpPr/>
            <p:nvPr/>
          </p:nvSpPr>
          <p:spPr>
            <a:xfrm>
              <a:off x="2453916" y="3077210"/>
              <a:ext cx="52216" cy="21229"/>
            </a:xfrm>
            <a:custGeom>
              <a:avLst/>
              <a:gdLst/>
              <a:ahLst/>
              <a:cxnLst/>
              <a:rect l="l" t="t" r="r" b="b"/>
              <a:pathLst>
                <a:path w="1525" h="620" extrusionOk="0">
                  <a:moveTo>
                    <a:pt x="1" y="0"/>
                  </a:moveTo>
                  <a:lnTo>
                    <a:pt x="1" y="619"/>
                  </a:lnTo>
                  <a:lnTo>
                    <a:pt x="1525" y="619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" name="Google Shape;1787;p68">
              <a:extLst>
                <a:ext uri="{FF2B5EF4-FFF2-40B4-BE49-F238E27FC236}">
                  <a16:creationId xmlns:a16="http://schemas.microsoft.com/office/drawing/2014/main" id="{D16A08DC-9E3C-822A-60EF-233CDC3958F2}"/>
                </a:ext>
              </a:extLst>
            </p:cNvPr>
            <p:cNvSpPr/>
            <p:nvPr/>
          </p:nvSpPr>
          <p:spPr>
            <a:xfrm>
              <a:off x="2453916" y="2922271"/>
              <a:ext cx="52216" cy="21229"/>
            </a:xfrm>
            <a:custGeom>
              <a:avLst/>
              <a:gdLst/>
              <a:ahLst/>
              <a:cxnLst/>
              <a:rect l="l" t="t" r="r" b="b"/>
              <a:pathLst>
                <a:path w="1525" h="620" extrusionOk="0">
                  <a:moveTo>
                    <a:pt x="1" y="1"/>
                  </a:moveTo>
                  <a:lnTo>
                    <a:pt x="1" y="620"/>
                  </a:lnTo>
                  <a:lnTo>
                    <a:pt x="1525" y="620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Google Shape;1788;p68">
              <a:extLst>
                <a:ext uri="{FF2B5EF4-FFF2-40B4-BE49-F238E27FC236}">
                  <a16:creationId xmlns:a16="http://schemas.microsoft.com/office/drawing/2014/main" id="{0958584D-D78B-C6FA-6D5C-40288D9B115E}"/>
                </a:ext>
              </a:extLst>
            </p:cNvPr>
            <p:cNvSpPr/>
            <p:nvPr/>
          </p:nvSpPr>
          <p:spPr>
            <a:xfrm>
              <a:off x="2453916" y="3161202"/>
              <a:ext cx="87278" cy="22051"/>
            </a:xfrm>
            <a:custGeom>
              <a:avLst/>
              <a:gdLst/>
              <a:ahLst/>
              <a:cxnLst/>
              <a:rect l="l" t="t" r="r" b="b"/>
              <a:pathLst>
                <a:path w="2549" h="644" extrusionOk="0">
                  <a:moveTo>
                    <a:pt x="1" y="0"/>
                  </a:moveTo>
                  <a:lnTo>
                    <a:pt x="1" y="643"/>
                  </a:lnTo>
                  <a:lnTo>
                    <a:pt x="2549" y="643"/>
                  </a:lnTo>
                  <a:lnTo>
                    <a:pt x="25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Google Shape;1789;p68">
              <a:extLst>
                <a:ext uri="{FF2B5EF4-FFF2-40B4-BE49-F238E27FC236}">
                  <a16:creationId xmlns:a16="http://schemas.microsoft.com/office/drawing/2014/main" id="{69AC01A3-4708-B8B5-06EC-8D22F5B973D2}"/>
                </a:ext>
              </a:extLst>
            </p:cNvPr>
            <p:cNvSpPr/>
            <p:nvPr/>
          </p:nvSpPr>
          <p:spPr>
            <a:xfrm>
              <a:off x="2569717" y="3161202"/>
              <a:ext cx="83203" cy="22051"/>
            </a:xfrm>
            <a:custGeom>
              <a:avLst/>
              <a:gdLst/>
              <a:ahLst/>
              <a:cxnLst/>
              <a:rect l="l" t="t" r="r" b="b"/>
              <a:pathLst>
                <a:path w="2430" h="644" extrusionOk="0">
                  <a:moveTo>
                    <a:pt x="0" y="0"/>
                  </a:moveTo>
                  <a:lnTo>
                    <a:pt x="0" y="643"/>
                  </a:lnTo>
                  <a:lnTo>
                    <a:pt x="2430" y="643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Google Shape;1790;p68">
              <a:extLst>
                <a:ext uri="{FF2B5EF4-FFF2-40B4-BE49-F238E27FC236}">
                  <a16:creationId xmlns:a16="http://schemas.microsoft.com/office/drawing/2014/main" id="{0CEAD4CA-DE28-7AC0-9D4A-5E8634839144}"/>
                </a:ext>
              </a:extLst>
            </p:cNvPr>
            <p:cNvSpPr/>
            <p:nvPr/>
          </p:nvSpPr>
          <p:spPr>
            <a:xfrm>
              <a:off x="2569717" y="3119600"/>
              <a:ext cx="83203" cy="21229"/>
            </a:xfrm>
            <a:custGeom>
              <a:avLst/>
              <a:gdLst/>
              <a:ahLst/>
              <a:cxnLst/>
              <a:rect l="l" t="t" r="r" b="b"/>
              <a:pathLst>
                <a:path w="2430" h="620" extrusionOk="0">
                  <a:moveTo>
                    <a:pt x="0" y="1"/>
                  </a:moveTo>
                  <a:lnTo>
                    <a:pt x="0" y="620"/>
                  </a:lnTo>
                  <a:lnTo>
                    <a:pt x="2430" y="620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" name="Google Shape;1791;p68">
              <a:extLst>
                <a:ext uri="{FF2B5EF4-FFF2-40B4-BE49-F238E27FC236}">
                  <a16:creationId xmlns:a16="http://schemas.microsoft.com/office/drawing/2014/main" id="{7D1CCA09-DBF6-6F0F-ABEB-8315BAE37C8A}"/>
                </a:ext>
              </a:extLst>
            </p:cNvPr>
            <p:cNvSpPr/>
            <p:nvPr/>
          </p:nvSpPr>
          <p:spPr>
            <a:xfrm>
              <a:off x="2504489" y="2931242"/>
              <a:ext cx="151683" cy="150896"/>
            </a:xfrm>
            <a:custGeom>
              <a:avLst/>
              <a:gdLst/>
              <a:ahLst/>
              <a:cxnLst/>
              <a:rect l="l" t="t" r="r" b="b"/>
              <a:pathLst>
                <a:path w="4430" h="4407" extrusionOk="0">
                  <a:moveTo>
                    <a:pt x="1477" y="786"/>
                  </a:moveTo>
                  <a:cubicBezTo>
                    <a:pt x="1358" y="1167"/>
                    <a:pt x="1286" y="1548"/>
                    <a:pt x="1262" y="1929"/>
                  </a:cubicBezTo>
                  <a:lnTo>
                    <a:pt x="619" y="1929"/>
                  </a:lnTo>
                  <a:cubicBezTo>
                    <a:pt x="739" y="1429"/>
                    <a:pt x="1072" y="1001"/>
                    <a:pt x="1477" y="786"/>
                  </a:cubicBezTo>
                  <a:close/>
                  <a:moveTo>
                    <a:pt x="2191" y="643"/>
                  </a:moveTo>
                  <a:cubicBezTo>
                    <a:pt x="2382" y="1072"/>
                    <a:pt x="2453" y="1477"/>
                    <a:pt x="2501" y="1929"/>
                  </a:cubicBezTo>
                  <a:lnTo>
                    <a:pt x="1905" y="1929"/>
                  </a:lnTo>
                  <a:cubicBezTo>
                    <a:pt x="1929" y="1477"/>
                    <a:pt x="2025" y="1072"/>
                    <a:pt x="2191" y="643"/>
                  </a:cubicBezTo>
                  <a:close/>
                  <a:moveTo>
                    <a:pt x="2906" y="786"/>
                  </a:moveTo>
                  <a:lnTo>
                    <a:pt x="2906" y="786"/>
                  </a:lnTo>
                  <a:cubicBezTo>
                    <a:pt x="3358" y="1001"/>
                    <a:pt x="3692" y="1429"/>
                    <a:pt x="3763" y="1929"/>
                  </a:cubicBezTo>
                  <a:lnTo>
                    <a:pt x="3120" y="1929"/>
                  </a:lnTo>
                  <a:cubicBezTo>
                    <a:pt x="3096" y="1548"/>
                    <a:pt x="3025" y="1191"/>
                    <a:pt x="2906" y="786"/>
                  </a:cubicBezTo>
                  <a:close/>
                  <a:moveTo>
                    <a:pt x="1310" y="2525"/>
                  </a:moveTo>
                  <a:cubicBezTo>
                    <a:pt x="1334" y="2906"/>
                    <a:pt x="1382" y="3263"/>
                    <a:pt x="1501" y="3668"/>
                  </a:cubicBezTo>
                  <a:cubicBezTo>
                    <a:pt x="1072" y="3454"/>
                    <a:pt x="739" y="3025"/>
                    <a:pt x="643" y="2525"/>
                  </a:cubicBezTo>
                  <a:close/>
                  <a:moveTo>
                    <a:pt x="3763" y="2525"/>
                  </a:moveTo>
                  <a:cubicBezTo>
                    <a:pt x="3692" y="3025"/>
                    <a:pt x="3358" y="3454"/>
                    <a:pt x="2906" y="3668"/>
                  </a:cubicBezTo>
                  <a:cubicBezTo>
                    <a:pt x="3025" y="3311"/>
                    <a:pt x="3096" y="2906"/>
                    <a:pt x="3120" y="2525"/>
                  </a:cubicBezTo>
                  <a:close/>
                  <a:moveTo>
                    <a:pt x="2501" y="2549"/>
                  </a:moveTo>
                  <a:cubicBezTo>
                    <a:pt x="2453" y="2977"/>
                    <a:pt x="2358" y="3430"/>
                    <a:pt x="2191" y="3835"/>
                  </a:cubicBezTo>
                  <a:cubicBezTo>
                    <a:pt x="2025" y="3430"/>
                    <a:pt x="1929" y="3001"/>
                    <a:pt x="1905" y="2549"/>
                  </a:cubicBezTo>
                  <a:close/>
                  <a:moveTo>
                    <a:pt x="2191" y="0"/>
                  </a:moveTo>
                  <a:cubicBezTo>
                    <a:pt x="977" y="0"/>
                    <a:pt x="0" y="977"/>
                    <a:pt x="0" y="2191"/>
                  </a:cubicBezTo>
                  <a:cubicBezTo>
                    <a:pt x="60" y="3668"/>
                    <a:pt x="1137" y="4406"/>
                    <a:pt x="2215" y="4406"/>
                  </a:cubicBezTo>
                  <a:cubicBezTo>
                    <a:pt x="3293" y="4406"/>
                    <a:pt x="4370" y="3668"/>
                    <a:pt x="4430" y="2191"/>
                  </a:cubicBezTo>
                  <a:cubicBezTo>
                    <a:pt x="4430" y="1001"/>
                    <a:pt x="3406" y="0"/>
                    <a:pt x="21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" name="Google Shape;1792;p68">
              <a:extLst>
                <a:ext uri="{FF2B5EF4-FFF2-40B4-BE49-F238E27FC236}">
                  <a16:creationId xmlns:a16="http://schemas.microsoft.com/office/drawing/2014/main" id="{C8253B76-8AF8-D39C-893B-7070DFFF0894}"/>
                </a:ext>
              </a:extLst>
            </p:cNvPr>
            <p:cNvSpPr/>
            <p:nvPr/>
          </p:nvSpPr>
          <p:spPr>
            <a:xfrm>
              <a:off x="2453916" y="2967948"/>
              <a:ext cx="22051" cy="80738"/>
            </a:xfrm>
            <a:custGeom>
              <a:avLst/>
              <a:gdLst/>
              <a:ahLst/>
              <a:cxnLst/>
              <a:rect l="l" t="t" r="r" b="b"/>
              <a:pathLst>
                <a:path w="644" h="2358" extrusionOk="0">
                  <a:moveTo>
                    <a:pt x="1" y="0"/>
                  </a:moveTo>
                  <a:lnTo>
                    <a:pt x="1" y="2358"/>
                  </a:lnTo>
                  <a:lnTo>
                    <a:pt x="644" y="2358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0" name="Google Shape;1800;p68">
            <a:extLst>
              <a:ext uri="{FF2B5EF4-FFF2-40B4-BE49-F238E27FC236}">
                <a16:creationId xmlns:a16="http://schemas.microsoft.com/office/drawing/2014/main" id="{D37E1DB3-B28B-24C4-C538-D5B3FD7F136E}"/>
              </a:ext>
            </a:extLst>
          </p:cNvPr>
          <p:cNvSpPr>
            <a:spLocks noChangeAspect="1"/>
          </p:cNvSpPr>
          <p:nvPr/>
        </p:nvSpPr>
        <p:spPr>
          <a:xfrm>
            <a:off x="6836794" y="1116250"/>
            <a:ext cx="636644" cy="867747"/>
          </a:xfrm>
          <a:custGeom>
            <a:avLst/>
            <a:gdLst/>
            <a:ahLst/>
            <a:cxnLst/>
            <a:rect l="l" t="t" r="r" b="b"/>
            <a:pathLst>
              <a:path w="7741" h="10551" extrusionOk="0">
                <a:moveTo>
                  <a:pt x="7145" y="619"/>
                </a:moveTo>
                <a:lnTo>
                  <a:pt x="7145" y="2763"/>
                </a:lnTo>
                <a:lnTo>
                  <a:pt x="3216" y="2763"/>
                </a:lnTo>
                <a:lnTo>
                  <a:pt x="3216" y="619"/>
                </a:lnTo>
                <a:close/>
                <a:moveTo>
                  <a:pt x="2263" y="4430"/>
                </a:moveTo>
                <a:cubicBezTo>
                  <a:pt x="2454" y="4430"/>
                  <a:pt x="2668" y="4525"/>
                  <a:pt x="2811" y="4716"/>
                </a:cubicBezTo>
                <a:cubicBezTo>
                  <a:pt x="2528" y="5070"/>
                  <a:pt x="2126" y="5134"/>
                  <a:pt x="1821" y="5134"/>
                </a:cubicBezTo>
                <a:cubicBezTo>
                  <a:pt x="1716" y="5134"/>
                  <a:pt x="1622" y="5126"/>
                  <a:pt x="1549" y="5120"/>
                </a:cubicBezTo>
                <a:cubicBezTo>
                  <a:pt x="1573" y="4739"/>
                  <a:pt x="1858" y="4430"/>
                  <a:pt x="2263" y="4430"/>
                </a:cubicBezTo>
                <a:close/>
                <a:moveTo>
                  <a:pt x="5169" y="4549"/>
                </a:moveTo>
                <a:cubicBezTo>
                  <a:pt x="5359" y="4549"/>
                  <a:pt x="5478" y="4716"/>
                  <a:pt x="5478" y="4858"/>
                </a:cubicBezTo>
                <a:lnTo>
                  <a:pt x="5478" y="5144"/>
                </a:lnTo>
                <a:lnTo>
                  <a:pt x="4835" y="5144"/>
                </a:lnTo>
                <a:lnTo>
                  <a:pt x="4835" y="4858"/>
                </a:lnTo>
                <a:cubicBezTo>
                  <a:pt x="4835" y="4716"/>
                  <a:pt x="5002" y="4549"/>
                  <a:pt x="5169" y="4549"/>
                </a:cubicBezTo>
                <a:close/>
                <a:moveTo>
                  <a:pt x="2978" y="5382"/>
                </a:moveTo>
                <a:lnTo>
                  <a:pt x="2978" y="5930"/>
                </a:lnTo>
                <a:cubicBezTo>
                  <a:pt x="2954" y="6418"/>
                  <a:pt x="2597" y="6662"/>
                  <a:pt x="2239" y="6662"/>
                </a:cubicBezTo>
                <a:cubicBezTo>
                  <a:pt x="1882" y="6662"/>
                  <a:pt x="1525" y="6418"/>
                  <a:pt x="1501" y="5930"/>
                </a:cubicBezTo>
                <a:lnTo>
                  <a:pt x="1501" y="5740"/>
                </a:lnTo>
                <a:lnTo>
                  <a:pt x="1811" y="5740"/>
                </a:lnTo>
                <a:cubicBezTo>
                  <a:pt x="2216" y="5740"/>
                  <a:pt x="2668" y="5620"/>
                  <a:pt x="2978" y="5382"/>
                </a:cubicBezTo>
                <a:close/>
                <a:moveTo>
                  <a:pt x="2978" y="7264"/>
                </a:moveTo>
                <a:cubicBezTo>
                  <a:pt x="2926" y="7666"/>
                  <a:pt x="2591" y="7884"/>
                  <a:pt x="2259" y="7884"/>
                </a:cubicBezTo>
                <a:cubicBezTo>
                  <a:pt x="1981" y="7884"/>
                  <a:pt x="1705" y="7732"/>
                  <a:pt x="1596" y="7407"/>
                </a:cubicBezTo>
                <a:cubicBezTo>
                  <a:pt x="1787" y="7335"/>
                  <a:pt x="2025" y="7264"/>
                  <a:pt x="2263" y="7264"/>
                </a:cubicBezTo>
                <a:close/>
                <a:moveTo>
                  <a:pt x="5502" y="5811"/>
                </a:moveTo>
                <a:lnTo>
                  <a:pt x="5502" y="7335"/>
                </a:lnTo>
                <a:cubicBezTo>
                  <a:pt x="5478" y="7692"/>
                  <a:pt x="5192" y="8002"/>
                  <a:pt x="4835" y="8097"/>
                </a:cubicBezTo>
                <a:lnTo>
                  <a:pt x="3883" y="8335"/>
                </a:lnTo>
                <a:lnTo>
                  <a:pt x="3883" y="9955"/>
                </a:lnTo>
                <a:lnTo>
                  <a:pt x="644" y="9955"/>
                </a:lnTo>
                <a:lnTo>
                  <a:pt x="644" y="8883"/>
                </a:lnTo>
                <a:cubicBezTo>
                  <a:pt x="644" y="8454"/>
                  <a:pt x="834" y="8073"/>
                  <a:pt x="1096" y="7764"/>
                </a:cubicBezTo>
                <a:cubicBezTo>
                  <a:pt x="1344" y="8260"/>
                  <a:pt x="1803" y="8487"/>
                  <a:pt x="2261" y="8487"/>
                </a:cubicBezTo>
                <a:cubicBezTo>
                  <a:pt x="2902" y="8487"/>
                  <a:pt x="3541" y="8042"/>
                  <a:pt x="3597" y="7264"/>
                </a:cubicBezTo>
                <a:lnTo>
                  <a:pt x="4859" y="7264"/>
                </a:lnTo>
                <a:lnTo>
                  <a:pt x="4859" y="5811"/>
                </a:lnTo>
                <a:close/>
                <a:moveTo>
                  <a:pt x="2573" y="0"/>
                </a:moveTo>
                <a:lnTo>
                  <a:pt x="2573" y="3406"/>
                </a:lnTo>
                <a:lnTo>
                  <a:pt x="4835" y="3406"/>
                </a:lnTo>
                <a:lnTo>
                  <a:pt x="4835" y="4001"/>
                </a:lnTo>
                <a:cubicBezTo>
                  <a:pt x="4478" y="4120"/>
                  <a:pt x="4216" y="4477"/>
                  <a:pt x="4216" y="4858"/>
                </a:cubicBezTo>
                <a:lnTo>
                  <a:pt x="4216" y="6621"/>
                </a:lnTo>
                <a:lnTo>
                  <a:pt x="3382" y="6621"/>
                </a:lnTo>
                <a:cubicBezTo>
                  <a:pt x="3525" y="6406"/>
                  <a:pt x="3597" y="6121"/>
                  <a:pt x="3597" y="5859"/>
                </a:cubicBezTo>
                <a:lnTo>
                  <a:pt x="3597" y="5120"/>
                </a:lnTo>
                <a:cubicBezTo>
                  <a:pt x="3561" y="4227"/>
                  <a:pt x="2906" y="3781"/>
                  <a:pt x="2248" y="3781"/>
                </a:cubicBezTo>
                <a:cubicBezTo>
                  <a:pt x="1590" y="3781"/>
                  <a:pt x="930" y="4227"/>
                  <a:pt x="882" y="5120"/>
                </a:cubicBezTo>
                <a:cubicBezTo>
                  <a:pt x="882" y="5787"/>
                  <a:pt x="763" y="6311"/>
                  <a:pt x="1263" y="6811"/>
                </a:cubicBezTo>
                <a:cubicBezTo>
                  <a:pt x="525" y="7168"/>
                  <a:pt x="1" y="7954"/>
                  <a:pt x="1" y="8835"/>
                </a:cubicBezTo>
                <a:lnTo>
                  <a:pt x="1" y="10550"/>
                </a:lnTo>
                <a:lnTo>
                  <a:pt x="4454" y="10550"/>
                </a:lnTo>
                <a:lnTo>
                  <a:pt x="4454" y="8788"/>
                </a:lnTo>
                <a:lnTo>
                  <a:pt x="4930" y="8669"/>
                </a:lnTo>
                <a:cubicBezTo>
                  <a:pt x="5597" y="8526"/>
                  <a:pt x="6026" y="7930"/>
                  <a:pt x="6026" y="7264"/>
                </a:cubicBezTo>
                <a:lnTo>
                  <a:pt x="6026" y="4835"/>
                </a:lnTo>
                <a:cubicBezTo>
                  <a:pt x="6026" y="4406"/>
                  <a:pt x="5764" y="4073"/>
                  <a:pt x="5407" y="3953"/>
                </a:cubicBezTo>
                <a:lnTo>
                  <a:pt x="5407" y="3358"/>
                </a:lnTo>
                <a:lnTo>
                  <a:pt x="7740" y="3358"/>
                </a:lnTo>
                <a:lnTo>
                  <a:pt x="77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1767;p68">
            <a:extLst>
              <a:ext uri="{FF2B5EF4-FFF2-40B4-BE49-F238E27FC236}">
                <a16:creationId xmlns:a16="http://schemas.microsoft.com/office/drawing/2014/main" id="{325AE124-8E58-A54F-B76F-022873D2375D}"/>
              </a:ext>
            </a:extLst>
          </p:cNvPr>
          <p:cNvGrpSpPr>
            <a:grpSpLocks noChangeAspect="1"/>
          </p:cNvGrpSpPr>
          <p:nvPr/>
        </p:nvGrpSpPr>
        <p:grpSpPr>
          <a:xfrm>
            <a:off x="1588003" y="1202113"/>
            <a:ext cx="698598" cy="696022"/>
            <a:chOff x="3202482" y="2290020"/>
            <a:chExt cx="362088" cy="360753"/>
          </a:xfrm>
        </p:grpSpPr>
        <p:sp>
          <p:nvSpPr>
            <p:cNvPr id="22" name="Google Shape;1768;p68">
              <a:extLst>
                <a:ext uri="{FF2B5EF4-FFF2-40B4-BE49-F238E27FC236}">
                  <a16:creationId xmlns:a16="http://schemas.microsoft.com/office/drawing/2014/main" id="{B711C227-0DD5-EF52-B250-21575CB5385D}"/>
                </a:ext>
              </a:extLst>
            </p:cNvPr>
            <p:cNvSpPr/>
            <p:nvPr/>
          </p:nvSpPr>
          <p:spPr>
            <a:xfrm>
              <a:off x="3202482" y="2290020"/>
              <a:ext cx="362088" cy="360753"/>
            </a:xfrm>
            <a:custGeom>
              <a:avLst/>
              <a:gdLst/>
              <a:ahLst/>
              <a:cxnLst/>
              <a:rect l="l" t="t" r="r" b="b"/>
              <a:pathLst>
                <a:path w="10575" h="10536" extrusionOk="0">
                  <a:moveTo>
                    <a:pt x="5287" y="557"/>
                  </a:moveTo>
                  <a:cubicBezTo>
                    <a:pt x="5645" y="557"/>
                    <a:pt x="5954" y="652"/>
                    <a:pt x="6240" y="819"/>
                  </a:cubicBezTo>
                  <a:cubicBezTo>
                    <a:pt x="5533" y="1398"/>
                    <a:pt x="4845" y="1514"/>
                    <a:pt x="4002" y="1514"/>
                  </a:cubicBezTo>
                  <a:cubicBezTo>
                    <a:pt x="3909" y="1514"/>
                    <a:pt x="3813" y="1512"/>
                    <a:pt x="3716" y="1510"/>
                  </a:cubicBezTo>
                  <a:cubicBezTo>
                    <a:pt x="4025" y="962"/>
                    <a:pt x="4620" y="557"/>
                    <a:pt x="5287" y="557"/>
                  </a:cubicBezTo>
                  <a:close/>
                  <a:moveTo>
                    <a:pt x="2858" y="3629"/>
                  </a:moveTo>
                  <a:lnTo>
                    <a:pt x="2858" y="4367"/>
                  </a:lnTo>
                  <a:lnTo>
                    <a:pt x="2858" y="4415"/>
                  </a:lnTo>
                  <a:lnTo>
                    <a:pt x="2644" y="4415"/>
                  </a:lnTo>
                  <a:cubicBezTo>
                    <a:pt x="2144" y="4367"/>
                    <a:pt x="2144" y="3653"/>
                    <a:pt x="2644" y="3629"/>
                  </a:cubicBezTo>
                  <a:close/>
                  <a:moveTo>
                    <a:pt x="7978" y="3629"/>
                  </a:moveTo>
                  <a:cubicBezTo>
                    <a:pt x="8478" y="3653"/>
                    <a:pt x="8478" y="4367"/>
                    <a:pt x="7978" y="4415"/>
                  </a:cubicBezTo>
                  <a:lnTo>
                    <a:pt x="7740" y="4415"/>
                  </a:lnTo>
                  <a:lnTo>
                    <a:pt x="7740" y="4367"/>
                  </a:lnTo>
                  <a:lnTo>
                    <a:pt x="7740" y="3629"/>
                  </a:lnTo>
                  <a:close/>
                  <a:moveTo>
                    <a:pt x="6692" y="1248"/>
                  </a:moveTo>
                  <a:cubicBezTo>
                    <a:pt x="6930" y="1557"/>
                    <a:pt x="7073" y="1962"/>
                    <a:pt x="7073" y="2391"/>
                  </a:cubicBezTo>
                  <a:lnTo>
                    <a:pt x="7073" y="4367"/>
                  </a:lnTo>
                  <a:cubicBezTo>
                    <a:pt x="7050" y="5555"/>
                    <a:pt x="6185" y="6151"/>
                    <a:pt x="5309" y="6151"/>
                  </a:cubicBezTo>
                  <a:cubicBezTo>
                    <a:pt x="4428" y="6151"/>
                    <a:pt x="3537" y="5549"/>
                    <a:pt x="3477" y="4344"/>
                  </a:cubicBezTo>
                  <a:cubicBezTo>
                    <a:pt x="3477" y="4201"/>
                    <a:pt x="3454" y="2177"/>
                    <a:pt x="3501" y="2105"/>
                  </a:cubicBezTo>
                  <a:lnTo>
                    <a:pt x="4287" y="2105"/>
                  </a:lnTo>
                  <a:cubicBezTo>
                    <a:pt x="5168" y="2105"/>
                    <a:pt x="6049" y="1819"/>
                    <a:pt x="6692" y="1248"/>
                  </a:cubicBezTo>
                  <a:close/>
                  <a:moveTo>
                    <a:pt x="5121" y="6773"/>
                  </a:moveTo>
                  <a:cubicBezTo>
                    <a:pt x="5716" y="6796"/>
                    <a:pt x="6311" y="6820"/>
                    <a:pt x="6835" y="7011"/>
                  </a:cubicBezTo>
                  <a:lnTo>
                    <a:pt x="6573" y="7344"/>
                  </a:lnTo>
                  <a:cubicBezTo>
                    <a:pt x="6240" y="7749"/>
                    <a:pt x="5811" y="7987"/>
                    <a:pt x="5287" y="7987"/>
                  </a:cubicBezTo>
                  <a:cubicBezTo>
                    <a:pt x="4787" y="7987"/>
                    <a:pt x="4311" y="7749"/>
                    <a:pt x="3977" y="7344"/>
                  </a:cubicBezTo>
                  <a:lnTo>
                    <a:pt x="3716" y="7011"/>
                  </a:lnTo>
                  <a:cubicBezTo>
                    <a:pt x="4168" y="6868"/>
                    <a:pt x="4644" y="6773"/>
                    <a:pt x="5121" y="6773"/>
                  </a:cubicBezTo>
                  <a:close/>
                  <a:moveTo>
                    <a:pt x="7431" y="7297"/>
                  </a:moveTo>
                  <a:cubicBezTo>
                    <a:pt x="8502" y="7821"/>
                    <a:pt x="9336" y="8821"/>
                    <a:pt x="9741" y="9916"/>
                  </a:cubicBezTo>
                  <a:lnTo>
                    <a:pt x="834" y="9916"/>
                  </a:lnTo>
                  <a:cubicBezTo>
                    <a:pt x="1239" y="8773"/>
                    <a:pt x="2049" y="7821"/>
                    <a:pt x="3120" y="7297"/>
                  </a:cubicBezTo>
                  <a:lnTo>
                    <a:pt x="3501" y="7773"/>
                  </a:lnTo>
                  <a:cubicBezTo>
                    <a:pt x="3954" y="8297"/>
                    <a:pt x="4573" y="8630"/>
                    <a:pt x="5287" y="8630"/>
                  </a:cubicBezTo>
                  <a:cubicBezTo>
                    <a:pt x="6002" y="8630"/>
                    <a:pt x="6645" y="8297"/>
                    <a:pt x="7073" y="7773"/>
                  </a:cubicBezTo>
                  <a:lnTo>
                    <a:pt x="7431" y="7297"/>
                  </a:lnTo>
                  <a:close/>
                  <a:moveTo>
                    <a:pt x="5329" y="1"/>
                  </a:moveTo>
                  <a:cubicBezTo>
                    <a:pt x="5260" y="1"/>
                    <a:pt x="5191" y="4"/>
                    <a:pt x="5121" y="9"/>
                  </a:cubicBezTo>
                  <a:cubicBezTo>
                    <a:pt x="3835" y="81"/>
                    <a:pt x="2858" y="1152"/>
                    <a:pt x="2858" y="2438"/>
                  </a:cubicBezTo>
                  <a:lnTo>
                    <a:pt x="2858" y="3034"/>
                  </a:lnTo>
                  <a:lnTo>
                    <a:pt x="2644" y="3034"/>
                  </a:lnTo>
                  <a:cubicBezTo>
                    <a:pt x="1310" y="3105"/>
                    <a:pt x="1310" y="4963"/>
                    <a:pt x="2644" y="5034"/>
                  </a:cubicBezTo>
                  <a:lnTo>
                    <a:pt x="2953" y="5034"/>
                  </a:lnTo>
                  <a:cubicBezTo>
                    <a:pt x="3096" y="5558"/>
                    <a:pt x="3430" y="6034"/>
                    <a:pt x="3858" y="6344"/>
                  </a:cubicBezTo>
                  <a:cubicBezTo>
                    <a:pt x="1906" y="6844"/>
                    <a:pt x="453" y="8535"/>
                    <a:pt x="0" y="10535"/>
                  </a:cubicBezTo>
                  <a:lnTo>
                    <a:pt x="10574" y="10535"/>
                  </a:lnTo>
                  <a:lnTo>
                    <a:pt x="10479" y="10131"/>
                  </a:lnTo>
                  <a:cubicBezTo>
                    <a:pt x="10003" y="8297"/>
                    <a:pt x="8502" y="6749"/>
                    <a:pt x="6716" y="6344"/>
                  </a:cubicBezTo>
                  <a:cubicBezTo>
                    <a:pt x="7169" y="6011"/>
                    <a:pt x="7502" y="5558"/>
                    <a:pt x="7645" y="5034"/>
                  </a:cubicBezTo>
                  <a:lnTo>
                    <a:pt x="7978" y="5034"/>
                  </a:lnTo>
                  <a:cubicBezTo>
                    <a:pt x="9312" y="4963"/>
                    <a:pt x="9312" y="3105"/>
                    <a:pt x="7978" y="3034"/>
                  </a:cubicBezTo>
                  <a:lnTo>
                    <a:pt x="7740" y="3034"/>
                  </a:lnTo>
                  <a:lnTo>
                    <a:pt x="7740" y="2415"/>
                  </a:lnTo>
                  <a:cubicBezTo>
                    <a:pt x="7740" y="1078"/>
                    <a:pt x="6663" y="1"/>
                    <a:pt x="53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69;p68">
              <a:extLst>
                <a:ext uri="{FF2B5EF4-FFF2-40B4-BE49-F238E27FC236}">
                  <a16:creationId xmlns:a16="http://schemas.microsoft.com/office/drawing/2014/main" id="{6312FDBC-B2A4-0BA7-CAEB-02F5E92C53CA}"/>
                </a:ext>
              </a:extLst>
            </p:cNvPr>
            <p:cNvSpPr/>
            <p:nvPr/>
          </p:nvSpPr>
          <p:spPr>
            <a:xfrm>
              <a:off x="3394092" y="2384113"/>
              <a:ext cx="21263" cy="21229"/>
            </a:xfrm>
            <a:custGeom>
              <a:avLst/>
              <a:gdLst/>
              <a:ahLst/>
              <a:cxnLst/>
              <a:rect l="l" t="t" r="r" b="b"/>
              <a:pathLst>
                <a:path w="621" h="620" extrusionOk="0">
                  <a:moveTo>
                    <a:pt x="1" y="0"/>
                  </a:moveTo>
                  <a:lnTo>
                    <a:pt x="1" y="619"/>
                  </a:lnTo>
                  <a:lnTo>
                    <a:pt x="620" y="619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70;p68">
              <a:extLst>
                <a:ext uri="{FF2B5EF4-FFF2-40B4-BE49-F238E27FC236}">
                  <a16:creationId xmlns:a16="http://schemas.microsoft.com/office/drawing/2014/main" id="{5B00E235-81C8-4B20-8536-76E80ADB827B}"/>
                </a:ext>
              </a:extLst>
            </p:cNvPr>
            <p:cNvSpPr/>
            <p:nvPr/>
          </p:nvSpPr>
          <p:spPr>
            <a:xfrm>
              <a:off x="3352524" y="2384113"/>
              <a:ext cx="21229" cy="21229"/>
            </a:xfrm>
            <a:custGeom>
              <a:avLst/>
              <a:gdLst/>
              <a:ahLst/>
              <a:cxnLst/>
              <a:rect l="l" t="t" r="r" b="b"/>
              <a:pathLst>
                <a:path w="620" h="620" extrusionOk="0">
                  <a:moveTo>
                    <a:pt x="0" y="0"/>
                  </a:moveTo>
                  <a:lnTo>
                    <a:pt x="0" y="619"/>
                  </a:lnTo>
                  <a:lnTo>
                    <a:pt x="620" y="619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71;p68">
              <a:extLst>
                <a:ext uri="{FF2B5EF4-FFF2-40B4-BE49-F238E27FC236}">
                  <a16:creationId xmlns:a16="http://schemas.microsoft.com/office/drawing/2014/main" id="{9736B5B0-7C14-08D4-06E2-9BE0DB084DE3}"/>
                </a:ext>
              </a:extLst>
            </p:cNvPr>
            <p:cNvSpPr/>
            <p:nvPr/>
          </p:nvSpPr>
          <p:spPr>
            <a:xfrm>
              <a:off x="3354955" y="2424860"/>
              <a:ext cx="57112" cy="57112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453" y="1"/>
                  </a:moveTo>
                  <a:lnTo>
                    <a:pt x="1" y="429"/>
                  </a:lnTo>
                  <a:lnTo>
                    <a:pt x="406" y="834"/>
                  </a:lnTo>
                  <a:lnTo>
                    <a:pt x="1" y="1215"/>
                  </a:lnTo>
                  <a:lnTo>
                    <a:pt x="453" y="1668"/>
                  </a:lnTo>
                  <a:lnTo>
                    <a:pt x="834" y="1263"/>
                  </a:lnTo>
                  <a:lnTo>
                    <a:pt x="1239" y="1668"/>
                  </a:lnTo>
                  <a:lnTo>
                    <a:pt x="1668" y="1215"/>
                  </a:lnTo>
                  <a:lnTo>
                    <a:pt x="1287" y="834"/>
                  </a:lnTo>
                  <a:lnTo>
                    <a:pt x="1668" y="429"/>
                  </a:lnTo>
                  <a:lnTo>
                    <a:pt x="1239" y="1"/>
                  </a:lnTo>
                  <a:lnTo>
                    <a:pt x="834" y="382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5BF6A39-EE54-FAD9-0C3A-EFBA558D8FDE}"/>
              </a:ext>
            </a:extLst>
          </p:cNvPr>
          <p:cNvSpPr txBox="1"/>
          <p:nvPr/>
        </p:nvSpPr>
        <p:spPr>
          <a:xfrm>
            <a:off x="170567" y="4280432"/>
            <a:ext cx="20697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Courtney (1889); Segal (2021)</a:t>
            </a:r>
            <a:endParaRPr lang="pt-PT" sz="1050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1106;p50">
            <a:extLst>
              <a:ext uri="{FF2B5EF4-FFF2-40B4-BE49-F238E27FC236}">
                <a16:creationId xmlns:a16="http://schemas.microsoft.com/office/drawing/2014/main" id="{3FB2A928-7E51-77C2-5620-1DC2EEFA49C5}"/>
              </a:ext>
            </a:extLst>
          </p:cNvPr>
          <p:cNvSpPr txBox="1">
            <a:spLocks/>
          </p:cNvSpPr>
          <p:nvPr/>
        </p:nvSpPr>
        <p:spPr>
          <a:xfrm>
            <a:off x="819000" y="193187"/>
            <a:ext cx="75060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veat"/>
              <a:buNone/>
              <a:defRPr sz="3000" b="1" i="0" u="none" strike="noStrike" cap="none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veat"/>
              <a:buNone/>
              <a:defRPr sz="4000" b="1" i="0" u="none" strike="noStrike" cap="none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veat"/>
              <a:buNone/>
              <a:defRPr sz="4000" b="1" i="0" u="none" strike="noStrike" cap="none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veat"/>
              <a:buNone/>
              <a:defRPr sz="4000" b="1" i="0" u="none" strike="noStrike" cap="none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veat"/>
              <a:buNone/>
              <a:defRPr sz="4000" b="1" i="0" u="none" strike="noStrike" cap="none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veat"/>
              <a:buNone/>
              <a:defRPr sz="4000" b="1" i="0" u="none" strike="noStrike" cap="none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veat"/>
              <a:buNone/>
              <a:defRPr sz="4000" b="1" i="0" u="none" strike="noStrike" cap="none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veat"/>
              <a:buNone/>
              <a:defRPr sz="4000" b="1" i="0" u="none" strike="noStrike" cap="none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veat"/>
              <a:buNone/>
              <a:defRPr sz="4000" b="1" i="0" u="none" strike="noStrike" cap="none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r>
              <a:rPr lang="pt-PT" dirty="0"/>
              <a:t>1.1. Apontamentos sobre a vida de S. </a:t>
            </a:r>
            <a:r>
              <a:rPr lang="pt-PT" dirty="0" err="1"/>
              <a:t>Mill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9363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63A4CB-6ED5-49D6-EFBB-1CB9762585C2}"/>
              </a:ext>
            </a:extLst>
          </p:cNvPr>
          <p:cNvGrpSpPr/>
          <p:nvPr/>
        </p:nvGrpSpPr>
        <p:grpSpPr>
          <a:xfrm>
            <a:off x="3279163" y="1109277"/>
            <a:ext cx="4921250" cy="3690620"/>
            <a:chOff x="2111375" y="726440"/>
            <a:chExt cx="4921250" cy="3690620"/>
          </a:xfrm>
        </p:grpSpPr>
        <p:pic>
          <p:nvPicPr>
            <p:cNvPr id="35" name="Picture 34" descr="Curso: LES0270 - Economia Política (2023)">
              <a:extLst>
                <a:ext uri="{FF2B5EF4-FFF2-40B4-BE49-F238E27FC236}">
                  <a16:creationId xmlns:a16="http://schemas.microsoft.com/office/drawing/2014/main" id="{82E451DE-2AC9-5CDC-B884-96492D537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375" y="726440"/>
              <a:ext cx="4921250" cy="36906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50DDA1B-403A-BC8D-3F27-2CB21CB64566}"/>
                </a:ext>
              </a:extLst>
            </p:cNvPr>
            <p:cNvSpPr/>
            <p:nvPr/>
          </p:nvSpPr>
          <p:spPr>
            <a:xfrm>
              <a:off x="2173045" y="1290918"/>
              <a:ext cx="1990164" cy="279698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6FF9292-D4E2-D943-967B-9A4C8C9E53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5331" y="1420009"/>
              <a:ext cx="2520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47EB687-276B-7FD3-C5F6-D5906F4F7EA9}"/>
              </a:ext>
            </a:extLst>
          </p:cNvPr>
          <p:cNvSpPr txBox="1"/>
          <p:nvPr/>
        </p:nvSpPr>
        <p:spPr>
          <a:xfrm>
            <a:off x="332722" y="1437390"/>
            <a:ext cx="272996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A Escola Clássica é considerada a </a:t>
            </a:r>
            <a:r>
              <a:rPr lang="pt-PT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primeira escola moderna</a:t>
            </a:r>
            <a:r>
              <a:rPr lang="pt-PT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endParaRPr lang="pt-PT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pt-PT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Sucedeu à Escola Mercantilista.</a:t>
            </a:r>
          </a:p>
        </p:txBody>
      </p:sp>
      <p:sp>
        <p:nvSpPr>
          <p:cNvPr id="5" name="Google Shape;1106;p50">
            <a:extLst>
              <a:ext uri="{FF2B5EF4-FFF2-40B4-BE49-F238E27FC236}">
                <a16:creationId xmlns:a16="http://schemas.microsoft.com/office/drawing/2014/main" id="{540D2D33-B322-F786-D772-7828AB3BA1B8}"/>
              </a:ext>
            </a:extLst>
          </p:cNvPr>
          <p:cNvSpPr txBox="1">
            <a:spLocks/>
          </p:cNvSpPr>
          <p:nvPr/>
        </p:nvSpPr>
        <p:spPr>
          <a:xfrm>
            <a:off x="819000" y="193187"/>
            <a:ext cx="75060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veat"/>
              <a:buNone/>
              <a:defRPr sz="3000" b="1" i="0" u="none" strike="noStrike" cap="none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veat"/>
              <a:buNone/>
              <a:defRPr sz="4000" b="1" i="0" u="none" strike="noStrike" cap="none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veat"/>
              <a:buNone/>
              <a:defRPr sz="4000" b="1" i="0" u="none" strike="noStrike" cap="none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veat"/>
              <a:buNone/>
              <a:defRPr sz="4000" b="1" i="0" u="none" strike="noStrike" cap="none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veat"/>
              <a:buNone/>
              <a:defRPr sz="4000" b="1" i="0" u="none" strike="noStrike" cap="none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veat"/>
              <a:buNone/>
              <a:defRPr sz="4000" b="1" i="0" u="none" strike="noStrike" cap="none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veat"/>
              <a:buNone/>
              <a:defRPr sz="4000" b="1" i="0" u="none" strike="noStrike" cap="none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veat"/>
              <a:buNone/>
              <a:defRPr sz="4000" b="1" i="0" u="none" strike="noStrike" cap="none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veat"/>
              <a:buNone/>
              <a:defRPr sz="4000" b="1" i="0" u="none" strike="noStrike" cap="none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r>
              <a:rPr lang="pt-PT" dirty="0"/>
              <a:t>1.2. Enquadramento da Escola Clássica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"/>
          <p:cNvSpPr txBox="1">
            <a:spLocks noGrp="1"/>
          </p:cNvSpPr>
          <p:nvPr>
            <p:ph type="title"/>
          </p:nvPr>
        </p:nvSpPr>
        <p:spPr>
          <a:xfrm>
            <a:off x="4572000" y="2991599"/>
            <a:ext cx="3502950" cy="684900"/>
          </a:xfrm>
          <a:prstGeom prst="rect">
            <a:avLst/>
          </a:prstGeom>
        </p:spPr>
        <p:txBody>
          <a:bodyPr spcFirstLastPara="1" wrap="square" lIns="914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—Autobiografia (1874)</a:t>
            </a:r>
            <a:endParaRPr dirty="0"/>
          </a:p>
        </p:txBody>
      </p:sp>
      <p:sp>
        <p:nvSpPr>
          <p:cNvPr id="386" name="Google Shape;386;p41"/>
          <p:cNvSpPr txBox="1">
            <a:spLocks noGrp="1"/>
          </p:cNvSpPr>
          <p:nvPr>
            <p:ph type="subTitle" idx="1"/>
          </p:nvPr>
        </p:nvSpPr>
        <p:spPr>
          <a:xfrm>
            <a:off x="1069050" y="1466999"/>
            <a:ext cx="7005900" cy="15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-US" i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O </a:t>
            </a:r>
            <a:r>
              <a:rPr lang="en-US" i="1" dirty="0" err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elemento</a:t>
            </a:r>
            <a:r>
              <a:rPr lang="en-US" i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que </a:t>
            </a:r>
            <a:r>
              <a:rPr lang="en-US" i="1" dirty="0" err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estava</a:t>
            </a:r>
            <a:r>
              <a:rPr lang="en-US" i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i="1" dirty="0" err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particularmente</a:t>
            </a:r>
            <a:r>
              <a:rPr lang="en-US" i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em </a:t>
            </a:r>
            <a:r>
              <a:rPr lang="en-US" i="1" dirty="0" err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falta</a:t>
            </a:r>
            <a:r>
              <a:rPr lang="en-US" i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i="1" dirty="0" err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na</a:t>
            </a:r>
            <a:r>
              <a:rPr lang="en-US" i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i="1" dirty="0" err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sua</a:t>
            </a:r>
            <a:r>
              <a:rPr lang="en-US" i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i="1" dirty="0" err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relação</a:t>
            </a:r>
            <a:r>
              <a:rPr lang="en-US" i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moral com </a:t>
            </a:r>
            <a:r>
              <a:rPr lang="en-US" i="1" dirty="0" err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os</a:t>
            </a:r>
            <a:r>
              <a:rPr lang="en-US" i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i="1" dirty="0" err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filhos</a:t>
            </a:r>
            <a:r>
              <a:rPr lang="en-US" i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era </a:t>
            </a:r>
            <a:r>
              <a:rPr lang="en-US" i="1" dirty="0" err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aquele</a:t>
            </a:r>
            <a:r>
              <a:rPr lang="en-US" i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da </a:t>
            </a:r>
            <a:r>
              <a:rPr lang="en-US" i="1" dirty="0" err="1">
                <a:solidFill>
                  <a:schemeClr val="accent5"/>
                </a:solidFill>
                <a:latin typeface="Baguet Script" panose="020F0502020204030204" pitchFamily="2" charset="0"/>
                <a:sym typeface="Roboto"/>
              </a:rPr>
              <a:t>ternura</a:t>
            </a:r>
            <a:r>
              <a:rPr lang="en-US" i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lang="pt-PT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2"/>
          <p:cNvSpPr/>
          <p:nvPr/>
        </p:nvSpPr>
        <p:spPr>
          <a:xfrm>
            <a:off x="5721751" y="967900"/>
            <a:ext cx="1535752" cy="1364175"/>
          </a:xfrm>
          <a:custGeom>
            <a:avLst/>
            <a:gdLst/>
            <a:ahLst/>
            <a:cxnLst/>
            <a:rect l="l" t="t" r="r" b="b"/>
            <a:pathLst>
              <a:path w="181531" h="161250" extrusionOk="0">
                <a:moveTo>
                  <a:pt x="107644" y="2969"/>
                </a:moveTo>
                <a:cubicBezTo>
                  <a:pt x="108212" y="2969"/>
                  <a:pt x="108845" y="2969"/>
                  <a:pt x="109679" y="3002"/>
                </a:cubicBezTo>
                <a:cubicBezTo>
                  <a:pt x="109175" y="3507"/>
                  <a:pt x="108916" y="3774"/>
                  <a:pt x="108656" y="3774"/>
                </a:cubicBezTo>
                <a:cubicBezTo>
                  <a:pt x="108399" y="3774"/>
                  <a:pt x="108141" y="3515"/>
                  <a:pt x="107644" y="2969"/>
                </a:cubicBezTo>
                <a:close/>
                <a:moveTo>
                  <a:pt x="118319" y="5604"/>
                </a:moveTo>
                <a:lnTo>
                  <a:pt x="118319" y="5604"/>
                </a:lnTo>
                <a:cubicBezTo>
                  <a:pt x="119019" y="5671"/>
                  <a:pt x="119420" y="5738"/>
                  <a:pt x="119987" y="5771"/>
                </a:cubicBezTo>
                <a:cubicBezTo>
                  <a:pt x="119753" y="6338"/>
                  <a:pt x="119553" y="6839"/>
                  <a:pt x="119386" y="7339"/>
                </a:cubicBezTo>
                <a:cubicBezTo>
                  <a:pt x="119186" y="7339"/>
                  <a:pt x="119019" y="7406"/>
                  <a:pt x="118819" y="7406"/>
                </a:cubicBezTo>
                <a:cubicBezTo>
                  <a:pt x="118652" y="6839"/>
                  <a:pt x="118519" y="6305"/>
                  <a:pt x="118319" y="5604"/>
                </a:cubicBezTo>
                <a:close/>
                <a:moveTo>
                  <a:pt x="136532" y="14844"/>
                </a:moveTo>
                <a:lnTo>
                  <a:pt x="136532" y="14844"/>
                </a:lnTo>
                <a:cubicBezTo>
                  <a:pt x="137766" y="15144"/>
                  <a:pt x="138567" y="15311"/>
                  <a:pt x="139534" y="15511"/>
                </a:cubicBezTo>
                <a:cubicBezTo>
                  <a:pt x="138933" y="16712"/>
                  <a:pt x="138433" y="17713"/>
                  <a:pt x="137899" y="18714"/>
                </a:cubicBezTo>
                <a:lnTo>
                  <a:pt x="137199" y="18714"/>
                </a:lnTo>
                <a:cubicBezTo>
                  <a:pt x="136999" y="17613"/>
                  <a:pt x="136832" y="16445"/>
                  <a:pt x="136532" y="14844"/>
                </a:cubicBezTo>
                <a:close/>
                <a:moveTo>
                  <a:pt x="155363" y="32438"/>
                </a:moveTo>
                <a:cubicBezTo>
                  <a:pt x="155538" y="32438"/>
                  <a:pt x="155658" y="32456"/>
                  <a:pt x="155712" y="32524"/>
                </a:cubicBezTo>
                <a:cubicBezTo>
                  <a:pt x="157547" y="35492"/>
                  <a:pt x="161483" y="36293"/>
                  <a:pt x="162884" y="39695"/>
                </a:cubicBezTo>
                <a:cubicBezTo>
                  <a:pt x="162455" y="39816"/>
                  <a:pt x="162045" y="39878"/>
                  <a:pt x="161649" y="39878"/>
                </a:cubicBezTo>
                <a:cubicBezTo>
                  <a:pt x="160626" y="39878"/>
                  <a:pt x="159695" y="39469"/>
                  <a:pt x="158781" y="38628"/>
                </a:cubicBezTo>
                <a:cubicBezTo>
                  <a:pt x="157780" y="37694"/>
                  <a:pt x="156513" y="37127"/>
                  <a:pt x="155012" y="36193"/>
                </a:cubicBezTo>
                <a:cubicBezTo>
                  <a:pt x="154778" y="35192"/>
                  <a:pt x="154545" y="33925"/>
                  <a:pt x="154278" y="32457"/>
                </a:cubicBezTo>
                <a:lnTo>
                  <a:pt x="154278" y="32457"/>
                </a:lnTo>
                <a:cubicBezTo>
                  <a:pt x="154370" y="32461"/>
                  <a:pt x="154459" y="32462"/>
                  <a:pt x="154544" y="32462"/>
                </a:cubicBezTo>
                <a:cubicBezTo>
                  <a:pt x="154880" y="32462"/>
                  <a:pt x="155159" y="32438"/>
                  <a:pt x="155363" y="32438"/>
                </a:cubicBezTo>
                <a:close/>
                <a:moveTo>
                  <a:pt x="165853" y="47167"/>
                </a:moveTo>
                <a:cubicBezTo>
                  <a:pt x="166086" y="47701"/>
                  <a:pt x="166353" y="48201"/>
                  <a:pt x="166553" y="48735"/>
                </a:cubicBezTo>
                <a:cubicBezTo>
                  <a:pt x="166353" y="48835"/>
                  <a:pt x="166120" y="48902"/>
                  <a:pt x="165919" y="49035"/>
                </a:cubicBezTo>
                <a:cubicBezTo>
                  <a:pt x="165653" y="48502"/>
                  <a:pt x="165452" y="48001"/>
                  <a:pt x="165219" y="47468"/>
                </a:cubicBezTo>
                <a:cubicBezTo>
                  <a:pt x="165419" y="47368"/>
                  <a:pt x="165619" y="47267"/>
                  <a:pt x="165853" y="47167"/>
                </a:cubicBezTo>
                <a:close/>
                <a:moveTo>
                  <a:pt x="15512" y="115583"/>
                </a:moveTo>
                <a:cubicBezTo>
                  <a:pt x="15779" y="116117"/>
                  <a:pt x="15979" y="116617"/>
                  <a:pt x="16246" y="117184"/>
                </a:cubicBezTo>
                <a:cubicBezTo>
                  <a:pt x="15979" y="117251"/>
                  <a:pt x="15779" y="117384"/>
                  <a:pt x="15579" y="117451"/>
                </a:cubicBezTo>
                <a:cubicBezTo>
                  <a:pt x="15312" y="116917"/>
                  <a:pt x="15045" y="116417"/>
                  <a:pt x="14845" y="115883"/>
                </a:cubicBezTo>
                <a:cubicBezTo>
                  <a:pt x="15045" y="115783"/>
                  <a:pt x="15312" y="115683"/>
                  <a:pt x="15512" y="115583"/>
                </a:cubicBezTo>
                <a:close/>
                <a:moveTo>
                  <a:pt x="61974" y="154974"/>
                </a:moveTo>
                <a:cubicBezTo>
                  <a:pt x="62470" y="154974"/>
                  <a:pt x="62869" y="155488"/>
                  <a:pt x="63713" y="156612"/>
                </a:cubicBezTo>
                <a:cubicBezTo>
                  <a:pt x="62646" y="156479"/>
                  <a:pt x="61512" y="156379"/>
                  <a:pt x="60010" y="156145"/>
                </a:cubicBezTo>
                <a:cubicBezTo>
                  <a:pt x="61005" y="155388"/>
                  <a:pt x="61528" y="154974"/>
                  <a:pt x="61974" y="154974"/>
                </a:cubicBezTo>
                <a:close/>
                <a:moveTo>
                  <a:pt x="86196" y="0"/>
                </a:moveTo>
                <a:cubicBezTo>
                  <a:pt x="85629" y="1435"/>
                  <a:pt x="85195" y="2435"/>
                  <a:pt x="84728" y="3503"/>
                </a:cubicBezTo>
                <a:cubicBezTo>
                  <a:pt x="84061" y="3503"/>
                  <a:pt x="83461" y="3536"/>
                  <a:pt x="82960" y="3536"/>
                </a:cubicBezTo>
                <a:cubicBezTo>
                  <a:pt x="82560" y="4003"/>
                  <a:pt x="82293" y="4470"/>
                  <a:pt x="81993" y="4904"/>
                </a:cubicBezTo>
                <a:lnTo>
                  <a:pt x="80625" y="4770"/>
                </a:lnTo>
                <a:cubicBezTo>
                  <a:pt x="77723" y="4504"/>
                  <a:pt x="74821" y="4270"/>
                  <a:pt x="72619" y="4103"/>
                </a:cubicBezTo>
                <a:cubicBezTo>
                  <a:pt x="70985" y="5671"/>
                  <a:pt x="70018" y="7306"/>
                  <a:pt x="68550" y="7939"/>
                </a:cubicBezTo>
                <a:cubicBezTo>
                  <a:pt x="67361" y="8459"/>
                  <a:pt x="65915" y="8685"/>
                  <a:pt x="64499" y="8685"/>
                </a:cubicBezTo>
                <a:cubicBezTo>
                  <a:pt x="64007" y="8685"/>
                  <a:pt x="63519" y="8658"/>
                  <a:pt x="63046" y="8606"/>
                </a:cubicBezTo>
                <a:cubicBezTo>
                  <a:pt x="62742" y="8567"/>
                  <a:pt x="62459" y="8546"/>
                  <a:pt x="62194" y="8546"/>
                </a:cubicBezTo>
                <a:cubicBezTo>
                  <a:pt x="60683" y="8546"/>
                  <a:pt x="59778" y="9214"/>
                  <a:pt x="59210" y="10775"/>
                </a:cubicBezTo>
                <a:cubicBezTo>
                  <a:pt x="58676" y="12342"/>
                  <a:pt x="57609" y="13443"/>
                  <a:pt x="55974" y="13677"/>
                </a:cubicBezTo>
                <a:cubicBezTo>
                  <a:pt x="54340" y="13944"/>
                  <a:pt x="52839" y="14411"/>
                  <a:pt x="51504" y="15111"/>
                </a:cubicBezTo>
                <a:cubicBezTo>
                  <a:pt x="51137" y="14978"/>
                  <a:pt x="50704" y="14911"/>
                  <a:pt x="50203" y="14844"/>
                </a:cubicBezTo>
                <a:cubicBezTo>
                  <a:pt x="50103" y="15311"/>
                  <a:pt x="50037" y="15678"/>
                  <a:pt x="50003" y="16078"/>
                </a:cubicBezTo>
                <a:cubicBezTo>
                  <a:pt x="49203" y="16612"/>
                  <a:pt x="48502" y="17279"/>
                  <a:pt x="47802" y="18013"/>
                </a:cubicBezTo>
                <a:cubicBezTo>
                  <a:pt x="47368" y="18480"/>
                  <a:pt x="46668" y="18814"/>
                  <a:pt x="46034" y="18981"/>
                </a:cubicBezTo>
                <a:cubicBezTo>
                  <a:pt x="36460" y="21416"/>
                  <a:pt x="27854" y="25685"/>
                  <a:pt x="20449" y="32090"/>
                </a:cubicBezTo>
                <a:cubicBezTo>
                  <a:pt x="19248" y="31923"/>
                  <a:pt x="18114" y="31756"/>
                  <a:pt x="17013" y="31590"/>
                </a:cubicBezTo>
                <a:cubicBezTo>
                  <a:pt x="16413" y="33324"/>
                  <a:pt x="15012" y="34525"/>
                  <a:pt x="16413" y="36326"/>
                </a:cubicBezTo>
                <a:cubicBezTo>
                  <a:pt x="16780" y="36827"/>
                  <a:pt x="16446" y="38495"/>
                  <a:pt x="15846" y="38928"/>
                </a:cubicBezTo>
                <a:cubicBezTo>
                  <a:pt x="14078" y="40296"/>
                  <a:pt x="14912" y="41730"/>
                  <a:pt x="15579" y="43498"/>
                </a:cubicBezTo>
                <a:cubicBezTo>
                  <a:pt x="14578" y="43365"/>
                  <a:pt x="13944" y="43265"/>
                  <a:pt x="13644" y="43198"/>
                </a:cubicBezTo>
                <a:cubicBezTo>
                  <a:pt x="11676" y="45199"/>
                  <a:pt x="10642" y="47468"/>
                  <a:pt x="10575" y="50069"/>
                </a:cubicBezTo>
                <a:cubicBezTo>
                  <a:pt x="10508" y="51704"/>
                  <a:pt x="9675" y="52705"/>
                  <a:pt x="8407" y="52972"/>
                </a:cubicBezTo>
                <a:cubicBezTo>
                  <a:pt x="7440" y="55540"/>
                  <a:pt x="10008" y="54906"/>
                  <a:pt x="10675" y="55807"/>
                </a:cubicBezTo>
                <a:cubicBezTo>
                  <a:pt x="8407" y="58509"/>
                  <a:pt x="9241" y="61711"/>
                  <a:pt x="8440" y="64547"/>
                </a:cubicBezTo>
                <a:cubicBezTo>
                  <a:pt x="7573" y="65047"/>
                  <a:pt x="6672" y="65547"/>
                  <a:pt x="6072" y="65914"/>
                </a:cubicBezTo>
                <a:cubicBezTo>
                  <a:pt x="5638" y="68583"/>
                  <a:pt x="5605" y="70984"/>
                  <a:pt x="4904" y="73186"/>
                </a:cubicBezTo>
                <a:cubicBezTo>
                  <a:pt x="2936" y="79224"/>
                  <a:pt x="2770" y="85495"/>
                  <a:pt x="2469" y="91733"/>
                </a:cubicBezTo>
                <a:cubicBezTo>
                  <a:pt x="2169" y="97604"/>
                  <a:pt x="1235" y="96536"/>
                  <a:pt x="7006" y="99338"/>
                </a:cubicBezTo>
                <a:cubicBezTo>
                  <a:pt x="7222" y="99400"/>
                  <a:pt x="7380" y="99575"/>
                  <a:pt x="7324" y="99575"/>
                </a:cubicBezTo>
                <a:cubicBezTo>
                  <a:pt x="7320" y="99575"/>
                  <a:pt x="7314" y="99574"/>
                  <a:pt x="7306" y="99572"/>
                </a:cubicBezTo>
                <a:lnTo>
                  <a:pt x="7306" y="99572"/>
                </a:lnTo>
                <a:cubicBezTo>
                  <a:pt x="7606" y="102674"/>
                  <a:pt x="7840" y="105543"/>
                  <a:pt x="8107" y="108511"/>
                </a:cubicBezTo>
                <a:cubicBezTo>
                  <a:pt x="7406" y="108445"/>
                  <a:pt x="6739" y="108411"/>
                  <a:pt x="5939" y="108378"/>
                </a:cubicBezTo>
                <a:lnTo>
                  <a:pt x="5939" y="108378"/>
                </a:lnTo>
                <a:cubicBezTo>
                  <a:pt x="6339" y="110713"/>
                  <a:pt x="10175" y="109946"/>
                  <a:pt x="9675" y="112781"/>
                </a:cubicBezTo>
                <a:cubicBezTo>
                  <a:pt x="9333" y="113170"/>
                  <a:pt x="9019" y="113314"/>
                  <a:pt x="8728" y="113314"/>
                </a:cubicBezTo>
                <a:cubicBezTo>
                  <a:pt x="7917" y="113314"/>
                  <a:pt x="7277" y="112201"/>
                  <a:pt x="6671" y="112201"/>
                </a:cubicBezTo>
                <a:cubicBezTo>
                  <a:pt x="6582" y="112201"/>
                  <a:pt x="6494" y="112225"/>
                  <a:pt x="6406" y="112281"/>
                </a:cubicBezTo>
                <a:cubicBezTo>
                  <a:pt x="5672" y="112745"/>
                  <a:pt x="5028" y="113300"/>
                  <a:pt x="4211" y="113300"/>
                </a:cubicBezTo>
                <a:cubicBezTo>
                  <a:pt x="3913" y="113300"/>
                  <a:pt x="3593" y="113226"/>
                  <a:pt x="3237" y="113048"/>
                </a:cubicBezTo>
                <a:lnTo>
                  <a:pt x="3237" y="113048"/>
                </a:lnTo>
                <a:cubicBezTo>
                  <a:pt x="3270" y="113415"/>
                  <a:pt x="3337" y="113748"/>
                  <a:pt x="3403" y="114049"/>
                </a:cubicBezTo>
                <a:cubicBezTo>
                  <a:pt x="3270" y="114015"/>
                  <a:pt x="3137" y="114015"/>
                  <a:pt x="2970" y="113949"/>
                </a:cubicBezTo>
                <a:cubicBezTo>
                  <a:pt x="2916" y="113945"/>
                  <a:pt x="2863" y="113943"/>
                  <a:pt x="2809" y="113943"/>
                </a:cubicBezTo>
                <a:cubicBezTo>
                  <a:pt x="1492" y="113943"/>
                  <a:pt x="165" y="115103"/>
                  <a:pt x="101" y="116417"/>
                </a:cubicBezTo>
                <a:cubicBezTo>
                  <a:pt x="1" y="117685"/>
                  <a:pt x="1002" y="118885"/>
                  <a:pt x="2236" y="118919"/>
                </a:cubicBezTo>
                <a:cubicBezTo>
                  <a:pt x="2292" y="118924"/>
                  <a:pt x="2348" y="118926"/>
                  <a:pt x="2405" y="118926"/>
                </a:cubicBezTo>
                <a:cubicBezTo>
                  <a:pt x="3454" y="118926"/>
                  <a:pt x="4526" y="118062"/>
                  <a:pt x="4938" y="117017"/>
                </a:cubicBezTo>
                <a:cubicBezTo>
                  <a:pt x="5572" y="117251"/>
                  <a:pt x="6439" y="117384"/>
                  <a:pt x="7807" y="117584"/>
                </a:cubicBezTo>
                <a:cubicBezTo>
                  <a:pt x="10075" y="117951"/>
                  <a:pt x="12510" y="118285"/>
                  <a:pt x="14144" y="120553"/>
                </a:cubicBezTo>
                <a:cubicBezTo>
                  <a:pt x="15312" y="122188"/>
                  <a:pt x="16980" y="123455"/>
                  <a:pt x="18414" y="124890"/>
                </a:cubicBezTo>
                <a:cubicBezTo>
                  <a:pt x="17914" y="124956"/>
                  <a:pt x="17447" y="125057"/>
                  <a:pt x="16746" y="125123"/>
                </a:cubicBezTo>
                <a:cubicBezTo>
                  <a:pt x="17680" y="127358"/>
                  <a:pt x="18481" y="129260"/>
                  <a:pt x="19315" y="131194"/>
                </a:cubicBezTo>
                <a:cubicBezTo>
                  <a:pt x="19982" y="131861"/>
                  <a:pt x="20449" y="132562"/>
                  <a:pt x="21683" y="132729"/>
                </a:cubicBezTo>
                <a:cubicBezTo>
                  <a:pt x="23418" y="132962"/>
                  <a:pt x="25519" y="133062"/>
                  <a:pt x="26520" y="135230"/>
                </a:cubicBezTo>
                <a:cubicBezTo>
                  <a:pt x="25986" y="136365"/>
                  <a:pt x="25419" y="137532"/>
                  <a:pt x="24819" y="138633"/>
                </a:cubicBezTo>
                <a:cubicBezTo>
                  <a:pt x="24420" y="139431"/>
                  <a:pt x="23945" y="139796"/>
                  <a:pt x="23382" y="139796"/>
                </a:cubicBezTo>
                <a:cubicBezTo>
                  <a:pt x="22957" y="139796"/>
                  <a:pt x="22481" y="139588"/>
                  <a:pt x="21950" y="139200"/>
                </a:cubicBezTo>
                <a:cubicBezTo>
                  <a:pt x="20816" y="138366"/>
                  <a:pt x="19582" y="137699"/>
                  <a:pt x="18281" y="136932"/>
                </a:cubicBezTo>
                <a:lnTo>
                  <a:pt x="18281" y="136932"/>
                </a:lnTo>
                <a:cubicBezTo>
                  <a:pt x="17413" y="138966"/>
                  <a:pt x="18814" y="139433"/>
                  <a:pt x="19582" y="140201"/>
                </a:cubicBezTo>
                <a:cubicBezTo>
                  <a:pt x="20416" y="140968"/>
                  <a:pt x="21350" y="141635"/>
                  <a:pt x="22183" y="142302"/>
                </a:cubicBezTo>
                <a:cubicBezTo>
                  <a:pt x="21283" y="147873"/>
                  <a:pt x="22517" y="149674"/>
                  <a:pt x="27787" y="150608"/>
                </a:cubicBezTo>
                <a:cubicBezTo>
                  <a:pt x="28288" y="150708"/>
                  <a:pt x="28988" y="151042"/>
                  <a:pt x="29155" y="151442"/>
                </a:cubicBezTo>
                <a:cubicBezTo>
                  <a:pt x="30233" y="154288"/>
                  <a:pt x="32549" y="155143"/>
                  <a:pt x="35015" y="155143"/>
                </a:cubicBezTo>
                <a:cubicBezTo>
                  <a:pt x="35295" y="155143"/>
                  <a:pt x="35577" y="155132"/>
                  <a:pt x="35860" y="155111"/>
                </a:cubicBezTo>
                <a:cubicBezTo>
                  <a:pt x="35956" y="155104"/>
                  <a:pt x="36053" y="155100"/>
                  <a:pt x="36150" y="155100"/>
                </a:cubicBezTo>
                <a:cubicBezTo>
                  <a:pt x="37253" y="155100"/>
                  <a:pt x="38410" y="155552"/>
                  <a:pt x="39523" y="155552"/>
                </a:cubicBezTo>
                <a:cubicBezTo>
                  <a:pt x="40453" y="155552"/>
                  <a:pt x="41353" y="155237"/>
                  <a:pt x="42164" y="154077"/>
                </a:cubicBezTo>
                <a:cubicBezTo>
                  <a:pt x="43132" y="156012"/>
                  <a:pt x="45200" y="154911"/>
                  <a:pt x="45867" y="155545"/>
                </a:cubicBezTo>
                <a:cubicBezTo>
                  <a:pt x="46254" y="155919"/>
                  <a:pt x="46588" y="156063"/>
                  <a:pt x="46886" y="156063"/>
                </a:cubicBezTo>
                <a:cubicBezTo>
                  <a:pt x="47862" y="156063"/>
                  <a:pt x="48462" y="154532"/>
                  <a:pt x="49337" y="154532"/>
                </a:cubicBezTo>
                <a:cubicBezTo>
                  <a:pt x="49578" y="154532"/>
                  <a:pt x="49840" y="154648"/>
                  <a:pt x="50137" y="154945"/>
                </a:cubicBezTo>
                <a:cubicBezTo>
                  <a:pt x="49803" y="155645"/>
                  <a:pt x="49436" y="156446"/>
                  <a:pt x="49036" y="157213"/>
                </a:cubicBezTo>
                <a:cubicBezTo>
                  <a:pt x="49837" y="157213"/>
                  <a:pt x="50304" y="156946"/>
                  <a:pt x="50704" y="156612"/>
                </a:cubicBezTo>
                <a:cubicBezTo>
                  <a:pt x="51535" y="155936"/>
                  <a:pt x="52265" y="155439"/>
                  <a:pt x="53109" y="155439"/>
                </a:cubicBezTo>
                <a:cubicBezTo>
                  <a:pt x="53722" y="155439"/>
                  <a:pt x="54393" y="155700"/>
                  <a:pt x="55207" y="156346"/>
                </a:cubicBezTo>
                <a:cubicBezTo>
                  <a:pt x="56397" y="157271"/>
                  <a:pt x="57775" y="157501"/>
                  <a:pt x="59212" y="157501"/>
                </a:cubicBezTo>
                <a:cubicBezTo>
                  <a:pt x="60625" y="157501"/>
                  <a:pt x="62095" y="157279"/>
                  <a:pt x="63498" y="157279"/>
                </a:cubicBezTo>
                <a:cubicBezTo>
                  <a:pt x="63547" y="157279"/>
                  <a:pt x="63597" y="157279"/>
                  <a:pt x="63646" y="157280"/>
                </a:cubicBezTo>
                <a:cubicBezTo>
                  <a:pt x="63780" y="157280"/>
                  <a:pt x="63847" y="156913"/>
                  <a:pt x="63980" y="156713"/>
                </a:cubicBezTo>
                <a:lnTo>
                  <a:pt x="63947" y="156713"/>
                </a:lnTo>
                <a:cubicBezTo>
                  <a:pt x="64180" y="156045"/>
                  <a:pt x="64480" y="155378"/>
                  <a:pt x="64781" y="154678"/>
                </a:cubicBezTo>
                <a:lnTo>
                  <a:pt x="65314" y="154678"/>
                </a:lnTo>
                <a:cubicBezTo>
                  <a:pt x="65448" y="154945"/>
                  <a:pt x="65681" y="155345"/>
                  <a:pt x="65948" y="155378"/>
                </a:cubicBezTo>
                <a:cubicBezTo>
                  <a:pt x="65957" y="155380"/>
                  <a:pt x="65965" y="155380"/>
                  <a:pt x="65974" y="155380"/>
                </a:cubicBezTo>
                <a:cubicBezTo>
                  <a:pt x="66174" y="155380"/>
                  <a:pt x="66458" y="155037"/>
                  <a:pt x="66682" y="154878"/>
                </a:cubicBezTo>
                <a:lnTo>
                  <a:pt x="66482" y="154678"/>
                </a:lnTo>
                <a:lnTo>
                  <a:pt x="68883" y="154678"/>
                </a:lnTo>
                <a:cubicBezTo>
                  <a:pt x="70117" y="154706"/>
                  <a:pt x="70455" y="156688"/>
                  <a:pt x="71758" y="156688"/>
                </a:cubicBezTo>
                <a:cubicBezTo>
                  <a:pt x="72006" y="156688"/>
                  <a:pt x="72289" y="156616"/>
                  <a:pt x="72619" y="156446"/>
                </a:cubicBezTo>
                <a:cubicBezTo>
                  <a:pt x="72353" y="155745"/>
                  <a:pt x="72152" y="155111"/>
                  <a:pt x="71886" y="154511"/>
                </a:cubicBezTo>
                <a:cubicBezTo>
                  <a:pt x="73020" y="154244"/>
                  <a:pt x="73820" y="154077"/>
                  <a:pt x="74387" y="154044"/>
                </a:cubicBezTo>
                <a:lnTo>
                  <a:pt x="74387" y="154044"/>
                </a:lnTo>
                <a:cubicBezTo>
                  <a:pt x="74321" y="154177"/>
                  <a:pt x="74321" y="154277"/>
                  <a:pt x="74321" y="154377"/>
                </a:cubicBezTo>
                <a:cubicBezTo>
                  <a:pt x="74387" y="154611"/>
                  <a:pt x="74788" y="154778"/>
                  <a:pt x="75021" y="155011"/>
                </a:cubicBezTo>
                <a:cubicBezTo>
                  <a:pt x="75221" y="154744"/>
                  <a:pt x="75622" y="154511"/>
                  <a:pt x="75555" y="154244"/>
                </a:cubicBezTo>
                <a:lnTo>
                  <a:pt x="75555" y="154244"/>
                </a:lnTo>
                <a:cubicBezTo>
                  <a:pt x="76155" y="154611"/>
                  <a:pt x="76522" y="155412"/>
                  <a:pt x="77223" y="156879"/>
                </a:cubicBezTo>
                <a:cubicBezTo>
                  <a:pt x="79858" y="157280"/>
                  <a:pt x="82360" y="157680"/>
                  <a:pt x="84895" y="158047"/>
                </a:cubicBezTo>
                <a:cubicBezTo>
                  <a:pt x="84895" y="158781"/>
                  <a:pt x="84962" y="159515"/>
                  <a:pt x="85128" y="160115"/>
                </a:cubicBezTo>
                <a:cubicBezTo>
                  <a:pt x="86196" y="159915"/>
                  <a:pt x="87330" y="159781"/>
                  <a:pt x="88464" y="159781"/>
                </a:cubicBezTo>
                <a:cubicBezTo>
                  <a:pt x="90799" y="159781"/>
                  <a:pt x="92967" y="160248"/>
                  <a:pt x="94969" y="161082"/>
                </a:cubicBezTo>
                <a:cubicBezTo>
                  <a:pt x="95569" y="161082"/>
                  <a:pt x="96203" y="161182"/>
                  <a:pt x="96803" y="161249"/>
                </a:cubicBezTo>
                <a:cubicBezTo>
                  <a:pt x="96837" y="161182"/>
                  <a:pt x="96837" y="161116"/>
                  <a:pt x="96870" y="161049"/>
                </a:cubicBezTo>
                <a:cubicBezTo>
                  <a:pt x="96370" y="160782"/>
                  <a:pt x="95969" y="160549"/>
                  <a:pt x="95536" y="160449"/>
                </a:cubicBezTo>
                <a:cubicBezTo>
                  <a:pt x="94735" y="160282"/>
                  <a:pt x="93801" y="160082"/>
                  <a:pt x="93701" y="159348"/>
                </a:cubicBezTo>
                <a:lnTo>
                  <a:pt x="93701" y="159348"/>
                </a:lnTo>
                <a:cubicBezTo>
                  <a:pt x="96136" y="159548"/>
                  <a:pt x="98571" y="159748"/>
                  <a:pt x="101006" y="159915"/>
                </a:cubicBezTo>
                <a:cubicBezTo>
                  <a:pt x="103875" y="160182"/>
                  <a:pt x="106811" y="160415"/>
                  <a:pt x="109012" y="160582"/>
                </a:cubicBezTo>
                <a:cubicBezTo>
                  <a:pt x="110647" y="159014"/>
                  <a:pt x="111581" y="157380"/>
                  <a:pt x="113048" y="156746"/>
                </a:cubicBezTo>
                <a:cubicBezTo>
                  <a:pt x="114262" y="156226"/>
                  <a:pt x="115696" y="156000"/>
                  <a:pt x="117105" y="156000"/>
                </a:cubicBezTo>
                <a:cubicBezTo>
                  <a:pt x="117594" y="156000"/>
                  <a:pt x="118080" y="156027"/>
                  <a:pt x="118552" y="156079"/>
                </a:cubicBezTo>
                <a:cubicBezTo>
                  <a:pt x="118856" y="156119"/>
                  <a:pt x="119139" y="156139"/>
                  <a:pt x="119404" y="156139"/>
                </a:cubicBezTo>
                <a:cubicBezTo>
                  <a:pt x="120915" y="156139"/>
                  <a:pt x="121821" y="155472"/>
                  <a:pt x="122388" y="153910"/>
                </a:cubicBezTo>
                <a:cubicBezTo>
                  <a:pt x="122922" y="152343"/>
                  <a:pt x="124023" y="151242"/>
                  <a:pt x="125657" y="151008"/>
                </a:cubicBezTo>
                <a:cubicBezTo>
                  <a:pt x="127258" y="150742"/>
                  <a:pt x="128760" y="150275"/>
                  <a:pt x="130094" y="149574"/>
                </a:cubicBezTo>
                <a:cubicBezTo>
                  <a:pt x="130494" y="149707"/>
                  <a:pt x="130894" y="149774"/>
                  <a:pt x="131395" y="149841"/>
                </a:cubicBezTo>
                <a:cubicBezTo>
                  <a:pt x="131528" y="149374"/>
                  <a:pt x="131562" y="149007"/>
                  <a:pt x="131595" y="148607"/>
                </a:cubicBezTo>
                <a:cubicBezTo>
                  <a:pt x="132395" y="148073"/>
                  <a:pt x="133096" y="147406"/>
                  <a:pt x="133830" y="146672"/>
                </a:cubicBezTo>
                <a:cubicBezTo>
                  <a:pt x="134230" y="146205"/>
                  <a:pt x="134931" y="145871"/>
                  <a:pt x="135564" y="145705"/>
                </a:cubicBezTo>
                <a:cubicBezTo>
                  <a:pt x="145171" y="143270"/>
                  <a:pt x="153744" y="139000"/>
                  <a:pt x="161183" y="132595"/>
                </a:cubicBezTo>
                <a:cubicBezTo>
                  <a:pt x="162384" y="132762"/>
                  <a:pt x="163518" y="132929"/>
                  <a:pt x="164585" y="133096"/>
                </a:cubicBezTo>
                <a:cubicBezTo>
                  <a:pt x="165219" y="131361"/>
                  <a:pt x="166587" y="130160"/>
                  <a:pt x="165219" y="128359"/>
                </a:cubicBezTo>
                <a:cubicBezTo>
                  <a:pt x="164852" y="127859"/>
                  <a:pt x="165186" y="126191"/>
                  <a:pt x="165753" y="125757"/>
                </a:cubicBezTo>
                <a:cubicBezTo>
                  <a:pt x="167554" y="124389"/>
                  <a:pt x="166720" y="122922"/>
                  <a:pt x="166053" y="121187"/>
                </a:cubicBezTo>
                <a:lnTo>
                  <a:pt x="166053" y="121187"/>
                </a:lnTo>
                <a:cubicBezTo>
                  <a:pt x="167054" y="121320"/>
                  <a:pt x="167687" y="121421"/>
                  <a:pt x="167954" y="121487"/>
                </a:cubicBezTo>
                <a:cubicBezTo>
                  <a:pt x="169922" y="119486"/>
                  <a:pt x="170956" y="117218"/>
                  <a:pt x="171056" y="114582"/>
                </a:cubicBezTo>
                <a:cubicBezTo>
                  <a:pt x="171090" y="112981"/>
                  <a:pt x="171924" y="111980"/>
                  <a:pt x="173225" y="111714"/>
                </a:cubicBezTo>
                <a:cubicBezTo>
                  <a:pt x="174192" y="109145"/>
                  <a:pt x="171590" y="109746"/>
                  <a:pt x="170923" y="108878"/>
                </a:cubicBezTo>
                <a:cubicBezTo>
                  <a:pt x="173225" y="106176"/>
                  <a:pt x="172391" y="102974"/>
                  <a:pt x="173191" y="100139"/>
                </a:cubicBezTo>
                <a:cubicBezTo>
                  <a:pt x="174059" y="99638"/>
                  <a:pt x="174926" y="99138"/>
                  <a:pt x="175560" y="98738"/>
                </a:cubicBezTo>
                <a:cubicBezTo>
                  <a:pt x="175960" y="96069"/>
                  <a:pt x="176027" y="93701"/>
                  <a:pt x="176727" y="91499"/>
                </a:cubicBezTo>
                <a:cubicBezTo>
                  <a:pt x="178695" y="85461"/>
                  <a:pt x="178862" y="79190"/>
                  <a:pt x="179129" y="72953"/>
                </a:cubicBezTo>
                <a:cubicBezTo>
                  <a:pt x="179429" y="67048"/>
                  <a:pt x="180396" y="68149"/>
                  <a:pt x="174592" y="65347"/>
                </a:cubicBezTo>
                <a:cubicBezTo>
                  <a:pt x="174417" y="65289"/>
                  <a:pt x="174267" y="65102"/>
                  <a:pt x="174278" y="65102"/>
                </a:cubicBezTo>
                <a:lnTo>
                  <a:pt x="174278" y="65102"/>
                </a:lnTo>
                <a:cubicBezTo>
                  <a:pt x="174279" y="65102"/>
                  <a:pt x="174284" y="65105"/>
                  <a:pt x="174292" y="65114"/>
                </a:cubicBezTo>
                <a:cubicBezTo>
                  <a:pt x="174025" y="62011"/>
                  <a:pt x="173758" y="59143"/>
                  <a:pt x="173525" y="56174"/>
                </a:cubicBezTo>
                <a:lnTo>
                  <a:pt x="173525" y="56174"/>
                </a:lnTo>
                <a:cubicBezTo>
                  <a:pt x="174225" y="56207"/>
                  <a:pt x="174892" y="56274"/>
                  <a:pt x="175693" y="56307"/>
                </a:cubicBezTo>
                <a:cubicBezTo>
                  <a:pt x="175259" y="53972"/>
                  <a:pt x="171423" y="54706"/>
                  <a:pt x="171924" y="51871"/>
                </a:cubicBezTo>
                <a:cubicBezTo>
                  <a:pt x="172268" y="51495"/>
                  <a:pt x="172582" y="51356"/>
                  <a:pt x="172871" y="51356"/>
                </a:cubicBezTo>
                <a:cubicBezTo>
                  <a:pt x="173689" y="51356"/>
                  <a:pt x="174319" y="52460"/>
                  <a:pt x="174937" y="52460"/>
                </a:cubicBezTo>
                <a:cubicBezTo>
                  <a:pt x="175034" y="52460"/>
                  <a:pt x="175130" y="52433"/>
                  <a:pt x="175226" y="52371"/>
                </a:cubicBezTo>
                <a:cubicBezTo>
                  <a:pt x="175958" y="51932"/>
                  <a:pt x="176602" y="51385"/>
                  <a:pt x="177417" y="51385"/>
                </a:cubicBezTo>
                <a:cubicBezTo>
                  <a:pt x="177715" y="51385"/>
                  <a:pt x="178037" y="51458"/>
                  <a:pt x="178395" y="51637"/>
                </a:cubicBezTo>
                <a:cubicBezTo>
                  <a:pt x="178362" y="51270"/>
                  <a:pt x="178262" y="50937"/>
                  <a:pt x="178228" y="50637"/>
                </a:cubicBezTo>
                <a:lnTo>
                  <a:pt x="178228" y="50637"/>
                </a:lnTo>
                <a:cubicBezTo>
                  <a:pt x="178362" y="50670"/>
                  <a:pt x="178462" y="50670"/>
                  <a:pt x="178628" y="50703"/>
                </a:cubicBezTo>
                <a:cubicBezTo>
                  <a:pt x="178700" y="50710"/>
                  <a:pt x="178772" y="50713"/>
                  <a:pt x="178843" y="50713"/>
                </a:cubicBezTo>
                <a:cubicBezTo>
                  <a:pt x="180169" y="50713"/>
                  <a:pt x="181436" y="49566"/>
                  <a:pt x="181531" y="48268"/>
                </a:cubicBezTo>
                <a:cubicBezTo>
                  <a:pt x="181397" y="47034"/>
                  <a:pt x="180363" y="45833"/>
                  <a:pt x="179196" y="45766"/>
                </a:cubicBezTo>
                <a:cubicBezTo>
                  <a:pt x="179136" y="45761"/>
                  <a:pt x="179076" y="45759"/>
                  <a:pt x="179016" y="45759"/>
                </a:cubicBezTo>
                <a:cubicBezTo>
                  <a:pt x="177940" y="45759"/>
                  <a:pt x="176871" y="46593"/>
                  <a:pt x="176460" y="47668"/>
                </a:cubicBezTo>
                <a:cubicBezTo>
                  <a:pt x="175860" y="47434"/>
                  <a:pt x="174959" y="47301"/>
                  <a:pt x="173592" y="47101"/>
                </a:cubicBezTo>
                <a:cubicBezTo>
                  <a:pt x="171357" y="46700"/>
                  <a:pt x="168888" y="46367"/>
                  <a:pt x="167254" y="44132"/>
                </a:cubicBezTo>
                <a:cubicBezTo>
                  <a:pt x="166086" y="42497"/>
                  <a:pt x="164418" y="41196"/>
                  <a:pt x="163017" y="39795"/>
                </a:cubicBezTo>
                <a:cubicBezTo>
                  <a:pt x="163518" y="39695"/>
                  <a:pt x="163951" y="39629"/>
                  <a:pt x="164685" y="39529"/>
                </a:cubicBezTo>
                <a:cubicBezTo>
                  <a:pt x="163718" y="37327"/>
                  <a:pt x="162917" y="35426"/>
                  <a:pt x="162083" y="33491"/>
                </a:cubicBezTo>
                <a:cubicBezTo>
                  <a:pt x="161416" y="32824"/>
                  <a:pt x="160949" y="32123"/>
                  <a:pt x="159715" y="31957"/>
                </a:cubicBezTo>
                <a:cubicBezTo>
                  <a:pt x="158014" y="31690"/>
                  <a:pt x="155879" y="31623"/>
                  <a:pt x="154878" y="29455"/>
                </a:cubicBezTo>
                <a:cubicBezTo>
                  <a:pt x="155412" y="28321"/>
                  <a:pt x="156012" y="27153"/>
                  <a:pt x="156579" y="26019"/>
                </a:cubicBezTo>
                <a:cubicBezTo>
                  <a:pt x="156978" y="25240"/>
                  <a:pt x="157453" y="24873"/>
                  <a:pt x="158015" y="24873"/>
                </a:cubicBezTo>
                <a:cubicBezTo>
                  <a:pt x="158441" y="24873"/>
                  <a:pt x="158917" y="25083"/>
                  <a:pt x="159448" y="25485"/>
                </a:cubicBezTo>
                <a:cubicBezTo>
                  <a:pt x="160582" y="26319"/>
                  <a:pt x="161850" y="26986"/>
                  <a:pt x="163117" y="27720"/>
                </a:cubicBezTo>
                <a:cubicBezTo>
                  <a:pt x="164018" y="25685"/>
                  <a:pt x="162584" y="25218"/>
                  <a:pt x="161850" y="24485"/>
                </a:cubicBezTo>
                <a:cubicBezTo>
                  <a:pt x="161016" y="23684"/>
                  <a:pt x="160049" y="23017"/>
                  <a:pt x="159215" y="22350"/>
                </a:cubicBezTo>
                <a:cubicBezTo>
                  <a:pt x="160115" y="16812"/>
                  <a:pt x="158881" y="15011"/>
                  <a:pt x="153611" y="14077"/>
                </a:cubicBezTo>
                <a:cubicBezTo>
                  <a:pt x="153110" y="13977"/>
                  <a:pt x="152410" y="13643"/>
                  <a:pt x="152243" y="13243"/>
                </a:cubicBezTo>
                <a:cubicBezTo>
                  <a:pt x="151179" y="10406"/>
                  <a:pt x="148937" y="9533"/>
                  <a:pt x="146491" y="9533"/>
                </a:cubicBezTo>
                <a:cubicBezTo>
                  <a:pt x="146176" y="9533"/>
                  <a:pt x="145858" y="9547"/>
                  <a:pt x="145538" y="9574"/>
                </a:cubicBezTo>
                <a:cubicBezTo>
                  <a:pt x="145442" y="9581"/>
                  <a:pt x="145345" y="9585"/>
                  <a:pt x="145248" y="9585"/>
                </a:cubicBezTo>
                <a:cubicBezTo>
                  <a:pt x="144145" y="9585"/>
                  <a:pt x="142988" y="9133"/>
                  <a:pt x="141875" y="9133"/>
                </a:cubicBezTo>
                <a:cubicBezTo>
                  <a:pt x="140945" y="9133"/>
                  <a:pt x="140045" y="9449"/>
                  <a:pt x="139234" y="10608"/>
                </a:cubicBezTo>
                <a:cubicBezTo>
                  <a:pt x="138266" y="8673"/>
                  <a:pt x="136198" y="9774"/>
                  <a:pt x="135531" y="9140"/>
                </a:cubicBezTo>
                <a:cubicBezTo>
                  <a:pt x="135146" y="8756"/>
                  <a:pt x="134816" y="8609"/>
                  <a:pt x="134520" y="8609"/>
                </a:cubicBezTo>
                <a:cubicBezTo>
                  <a:pt x="133944" y="8609"/>
                  <a:pt x="133504" y="9166"/>
                  <a:pt x="133063" y="9607"/>
                </a:cubicBezTo>
                <a:cubicBezTo>
                  <a:pt x="132929" y="9507"/>
                  <a:pt x="132762" y="9440"/>
                  <a:pt x="132662" y="9307"/>
                </a:cubicBezTo>
                <a:cubicBezTo>
                  <a:pt x="132395" y="9107"/>
                  <a:pt x="132095" y="8940"/>
                  <a:pt x="131828" y="8740"/>
                </a:cubicBezTo>
                <a:lnTo>
                  <a:pt x="132429" y="7472"/>
                </a:lnTo>
                <a:cubicBezTo>
                  <a:pt x="131862" y="7472"/>
                  <a:pt x="131495" y="7606"/>
                  <a:pt x="131161" y="7806"/>
                </a:cubicBezTo>
                <a:cubicBezTo>
                  <a:pt x="131195" y="5137"/>
                  <a:pt x="130361" y="4337"/>
                  <a:pt x="127592" y="4137"/>
                </a:cubicBezTo>
                <a:cubicBezTo>
                  <a:pt x="127325" y="4137"/>
                  <a:pt x="126925" y="3970"/>
                  <a:pt x="126825" y="3770"/>
                </a:cubicBezTo>
                <a:cubicBezTo>
                  <a:pt x="126182" y="2484"/>
                  <a:pt x="125104" y="2071"/>
                  <a:pt x="123956" y="2071"/>
                </a:cubicBezTo>
                <a:cubicBezTo>
                  <a:pt x="123614" y="2071"/>
                  <a:pt x="123266" y="2107"/>
                  <a:pt x="122922" y="2169"/>
                </a:cubicBezTo>
                <a:cubicBezTo>
                  <a:pt x="122765" y="2202"/>
                  <a:pt x="122603" y="2213"/>
                  <a:pt x="122436" y="2213"/>
                </a:cubicBezTo>
                <a:cubicBezTo>
                  <a:pt x="122050" y="2213"/>
                  <a:pt x="121643" y="2151"/>
                  <a:pt x="121246" y="2151"/>
                </a:cubicBezTo>
                <a:cubicBezTo>
                  <a:pt x="120615" y="2151"/>
                  <a:pt x="120010" y="2310"/>
                  <a:pt x="119553" y="3136"/>
                </a:cubicBezTo>
                <a:cubicBezTo>
                  <a:pt x="119270" y="2704"/>
                  <a:pt x="118900" y="2611"/>
                  <a:pt x="118539" y="2611"/>
                </a:cubicBezTo>
                <a:cubicBezTo>
                  <a:pt x="118268" y="2611"/>
                  <a:pt x="118002" y="2663"/>
                  <a:pt x="117780" y="2663"/>
                </a:cubicBezTo>
                <a:cubicBezTo>
                  <a:pt x="117637" y="2663"/>
                  <a:pt x="117513" y="2641"/>
                  <a:pt x="117418" y="2569"/>
                </a:cubicBezTo>
                <a:cubicBezTo>
                  <a:pt x="117208" y="2400"/>
                  <a:pt x="117034" y="2332"/>
                  <a:pt x="116883" y="2332"/>
                </a:cubicBezTo>
                <a:cubicBezTo>
                  <a:pt x="116309" y="2332"/>
                  <a:pt x="116090" y="3317"/>
                  <a:pt x="115586" y="3317"/>
                </a:cubicBezTo>
                <a:cubicBezTo>
                  <a:pt x="115470" y="3317"/>
                  <a:pt x="115338" y="3265"/>
                  <a:pt x="115183" y="3136"/>
                </a:cubicBezTo>
                <a:cubicBezTo>
                  <a:pt x="115350" y="2736"/>
                  <a:pt x="115450" y="2302"/>
                  <a:pt x="115650" y="1835"/>
                </a:cubicBezTo>
                <a:lnTo>
                  <a:pt x="115650" y="1835"/>
                </a:lnTo>
                <a:cubicBezTo>
                  <a:pt x="115217" y="1902"/>
                  <a:pt x="114983" y="2068"/>
                  <a:pt x="114750" y="2269"/>
                </a:cubicBezTo>
                <a:cubicBezTo>
                  <a:pt x="114305" y="2713"/>
                  <a:pt x="113901" y="3050"/>
                  <a:pt x="113385" y="3050"/>
                </a:cubicBezTo>
                <a:cubicBezTo>
                  <a:pt x="113086" y="3050"/>
                  <a:pt x="112751" y="2937"/>
                  <a:pt x="112348" y="2669"/>
                </a:cubicBezTo>
                <a:cubicBezTo>
                  <a:pt x="111822" y="2351"/>
                  <a:pt x="111264" y="2244"/>
                  <a:pt x="110694" y="2244"/>
                </a:cubicBezTo>
                <a:cubicBezTo>
                  <a:pt x="109708" y="2244"/>
                  <a:pt x="108683" y="2563"/>
                  <a:pt x="107711" y="2669"/>
                </a:cubicBezTo>
                <a:cubicBezTo>
                  <a:pt x="107678" y="2669"/>
                  <a:pt x="107611" y="2902"/>
                  <a:pt x="107578" y="3002"/>
                </a:cubicBezTo>
                <a:lnTo>
                  <a:pt x="107611" y="3002"/>
                </a:lnTo>
                <a:cubicBezTo>
                  <a:pt x="107511" y="3369"/>
                  <a:pt x="107411" y="3770"/>
                  <a:pt x="107278" y="4170"/>
                </a:cubicBezTo>
                <a:cubicBezTo>
                  <a:pt x="107211" y="4170"/>
                  <a:pt x="107077" y="4203"/>
                  <a:pt x="107011" y="4203"/>
                </a:cubicBezTo>
                <a:cubicBezTo>
                  <a:pt x="106911" y="4103"/>
                  <a:pt x="106744" y="3903"/>
                  <a:pt x="106644" y="3903"/>
                </a:cubicBezTo>
                <a:cubicBezTo>
                  <a:pt x="106510" y="3903"/>
                  <a:pt x="106377" y="4103"/>
                  <a:pt x="106243" y="4203"/>
                </a:cubicBezTo>
                <a:cubicBezTo>
                  <a:pt x="106310" y="4270"/>
                  <a:pt x="106344" y="4270"/>
                  <a:pt x="106377" y="4303"/>
                </a:cubicBezTo>
                <a:cubicBezTo>
                  <a:pt x="105910" y="4337"/>
                  <a:pt x="105510" y="4403"/>
                  <a:pt x="105043" y="4437"/>
                </a:cubicBezTo>
                <a:cubicBezTo>
                  <a:pt x="105034" y="4437"/>
                  <a:pt x="105025" y="4437"/>
                  <a:pt x="105016" y="4437"/>
                </a:cubicBezTo>
                <a:cubicBezTo>
                  <a:pt x="104386" y="4437"/>
                  <a:pt x="104087" y="3483"/>
                  <a:pt x="103438" y="3483"/>
                </a:cubicBezTo>
                <a:cubicBezTo>
                  <a:pt x="103284" y="3483"/>
                  <a:pt x="103110" y="3537"/>
                  <a:pt x="102908" y="3670"/>
                </a:cubicBezTo>
                <a:cubicBezTo>
                  <a:pt x="103075" y="4070"/>
                  <a:pt x="103241" y="4403"/>
                  <a:pt x="103408" y="4737"/>
                </a:cubicBezTo>
                <a:cubicBezTo>
                  <a:pt x="102841" y="4937"/>
                  <a:pt x="102407" y="5037"/>
                  <a:pt x="102074" y="5137"/>
                </a:cubicBezTo>
                <a:cubicBezTo>
                  <a:pt x="102141" y="5037"/>
                  <a:pt x="102141" y="5004"/>
                  <a:pt x="102074" y="4937"/>
                </a:cubicBezTo>
                <a:cubicBezTo>
                  <a:pt x="102040" y="4804"/>
                  <a:pt x="101807" y="4737"/>
                  <a:pt x="101674" y="4637"/>
                </a:cubicBezTo>
                <a:cubicBezTo>
                  <a:pt x="101573" y="4804"/>
                  <a:pt x="101373" y="4971"/>
                  <a:pt x="101407" y="5104"/>
                </a:cubicBezTo>
                <a:cubicBezTo>
                  <a:pt x="101073" y="4937"/>
                  <a:pt x="100840" y="4504"/>
                  <a:pt x="100339" y="3770"/>
                </a:cubicBezTo>
                <a:cubicBezTo>
                  <a:pt x="98872" y="3670"/>
                  <a:pt x="97504" y="3636"/>
                  <a:pt x="96136" y="3536"/>
                </a:cubicBezTo>
                <a:cubicBezTo>
                  <a:pt x="95969" y="2169"/>
                  <a:pt x="95536" y="1034"/>
                  <a:pt x="94235" y="801"/>
                </a:cubicBezTo>
                <a:cubicBezTo>
                  <a:pt x="92867" y="534"/>
                  <a:pt x="91500" y="634"/>
                  <a:pt x="90065" y="534"/>
                </a:cubicBezTo>
                <a:cubicBezTo>
                  <a:pt x="88798" y="367"/>
                  <a:pt x="87497" y="200"/>
                  <a:pt x="861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2"/>
          <p:cNvSpPr txBox="1">
            <a:spLocks noGrp="1"/>
          </p:cNvSpPr>
          <p:nvPr>
            <p:ph type="title" idx="2"/>
          </p:nvPr>
        </p:nvSpPr>
        <p:spPr>
          <a:xfrm>
            <a:off x="4608374" y="2428750"/>
            <a:ext cx="4535625" cy="17360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Pensamento económico</a:t>
            </a:r>
            <a:endParaRPr dirty="0"/>
          </a:p>
        </p:txBody>
      </p:sp>
      <p:sp>
        <p:nvSpPr>
          <p:cNvPr id="393" name="Google Shape;393;p42"/>
          <p:cNvSpPr txBox="1">
            <a:spLocks noGrp="1"/>
          </p:cNvSpPr>
          <p:nvPr>
            <p:ph type="subTitle" idx="1"/>
          </p:nvPr>
        </p:nvSpPr>
        <p:spPr>
          <a:xfrm>
            <a:off x="5016486" y="3932025"/>
            <a:ext cx="3719400" cy="7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Sociedade e Bem-estar | Economia </a:t>
            </a:r>
            <a:endParaRPr dirty="0"/>
          </a:p>
        </p:txBody>
      </p:sp>
      <p:sp>
        <p:nvSpPr>
          <p:cNvPr id="394" name="Google Shape;394;p42"/>
          <p:cNvSpPr txBox="1">
            <a:spLocks noGrp="1"/>
          </p:cNvSpPr>
          <p:nvPr>
            <p:ph type="title"/>
          </p:nvPr>
        </p:nvSpPr>
        <p:spPr>
          <a:xfrm>
            <a:off x="5678650" y="1211475"/>
            <a:ext cx="1474200" cy="7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50"/>
          <p:cNvSpPr txBox="1">
            <a:spLocks noGrp="1"/>
          </p:cNvSpPr>
          <p:nvPr>
            <p:ph type="title"/>
          </p:nvPr>
        </p:nvSpPr>
        <p:spPr>
          <a:xfrm>
            <a:off x="819000" y="193187"/>
            <a:ext cx="75060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2.1. Sociedade e Bem-estar</a:t>
            </a:r>
            <a:endParaRPr dirty="0"/>
          </a:p>
        </p:txBody>
      </p:sp>
      <p:sp>
        <p:nvSpPr>
          <p:cNvPr id="1107" name="Google Shape;1107;p50"/>
          <p:cNvSpPr/>
          <p:nvPr/>
        </p:nvSpPr>
        <p:spPr>
          <a:xfrm>
            <a:off x="3501689" y="2991737"/>
            <a:ext cx="2143800" cy="837000"/>
          </a:xfrm>
          <a:prstGeom prst="roundRect">
            <a:avLst>
              <a:gd name="adj" fmla="val 0"/>
            </a:avLst>
          </a:prstGeom>
          <a:solidFill>
            <a:srgbClr val="ED8F65"/>
          </a:solidFill>
          <a:ln>
            <a:noFill/>
          </a:ln>
        </p:spPr>
        <p:txBody>
          <a:bodyPr spcFirstLastPara="1" wrap="square" lIns="182875" tIns="91425" rIns="182875" bIns="45700" anchor="ctr" anchorCtr="0">
            <a:noAutofit/>
          </a:bodyPr>
          <a:lstStyle/>
          <a:p>
            <a:pPr algn="ctr"/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Mulheres vs </a:t>
            </a:r>
            <a:r>
              <a:rPr lang="en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Escravatura</a:t>
            </a:r>
            <a:endParaRPr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8" name="Google Shape;1108;p50"/>
          <p:cNvSpPr/>
          <p:nvPr/>
        </p:nvSpPr>
        <p:spPr>
          <a:xfrm>
            <a:off x="816509" y="2401598"/>
            <a:ext cx="2141700" cy="837000"/>
          </a:xfrm>
          <a:prstGeom prst="roundRect">
            <a:avLst>
              <a:gd name="adj" fmla="val 0"/>
            </a:avLst>
          </a:prstGeom>
          <a:solidFill>
            <a:srgbClr val="ED8F65"/>
          </a:solidFill>
          <a:ln>
            <a:noFill/>
          </a:ln>
        </p:spPr>
        <p:txBody>
          <a:bodyPr spcFirstLastPara="1" wrap="square" lIns="182875" tIns="91425" rIns="18287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Distribuição de riqueza e a influência do governo</a:t>
            </a:r>
            <a:endParaRPr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9" name="Google Shape;1109;p50"/>
          <p:cNvSpPr/>
          <p:nvPr/>
        </p:nvSpPr>
        <p:spPr>
          <a:xfrm>
            <a:off x="3497826" y="1432241"/>
            <a:ext cx="2145600" cy="837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82875" tIns="91425" rIns="18287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Sociedade e </a:t>
            </a:r>
            <a:br>
              <a:rPr lang="pt-PT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t-PT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Bem-estar</a:t>
            </a:r>
            <a:endParaRPr b="1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0" name="Google Shape;1110;p50"/>
          <p:cNvSpPr/>
          <p:nvPr/>
        </p:nvSpPr>
        <p:spPr>
          <a:xfrm>
            <a:off x="814275" y="2027521"/>
            <a:ext cx="2143500" cy="2994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Desigualdade</a:t>
            </a:r>
            <a:endParaRPr sz="2500" b="1" dirty="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111" name="Google Shape;1111;p50"/>
          <p:cNvSpPr/>
          <p:nvPr/>
        </p:nvSpPr>
        <p:spPr>
          <a:xfrm>
            <a:off x="3488436" y="2650710"/>
            <a:ext cx="2145600" cy="2994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Estatutos sociais</a:t>
            </a:r>
            <a:endParaRPr sz="2500" b="1" dirty="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112" name="Google Shape;1112;p50"/>
          <p:cNvSpPr/>
          <p:nvPr/>
        </p:nvSpPr>
        <p:spPr>
          <a:xfrm>
            <a:off x="3498313" y="1053637"/>
            <a:ext cx="2148000" cy="2994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Stuart Mill</a:t>
            </a:r>
            <a:endParaRPr sz="2500" b="1" dirty="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113" name="Google Shape;1113;p50"/>
          <p:cNvSpPr/>
          <p:nvPr/>
        </p:nvSpPr>
        <p:spPr>
          <a:xfrm>
            <a:off x="6191225" y="2401598"/>
            <a:ext cx="2133900" cy="837000"/>
          </a:xfrm>
          <a:prstGeom prst="roundRect">
            <a:avLst>
              <a:gd name="adj" fmla="val 0"/>
            </a:avLst>
          </a:prstGeom>
          <a:solidFill>
            <a:srgbClr val="ED8F65"/>
          </a:solidFill>
          <a:ln>
            <a:noFill/>
          </a:ln>
        </p:spPr>
        <p:txBody>
          <a:bodyPr spcFirstLastPara="1" wrap="square" lIns="182875" tIns="91425" rIns="182875" bIns="45700" anchor="ctr" anchorCtr="0">
            <a:noAutofit/>
          </a:bodyPr>
          <a:lstStyle/>
          <a:p>
            <a:pPr algn="ctr"/>
            <a:r>
              <a:rPr lang="pt-PT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Direitos iguais beneficiam também os homens</a:t>
            </a:r>
            <a:endParaRPr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4" name="Google Shape;1114;p50"/>
          <p:cNvSpPr/>
          <p:nvPr/>
        </p:nvSpPr>
        <p:spPr>
          <a:xfrm>
            <a:off x="5425098" y="2075303"/>
            <a:ext cx="3660081" cy="2994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Subjectiva of Women (1869)</a:t>
            </a:r>
            <a:endParaRPr sz="2500" b="1" dirty="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1115" name="Google Shape;1115;p50"/>
          <p:cNvCxnSpPr>
            <a:stCxn id="1112" idx="1"/>
            <a:endCxn id="1110" idx="0"/>
          </p:cNvCxnSpPr>
          <p:nvPr/>
        </p:nvCxnSpPr>
        <p:spPr>
          <a:xfrm flipH="1">
            <a:off x="1886113" y="1203337"/>
            <a:ext cx="1612200" cy="824100"/>
          </a:xfrm>
          <a:prstGeom prst="bentConnector2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16" name="Google Shape;1116;p50"/>
          <p:cNvCxnSpPr>
            <a:cxnSpLocks/>
            <a:stCxn id="1112" idx="3"/>
            <a:endCxn id="1114" idx="0"/>
          </p:cNvCxnSpPr>
          <p:nvPr/>
        </p:nvCxnSpPr>
        <p:spPr>
          <a:xfrm>
            <a:off x="5646313" y="1203337"/>
            <a:ext cx="1608826" cy="871966"/>
          </a:xfrm>
          <a:prstGeom prst="bentConnector2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17" name="Google Shape;1117;p50"/>
          <p:cNvCxnSpPr>
            <a:stCxn id="1109" idx="2"/>
            <a:endCxn id="1111" idx="0"/>
          </p:cNvCxnSpPr>
          <p:nvPr/>
        </p:nvCxnSpPr>
        <p:spPr>
          <a:xfrm rot="5400000">
            <a:off x="4375197" y="2455280"/>
            <a:ext cx="381469" cy="939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graphicFrame>
        <p:nvGraphicFramePr>
          <p:cNvPr id="2" name="Google Shape;965;p48">
            <a:extLst>
              <a:ext uri="{FF2B5EF4-FFF2-40B4-BE49-F238E27FC236}">
                <a16:creationId xmlns:a16="http://schemas.microsoft.com/office/drawing/2014/main" id="{2C5DF73E-E53F-8792-5068-AA5FE9E833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0456850"/>
              </p:ext>
            </p:extLst>
          </p:nvPr>
        </p:nvGraphicFramePr>
        <p:xfrm>
          <a:off x="1893639" y="4027271"/>
          <a:ext cx="5361500" cy="837000"/>
        </p:xfrm>
        <a:graphic>
          <a:graphicData uri="http://schemas.openxmlformats.org/drawingml/2006/table">
            <a:tbl>
              <a:tblPr>
                <a:noFill/>
                <a:tableStyleId>{E2391413-D93F-454D-AAAD-67A23D9FE462}</a:tableStyleId>
              </a:tblPr>
              <a:tblGrid>
                <a:gridCol w="93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7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Prazer</a:t>
                      </a:r>
                      <a:endParaRPr b="1" dirty="0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946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 Pleasures</a:t>
                      </a:r>
                      <a:br>
                        <a:rPr lang="en" dirty="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 dirty="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(Prazeres superiores)</a:t>
                      </a:r>
                      <a:endParaRPr dirty="0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Lower Pleasures</a:t>
                      </a:r>
                      <a:br>
                        <a:rPr lang="en" dirty="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 dirty="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(Prazeres inferiores)</a:t>
                      </a:r>
                      <a:endParaRPr dirty="0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28600" marR="228600" marT="137150" marB="137150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398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50"/>
          <p:cNvSpPr txBox="1">
            <a:spLocks noGrp="1"/>
          </p:cNvSpPr>
          <p:nvPr>
            <p:ph type="title"/>
          </p:nvPr>
        </p:nvSpPr>
        <p:spPr>
          <a:xfrm>
            <a:off x="819000" y="193187"/>
            <a:ext cx="75060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2.2. Economia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5CC5C-9655-9680-B6FD-AF4FB47BF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315" y="1073296"/>
            <a:ext cx="5953370" cy="349210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5BA845-5CE8-6AA1-30F6-8239627D0E68}"/>
              </a:ext>
            </a:extLst>
          </p:cNvPr>
          <p:cNvSpPr txBox="1"/>
          <p:nvPr/>
        </p:nvSpPr>
        <p:spPr>
          <a:xfrm>
            <a:off x="1517072" y="4565399"/>
            <a:ext cx="1392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err="1"/>
              <a:t>GoGonqr</a:t>
            </a:r>
            <a:r>
              <a:rPr lang="pt-PT" sz="1100" dirty="0"/>
              <a:t>® </a:t>
            </a:r>
          </a:p>
        </p:txBody>
      </p:sp>
    </p:spTree>
    <p:extLst>
      <p:ext uri="{BB962C8B-B14F-4D97-AF65-F5344CB8AC3E}">
        <p14:creationId xmlns:p14="http://schemas.microsoft.com/office/powerpoint/2010/main" val="3503641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51"/>
          <p:cNvSpPr/>
          <p:nvPr/>
        </p:nvSpPr>
        <p:spPr>
          <a:xfrm>
            <a:off x="1910826" y="967900"/>
            <a:ext cx="1535752" cy="1364175"/>
          </a:xfrm>
          <a:custGeom>
            <a:avLst/>
            <a:gdLst/>
            <a:ahLst/>
            <a:cxnLst/>
            <a:rect l="l" t="t" r="r" b="b"/>
            <a:pathLst>
              <a:path w="181531" h="161250" extrusionOk="0">
                <a:moveTo>
                  <a:pt x="107644" y="2969"/>
                </a:moveTo>
                <a:cubicBezTo>
                  <a:pt x="108212" y="2969"/>
                  <a:pt x="108845" y="2969"/>
                  <a:pt x="109679" y="3002"/>
                </a:cubicBezTo>
                <a:cubicBezTo>
                  <a:pt x="109175" y="3507"/>
                  <a:pt x="108916" y="3774"/>
                  <a:pt x="108656" y="3774"/>
                </a:cubicBezTo>
                <a:cubicBezTo>
                  <a:pt x="108399" y="3774"/>
                  <a:pt x="108141" y="3515"/>
                  <a:pt x="107644" y="2969"/>
                </a:cubicBezTo>
                <a:close/>
                <a:moveTo>
                  <a:pt x="118319" y="5604"/>
                </a:moveTo>
                <a:lnTo>
                  <a:pt x="118319" y="5604"/>
                </a:lnTo>
                <a:cubicBezTo>
                  <a:pt x="119019" y="5671"/>
                  <a:pt x="119420" y="5738"/>
                  <a:pt x="119987" y="5771"/>
                </a:cubicBezTo>
                <a:cubicBezTo>
                  <a:pt x="119753" y="6338"/>
                  <a:pt x="119553" y="6839"/>
                  <a:pt x="119386" y="7339"/>
                </a:cubicBezTo>
                <a:cubicBezTo>
                  <a:pt x="119186" y="7339"/>
                  <a:pt x="119019" y="7406"/>
                  <a:pt x="118819" y="7406"/>
                </a:cubicBezTo>
                <a:cubicBezTo>
                  <a:pt x="118652" y="6839"/>
                  <a:pt x="118519" y="6305"/>
                  <a:pt x="118319" y="5604"/>
                </a:cubicBezTo>
                <a:close/>
                <a:moveTo>
                  <a:pt x="136532" y="14844"/>
                </a:moveTo>
                <a:lnTo>
                  <a:pt x="136532" y="14844"/>
                </a:lnTo>
                <a:cubicBezTo>
                  <a:pt x="137766" y="15144"/>
                  <a:pt x="138567" y="15311"/>
                  <a:pt x="139534" y="15511"/>
                </a:cubicBezTo>
                <a:cubicBezTo>
                  <a:pt x="138933" y="16712"/>
                  <a:pt x="138433" y="17713"/>
                  <a:pt x="137899" y="18714"/>
                </a:cubicBezTo>
                <a:lnTo>
                  <a:pt x="137199" y="18714"/>
                </a:lnTo>
                <a:cubicBezTo>
                  <a:pt x="136999" y="17613"/>
                  <a:pt x="136832" y="16445"/>
                  <a:pt x="136532" y="14844"/>
                </a:cubicBezTo>
                <a:close/>
                <a:moveTo>
                  <a:pt x="155363" y="32438"/>
                </a:moveTo>
                <a:cubicBezTo>
                  <a:pt x="155538" y="32438"/>
                  <a:pt x="155658" y="32456"/>
                  <a:pt x="155712" y="32524"/>
                </a:cubicBezTo>
                <a:cubicBezTo>
                  <a:pt x="157547" y="35492"/>
                  <a:pt x="161483" y="36293"/>
                  <a:pt x="162884" y="39695"/>
                </a:cubicBezTo>
                <a:cubicBezTo>
                  <a:pt x="162455" y="39816"/>
                  <a:pt x="162045" y="39878"/>
                  <a:pt x="161649" y="39878"/>
                </a:cubicBezTo>
                <a:cubicBezTo>
                  <a:pt x="160626" y="39878"/>
                  <a:pt x="159695" y="39469"/>
                  <a:pt x="158781" y="38628"/>
                </a:cubicBezTo>
                <a:cubicBezTo>
                  <a:pt x="157780" y="37694"/>
                  <a:pt x="156513" y="37127"/>
                  <a:pt x="155012" y="36193"/>
                </a:cubicBezTo>
                <a:cubicBezTo>
                  <a:pt x="154778" y="35192"/>
                  <a:pt x="154545" y="33925"/>
                  <a:pt x="154278" y="32457"/>
                </a:cubicBezTo>
                <a:lnTo>
                  <a:pt x="154278" y="32457"/>
                </a:lnTo>
                <a:cubicBezTo>
                  <a:pt x="154370" y="32461"/>
                  <a:pt x="154459" y="32462"/>
                  <a:pt x="154544" y="32462"/>
                </a:cubicBezTo>
                <a:cubicBezTo>
                  <a:pt x="154880" y="32462"/>
                  <a:pt x="155159" y="32438"/>
                  <a:pt x="155363" y="32438"/>
                </a:cubicBezTo>
                <a:close/>
                <a:moveTo>
                  <a:pt x="165853" y="47167"/>
                </a:moveTo>
                <a:cubicBezTo>
                  <a:pt x="166086" y="47701"/>
                  <a:pt x="166353" y="48201"/>
                  <a:pt x="166553" y="48735"/>
                </a:cubicBezTo>
                <a:cubicBezTo>
                  <a:pt x="166353" y="48835"/>
                  <a:pt x="166120" y="48902"/>
                  <a:pt x="165919" y="49035"/>
                </a:cubicBezTo>
                <a:cubicBezTo>
                  <a:pt x="165653" y="48502"/>
                  <a:pt x="165452" y="48001"/>
                  <a:pt x="165219" y="47468"/>
                </a:cubicBezTo>
                <a:cubicBezTo>
                  <a:pt x="165419" y="47368"/>
                  <a:pt x="165619" y="47267"/>
                  <a:pt x="165853" y="47167"/>
                </a:cubicBezTo>
                <a:close/>
                <a:moveTo>
                  <a:pt x="15512" y="115583"/>
                </a:moveTo>
                <a:cubicBezTo>
                  <a:pt x="15779" y="116117"/>
                  <a:pt x="15979" y="116617"/>
                  <a:pt x="16246" y="117184"/>
                </a:cubicBezTo>
                <a:cubicBezTo>
                  <a:pt x="15979" y="117251"/>
                  <a:pt x="15779" y="117384"/>
                  <a:pt x="15579" y="117451"/>
                </a:cubicBezTo>
                <a:cubicBezTo>
                  <a:pt x="15312" y="116917"/>
                  <a:pt x="15045" y="116417"/>
                  <a:pt x="14845" y="115883"/>
                </a:cubicBezTo>
                <a:cubicBezTo>
                  <a:pt x="15045" y="115783"/>
                  <a:pt x="15312" y="115683"/>
                  <a:pt x="15512" y="115583"/>
                </a:cubicBezTo>
                <a:close/>
                <a:moveTo>
                  <a:pt x="61974" y="154974"/>
                </a:moveTo>
                <a:cubicBezTo>
                  <a:pt x="62470" y="154974"/>
                  <a:pt x="62869" y="155488"/>
                  <a:pt x="63713" y="156612"/>
                </a:cubicBezTo>
                <a:cubicBezTo>
                  <a:pt x="62646" y="156479"/>
                  <a:pt x="61512" y="156379"/>
                  <a:pt x="60010" y="156145"/>
                </a:cubicBezTo>
                <a:cubicBezTo>
                  <a:pt x="61005" y="155388"/>
                  <a:pt x="61528" y="154974"/>
                  <a:pt x="61974" y="154974"/>
                </a:cubicBezTo>
                <a:close/>
                <a:moveTo>
                  <a:pt x="86196" y="0"/>
                </a:moveTo>
                <a:cubicBezTo>
                  <a:pt x="85629" y="1435"/>
                  <a:pt x="85195" y="2435"/>
                  <a:pt x="84728" y="3503"/>
                </a:cubicBezTo>
                <a:cubicBezTo>
                  <a:pt x="84061" y="3503"/>
                  <a:pt x="83461" y="3536"/>
                  <a:pt x="82960" y="3536"/>
                </a:cubicBezTo>
                <a:cubicBezTo>
                  <a:pt x="82560" y="4003"/>
                  <a:pt x="82293" y="4470"/>
                  <a:pt x="81993" y="4904"/>
                </a:cubicBezTo>
                <a:lnTo>
                  <a:pt x="80625" y="4770"/>
                </a:lnTo>
                <a:cubicBezTo>
                  <a:pt x="77723" y="4504"/>
                  <a:pt x="74821" y="4270"/>
                  <a:pt x="72619" y="4103"/>
                </a:cubicBezTo>
                <a:cubicBezTo>
                  <a:pt x="70985" y="5671"/>
                  <a:pt x="70018" y="7306"/>
                  <a:pt x="68550" y="7939"/>
                </a:cubicBezTo>
                <a:cubicBezTo>
                  <a:pt x="67361" y="8459"/>
                  <a:pt x="65915" y="8685"/>
                  <a:pt x="64499" y="8685"/>
                </a:cubicBezTo>
                <a:cubicBezTo>
                  <a:pt x="64007" y="8685"/>
                  <a:pt x="63519" y="8658"/>
                  <a:pt x="63046" y="8606"/>
                </a:cubicBezTo>
                <a:cubicBezTo>
                  <a:pt x="62742" y="8567"/>
                  <a:pt x="62459" y="8546"/>
                  <a:pt x="62194" y="8546"/>
                </a:cubicBezTo>
                <a:cubicBezTo>
                  <a:pt x="60683" y="8546"/>
                  <a:pt x="59778" y="9214"/>
                  <a:pt x="59210" y="10775"/>
                </a:cubicBezTo>
                <a:cubicBezTo>
                  <a:pt x="58676" y="12342"/>
                  <a:pt x="57609" y="13443"/>
                  <a:pt x="55974" y="13677"/>
                </a:cubicBezTo>
                <a:cubicBezTo>
                  <a:pt x="54340" y="13944"/>
                  <a:pt x="52839" y="14411"/>
                  <a:pt x="51504" y="15111"/>
                </a:cubicBezTo>
                <a:cubicBezTo>
                  <a:pt x="51137" y="14978"/>
                  <a:pt x="50704" y="14911"/>
                  <a:pt x="50203" y="14844"/>
                </a:cubicBezTo>
                <a:cubicBezTo>
                  <a:pt x="50103" y="15311"/>
                  <a:pt x="50037" y="15678"/>
                  <a:pt x="50003" y="16078"/>
                </a:cubicBezTo>
                <a:cubicBezTo>
                  <a:pt x="49203" y="16612"/>
                  <a:pt x="48502" y="17279"/>
                  <a:pt x="47802" y="18013"/>
                </a:cubicBezTo>
                <a:cubicBezTo>
                  <a:pt x="47368" y="18480"/>
                  <a:pt x="46668" y="18814"/>
                  <a:pt x="46034" y="18981"/>
                </a:cubicBezTo>
                <a:cubicBezTo>
                  <a:pt x="36460" y="21416"/>
                  <a:pt x="27854" y="25685"/>
                  <a:pt x="20449" y="32090"/>
                </a:cubicBezTo>
                <a:cubicBezTo>
                  <a:pt x="19248" y="31923"/>
                  <a:pt x="18114" y="31756"/>
                  <a:pt x="17013" y="31590"/>
                </a:cubicBezTo>
                <a:cubicBezTo>
                  <a:pt x="16413" y="33324"/>
                  <a:pt x="15012" y="34525"/>
                  <a:pt x="16413" y="36326"/>
                </a:cubicBezTo>
                <a:cubicBezTo>
                  <a:pt x="16780" y="36827"/>
                  <a:pt x="16446" y="38495"/>
                  <a:pt x="15846" y="38928"/>
                </a:cubicBezTo>
                <a:cubicBezTo>
                  <a:pt x="14078" y="40296"/>
                  <a:pt x="14912" y="41730"/>
                  <a:pt x="15579" y="43498"/>
                </a:cubicBezTo>
                <a:cubicBezTo>
                  <a:pt x="14578" y="43365"/>
                  <a:pt x="13944" y="43265"/>
                  <a:pt x="13644" y="43198"/>
                </a:cubicBezTo>
                <a:cubicBezTo>
                  <a:pt x="11676" y="45199"/>
                  <a:pt x="10642" y="47468"/>
                  <a:pt x="10575" y="50069"/>
                </a:cubicBezTo>
                <a:cubicBezTo>
                  <a:pt x="10508" y="51704"/>
                  <a:pt x="9675" y="52705"/>
                  <a:pt x="8407" y="52972"/>
                </a:cubicBezTo>
                <a:cubicBezTo>
                  <a:pt x="7440" y="55540"/>
                  <a:pt x="10008" y="54906"/>
                  <a:pt x="10675" y="55807"/>
                </a:cubicBezTo>
                <a:cubicBezTo>
                  <a:pt x="8407" y="58509"/>
                  <a:pt x="9241" y="61711"/>
                  <a:pt x="8440" y="64547"/>
                </a:cubicBezTo>
                <a:cubicBezTo>
                  <a:pt x="7573" y="65047"/>
                  <a:pt x="6672" y="65547"/>
                  <a:pt x="6072" y="65914"/>
                </a:cubicBezTo>
                <a:cubicBezTo>
                  <a:pt x="5638" y="68583"/>
                  <a:pt x="5605" y="70984"/>
                  <a:pt x="4904" y="73186"/>
                </a:cubicBezTo>
                <a:cubicBezTo>
                  <a:pt x="2936" y="79224"/>
                  <a:pt x="2770" y="85495"/>
                  <a:pt x="2469" y="91733"/>
                </a:cubicBezTo>
                <a:cubicBezTo>
                  <a:pt x="2169" y="97604"/>
                  <a:pt x="1235" y="96536"/>
                  <a:pt x="7006" y="99338"/>
                </a:cubicBezTo>
                <a:cubicBezTo>
                  <a:pt x="7222" y="99400"/>
                  <a:pt x="7380" y="99575"/>
                  <a:pt x="7324" y="99575"/>
                </a:cubicBezTo>
                <a:cubicBezTo>
                  <a:pt x="7320" y="99575"/>
                  <a:pt x="7314" y="99574"/>
                  <a:pt x="7306" y="99572"/>
                </a:cubicBezTo>
                <a:lnTo>
                  <a:pt x="7306" y="99572"/>
                </a:lnTo>
                <a:cubicBezTo>
                  <a:pt x="7606" y="102674"/>
                  <a:pt x="7840" y="105543"/>
                  <a:pt x="8107" y="108511"/>
                </a:cubicBezTo>
                <a:cubicBezTo>
                  <a:pt x="7406" y="108445"/>
                  <a:pt x="6739" y="108411"/>
                  <a:pt x="5939" y="108378"/>
                </a:cubicBezTo>
                <a:lnTo>
                  <a:pt x="5939" y="108378"/>
                </a:lnTo>
                <a:cubicBezTo>
                  <a:pt x="6339" y="110713"/>
                  <a:pt x="10175" y="109946"/>
                  <a:pt x="9675" y="112781"/>
                </a:cubicBezTo>
                <a:cubicBezTo>
                  <a:pt x="9333" y="113170"/>
                  <a:pt x="9019" y="113314"/>
                  <a:pt x="8728" y="113314"/>
                </a:cubicBezTo>
                <a:cubicBezTo>
                  <a:pt x="7917" y="113314"/>
                  <a:pt x="7277" y="112201"/>
                  <a:pt x="6671" y="112201"/>
                </a:cubicBezTo>
                <a:cubicBezTo>
                  <a:pt x="6582" y="112201"/>
                  <a:pt x="6494" y="112225"/>
                  <a:pt x="6406" y="112281"/>
                </a:cubicBezTo>
                <a:cubicBezTo>
                  <a:pt x="5672" y="112745"/>
                  <a:pt x="5028" y="113300"/>
                  <a:pt x="4211" y="113300"/>
                </a:cubicBezTo>
                <a:cubicBezTo>
                  <a:pt x="3913" y="113300"/>
                  <a:pt x="3593" y="113226"/>
                  <a:pt x="3237" y="113048"/>
                </a:cubicBezTo>
                <a:lnTo>
                  <a:pt x="3237" y="113048"/>
                </a:lnTo>
                <a:cubicBezTo>
                  <a:pt x="3270" y="113415"/>
                  <a:pt x="3337" y="113748"/>
                  <a:pt x="3403" y="114049"/>
                </a:cubicBezTo>
                <a:cubicBezTo>
                  <a:pt x="3270" y="114015"/>
                  <a:pt x="3137" y="114015"/>
                  <a:pt x="2970" y="113949"/>
                </a:cubicBezTo>
                <a:cubicBezTo>
                  <a:pt x="2916" y="113945"/>
                  <a:pt x="2863" y="113943"/>
                  <a:pt x="2809" y="113943"/>
                </a:cubicBezTo>
                <a:cubicBezTo>
                  <a:pt x="1492" y="113943"/>
                  <a:pt x="165" y="115103"/>
                  <a:pt x="101" y="116417"/>
                </a:cubicBezTo>
                <a:cubicBezTo>
                  <a:pt x="1" y="117685"/>
                  <a:pt x="1002" y="118885"/>
                  <a:pt x="2236" y="118919"/>
                </a:cubicBezTo>
                <a:cubicBezTo>
                  <a:pt x="2292" y="118924"/>
                  <a:pt x="2348" y="118926"/>
                  <a:pt x="2405" y="118926"/>
                </a:cubicBezTo>
                <a:cubicBezTo>
                  <a:pt x="3454" y="118926"/>
                  <a:pt x="4526" y="118062"/>
                  <a:pt x="4938" y="117017"/>
                </a:cubicBezTo>
                <a:cubicBezTo>
                  <a:pt x="5572" y="117251"/>
                  <a:pt x="6439" y="117384"/>
                  <a:pt x="7807" y="117584"/>
                </a:cubicBezTo>
                <a:cubicBezTo>
                  <a:pt x="10075" y="117951"/>
                  <a:pt x="12510" y="118285"/>
                  <a:pt x="14144" y="120553"/>
                </a:cubicBezTo>
                <a:cubicBezTo>
                  <a:pt x="15312" y="122188"/>
                  <a:pt x="16980" y="123455"/>
                  <a:pt x="18414" y="124890"/>
                </a:cubicBezTo>
                <a:cubicBezTo>
                  <a:pt x="17914" y="124956"/>
                  <a:pt x="17447" y="125057"/>
                  <a:pt x="16746" y="125123"/>
                </a:cubicBezTo>
                <a:cubicBezTo>
                  <a:pt x="17680" y="127358"/>
                  <a:pt x="18481" y="129260"/>
                  <a:pt x="19315" y="131194"/>
                </a:cubicBezTo>
                <a:cubicBezTo>
                  <a:pt x="19982" y="131861"/>
                  <a:pt x="20449" y="132562"/>
                  <a:pt x="21683" y="132729"/>
                </a:cubicBezTo>
                <a:cubicBezTo>
                  <a:pt x="23418" y="132962"/>
                  <a:pt x="25519" y="133062"/>
                  <a:pt x="26520" y="135230"/>
                </a:cubicBezTo>
                <a:cubicBezTo>
                  <a:pt x="25986" y="136365"/>
                  <a:pt x="25419" y="137532"/>
                  <a:pt x="24819" y="138633"/>
                </a:cubicBezTo>
                <a:cubicBezTo>
                  <a:pt x="24420" y="139431"/>
                  <a:pt x="23945" y="139796"/>
                  <a:pt x="23382" y="139796"/>
                </a:cubicBezTo>
                <a:cubicBezTo>
                  <a:pt x="22957" y="139796"/>
                  <a:pt x="22481" y="139588"/>
                  <a:pt x="21950" y="139200"/>
                </a:cubicBezTo>
                <a:cubicBezTo>
                  <a:pt x="20816" y="138366"/>
                  <a:pt x="19582" y="137699"/>
                  <a:pt x="18281" y="136932"/>
                </a:cubicBezTo>
                <a:lnTo>
                  <a:pt x="18281" y="136932"/>
                </a:lnTo>
                <a:cubicBezTo>
                  <a:pt x="17413" y="138966"/>
                  <a:pt x="18814" y="139433"/>
                  <a:pt x="19582" y="140201"/>
                </a:cubicBezTo>
                <a:cubicBezTo>
                  <a:pt x="20416" y="140968"/>
                  <a:pt x="21350" y="141635"/>
                  <a:pt x="22183" y="142302"/>
                </a:cubicBezTo>
                <a:cubicBezTo>
                  <a:pt x="21283" y="147873"/>
                  <a:pt x="22517" y="149674"/>
                  <a:pt x="27787" y="150608"/>
                </a:cubicBezTo>
                <a:cubicBezTo>
                  <a:pt x="28288" y="150708"/>
                  <a:pt x="28988" y="151042"/>
                  <a:pt x="29155" y="151442"/>
                </a:cubicBezTo>
                <a:cubicBezTo>
                  <a:pt x="30233" y="154288"/>
                  <a:pt x="32549" y="155143"/>
                  <a:pt x="35015" y="155143"/>
                </a:cubicBezTo>
                <a:cubicBezTo>
                  <a:pt x="35295" y="155143"/>
                  <a:pt x="35577" y="155132"/>
                  <a:pt x="35860" y="155111"/>
                </a:cubicBezTo>
                <a:cubicBezTo>
                  <a:pt x="35956" y="155104"/>
                  <a:pt x="36053" y="155100"/>
                  <a:pt x="36150" y="155100"/>
                </a:cubicBezTo>
                <a:cubicBezTo>
                  <a:pt x="37253" y="155100"/>
                  <a:pt x="38410" y="155552"/>
                  <a:pt x="39523" y="155552"/>
                </a:cubicBezTo>
                <a:cubicBezTo>
                  <a:pt x="40453" y="155552"/>
                  <a:pt x="41353" y="155237"/>
                  <a:pt x="42164" y="154077"/>
                </a:cubicBezTo>
                <a:cubicBezTo>
                  <a:pt x="43132" y="156012"/>
                  <a:pt x="45200" y="154911"/>
                  <a:pt x="45867" y="155545"/>
                </a:cubicBezTo>
                <a:cubicBezTo>
                  <a:pt x="46254" y="155919"/>
                  <a:pt x="46588" y="156063"/>
                  <a:pt x="46886" y="156063"/>
                </a:cubicBezTo>
                <a:cubicBezTo>
                  <a:pt x="47862" y="156063"/>
                  <a:pt x="48462" y="154532"/>
                  <a:pt x="49337" y="154532"/>
                </a:cubicBezTo>
                <a:cubicBezTo>
                  <a:pt x="49578" y="154532"/>
                  <a:pt x="49840" y="154648"/>
                  <a:pt x="50137" y="154945"/>
                </a:cubicBezTo>
                <a:cubicBezTo>
                  <a:pt x="49803" y="155645"/>
                  <a:pt x="49436" y="156446"/>
                  <a:pt x="49036" y="157213"/>
                </a:cubicBezTo>
                <a:cubicBezTo>
                  <a:pt x="49837" y="157213"/>
                  <a:pt x="50304" y="156946"/>
                  <a:pt x="50704" y="156612"/>
                </a:cubicBezTo>
                <a:cubicBezTo>
                  <a:pt x="51535" y="155936"/>
                  <a:pt x="52265" y="155439"/>
                  <a:pt x="53109" y="155439"/>
                </a:cubicBezTo>
                <a:cubicBezTo>
                  <a:pt x="53722" y="155439"/>
                  <a:pt x="54393" y="155700"/>
                  <a:pt x="55207" y="156346"/>
                </a:cubicBezTo>
                <a:cubicBezTo>
                  <a:pt x="56397" y="157271"/>
                  <a:pt x="57775" y="157501"/>
                  <a:pt x="59212" y="157501"/>
                </a:cubicBezTo>
                <a:cubicBezTo>
                  <a:pt x="60625" y="157501"/>
                  <a:pt x="62095" y="157279"/>
                  <a:pt x="63498" y="157279"/>
                </a:cubicBezTo>
                <a:cubicBezTo>
                  <a:pt x="63547" y="157279"/>
                  <a:pt x="63597" y="157279"/>
                  <a:pt x="63646" y="157280"/>
                </a:cubicBezTo>
                <a:cubicBezTo>
                  <a:pt x="63780" y="157280"/>
                  <a:pt x="63847" y="156913"/>
                  <a:pt x="63980" y="156713"/>
                </a:cubicBezTo>
                <a:lnTo>
                  <a:pt x="63947" y="156713"/>
                </a:lnTo>
                <a:cubicBezTo>
                  <a:pt x="64180" y="156045"/>
                  <a:pt x="64480" y="155378"/>
                  <a:pt x="64781" y="154678"/>
                </a:cubicBezTo>
                <a:lnTo>
                  <a:pt x="65314" y="154678"/>
                </a:lnTo>
                <a:cubicBezTo>
                  <a:pt x="65448" y="154945"/>
                  <a:pt x="65681" y="155345"/>
                  <a:pt x="65948" y="155378"/>
                </a:cubicBezTo>
                <a:cubicBezTo>
                  <a:pt x="65957" y="155380"/>
                  <a:pt x="65965" y="155380"/>
                  <a:pt x="65974" y="155380"/>
                </a:cubicBezTo>
                <a:cubicBezTo>
                  <a:pt x="66174" y="155380"/>
                  <a:pt x="66458" y="155037"/>
                  <a:pt x="66682" y="154878"/>
                </a:cubicBezTo>
                <a:lnTo>
                  <a:pt x="66482" y="154678"/>
                </a:lnTo>
                <a:lnTo>
                  <a:pt x="68883" y="154678"/>
                </a:lnTo>
                <a:cubicBezTo>
                  <a:pt x="70117" y="154706"/>
                  <a:pt x="70455" y="156688"/>
                  <a:pt x="71758" y="156688"/>
                </a:cubicBezTo>
                <a:cubicBezTo>
                  <a:pt x="72006" y="156688"/>
                  <a:pt x="72289" y="156616"/>
                  <a:pt x="72619" y="156446"/>
                </a:cubicBezTo>
                <a:cubicBezTo>
                  <a:pt x="72353" y="155745"/>
                  <a:pt x="72152" y="155111"/>
                  <a:pt x="71886" y="154511"/>
                </a:cubicBezTo>
                <a:cubicBezTo>
                  <a:pt x="73020" y="154244"/>
                  <a:pt x="73820" y="154077"/>
                  <a:pt x="74387" y="154044"/>
                </a:cubicBezTo>
                <a:lnTo>
                  <a:pt x="74387" y="154044"/>
                </a:lnTo>
                <a:cubicBezTo>
                  <a:pt x="74321" y="154177"/>
                  <a:pt x="74321" y="154277"/>
                  <a:pt x="74321" y="154377"/>
                </a:cubicBezTo>
                <a:cubicBezTo>
                  <a:pt x="74387" y="154611"/>
                  <a:pt x="74788" y="154778"/>
                  <a:pt x="75021" y="155011"/>
                </a:cubicBezTo>
                <a:cubicBezTo>
                  <a:pt x="75221" y="154744"/>
                  <a:pt x="75622" y="154511"/>
                  <a:pt x="75555" y="154244"/>
                </a:cubicBezTo>
                <a:lnTo>
                  <a:pt x="75555" y="154244"/>
                </a:lnTo>
                <a:cubicBezTo>
                  <a:pt x="76155" y="154611"/>
                  <a:pt x="76522" y="155412"/>
                  <a:pt x="77223" y="156879"/>
                </a:cubicBezTo>
                <a:cubicBezTo>
                  <a:pt x="79858" y="157280"/>
                  <a:pt x="82360" y="157680"/>
                  <a:pt x="84895" y="158047"/>
                </a:cubicBezTo>
                <a:cubicBezTo>
                  <a:pt x="84895" y="158781"/>
                  <a:pt x="84962" y="159515"/>
                  <a:pt x="85128" y="160115"/>
                </a:cubicBezTo>
                <a:cubicBezTo>
                  <a:pt x="86196" y="159915"/>
                  <a:pt x="87330" y="159781"/>
                  <a:pt x="88464" y="159781"/>
                </a:cubicBezTo>
                <a:cubicBezTo>
                  <a:pt x="90799" y="159781"/>
                  <a:pt x="92967" y="160248"/>
                  <a:pt x="94969" y="161082"/>
                </a:cubicBezTo>
                <a:cubicBezTo>
                  <a:pt x="95569" y="161082"/>
                  <a:pt x="96203" y="161182"/>
                  <a:pt x="96803" y="161249"/>
                </a:cubicBezTo>
                <a:cubicBezTo>
                  <a:pt x="96837" y="161182"/>
                  <a:pt x="96837" y="161116"/>
                  <a:pt x="96870" y="161049"/>
                </a:cubicBezTo>
                <a:cubicBezTo>
                  <a:pt x="96370" y="160782"/>
                  <a:pt x="95969" y="160549"/>
                  <a:pt x="95536" y="160449"/>
                </a:cubicBezTo>
                <a:cubicBezTo>
                  <a:pt x="94735" y="160282"/>
                  <a:pt x="93801" y="160082"/>
                  <a:pt x="93701" y="159348"/>
                </a:cubicBezTo>
                <a:lnTo>
                  <a:pt x="93701" y="159348"/>
                </a:lnTo>
                <a:cubicBezTo>
                  <a:pt x="96136" y="159548"/>
                  <a:pt x="98571" y="159748"/>
                  <a:pt x="101006" y="159915"/>
                </a:cubicBezTo>
                <a:cubicBezTo>
                  <a:pt x="103875" y="160182"/>
                  <a:pt x="106811" y="160415"/>
                  <a:pt x="109012" y="160582"/>
                </a:cubicBezTo>
                <a:cubicBezTo>
                  <a:pt x="110647" y="159014"/>
                  <a:pt x="111581" y="157380"/>
                  <a:pt x="113048" y="156746"/>
                </a:cubicBezTo>
                <a:cubicBezTo>
                  <a:pt x="114262" y="156226"/>
                  <a:pt x="115696" y="156000"/>
                  <a:pt x="117105" y="156000"/>
                </a:cubicBezTo>
                <a:cubicBezTo>
                  <a:pt x="117594" y="156000"/>
                  <a:pt x="118080" y="156027"/>
                  <a:pt x="118552" y="156079"/>
                </a:cubicBezTo>
                <a:cubicBezTo>
                  <a:pt x="118856" y="156119"/>
                  <a:pt x="119139" y="156139"/>
                  <a:pt x="119404" y="156139"/>
                </a:cubicBezTo>
                <a:cubicBezTo>
                  <a:pt x="120915" y="156139"/>
                  <a:pt x="121821" y="155472"/>
                  <a:pt x="122388" y="153910"/>
                </a:cubicBezTo>
                <a:cubicBezTo>
                  <a:pt x="122922" y="152343"/>
                  <a:pt x="124023" y="151242"/>
                  <a:pt x="125657" y="151008"/>
                </a:cubicBezTo>
                <a:cubicBezTo>
                  <a:pt x="127258" y="150742"/>
                  <a:pt x="128760" y="150275"/>
                  <a:pt x="130094" y="149574"/>
                </a:cubicBezTo>
                <a:cubicBezTo>
                  <a:pt x="130494" y="149707"/>
                  <a:pt x="130894" y="149774"/>
                  <a:pt x="131395" y="149841"/>
                </a:cubicBezTo>
                <a:cubicBezTo>
                  <a:pt x="131528" y="149374"/>
                  <a:pt x="131562" y="149007"/>
                  <a:pt x="131595" y="148607"/>
                </a:cubicBezTo>
                <a:cubicBezTo>
                  <a:pt x="132395" y="148073"/>
                  <a:pt x="133096" y="147406"/>
                  <a:pt x="133830" y="146672"/>
                </a:cubicBezTo>
                <a:cubicBezTo>
                  <a:pt x="134230" y="146205"/>
                  <a:pt x="134931" y="145871"/>
                  <a:pt x="135564" y="145705"/>
                </a:cubicBezTo>
                <a:cubicBezTo>
                  <a:pt x="145171" y="143270"/>
                  <a:pt x="153744" y="139000"/>
                  <a:pt x="161183" y="132595"/>
                </a:cubicBezTo>
                <a:cubicBezTo>
                  <a:pt x="162384" y="132762"/>
                  <a:pt x="163518" y="132929"/>
                  <a:pt x="164585" y="133096"/>
                </a:cubicBezTo>
                <a:cubicBezTo>
                  <a:pt x="165219" y="131361"/>
                  <a:pt x="166587" y="130160"/>
                  <a:pt x="165219" y="128359"/>
                </a:cubicBezTo>
                <a:cubicBezTo>
                  <a:pt x="164852" y="127859"/>
                  <a:pt x="165186" y="126191"/>
                  <a:pt x="165753" y="125757"/>
                </a:cubicBezTo>
                <a:cubicBezTo>
                  <a:pt x="167554" y="124389"/>
                  <a:pt x="166720" y="122922"/>
                  <a:pt x="166053" y="121187"/>
                </a:cubicBezTo>
                <a:lnTo>
                  <a:pt x="166053" y="121187"/>
                </a:lnTo>
                <a:cubicBezTo>
                  <a:pt x="167054" y="121320"/>
                  <a:pt x="167687" y="121421"/>
                  <a:pt x="167954" y="121487"/>
                </a:cubicBezTo>
                <a:cubicBezTo>
                  <a:pt x="169922" y="119486"/>
                  <a:pt x="170956" y="117218"/>
                  <a:pt x="171056" y="114582"/>
                </a:cubicBezTo>
                <a:cubicBezTo>
                  <a:pt x="171090" y="112981"/>
                  <a:pt x="171924" y="111980"/>
                  <a:pt x="173225" y="111714"/>
                </a:cubicBezTo>
                <a:cubicBezTo>
                  <a:pt x="174192" y="109145"/>
                  <a:pt x="171590" y="109746"/>
                  <a:pt x="170923" y="108878"/>
                </a:cubicBezTo>
                <a:cubicBezTo>
                  <a:pt x="173225" y="106176"/>
                  <a:pt x="172391" y="102974"/>
                  <a:pt x="173191" y="100139"/>
                </a:cubicBezTo>
                <a:cubicBezTo>
                  <a:pt x="174059" y="99638"/>
                  <a:pt x="174926" y="99138"/>
                  <a:pt x="175560" y="98738"/>
                </a:cubicBezTo>
                <a:cubicBezTo>
                  <a:pt x="175960" y="96069"/>
                  <a:pt x="176027" y="93701"/>
                  <a:pt x="176727" y="91499"/>
                </a:cubicBezTo>
                <a:cubicBezTo>
                  <a:pt x="178695" y="85461"/>
                  <a:pt x="178862" y="79190"/>
                  <a:pt x="179129" y="72953"/>
                </a:cubicBezTo>
                <a:cubicBezTo>
                  <a:pt x="179429" y="67048"/>
                  <a:pt x="180396" y="68149"/>
                  <a:pt x="174592" y="65347"/>
                </a:cubicBezTo>
                <a:cubicBezTo>
                  <a:pt x="174417" y="65289"/>
                  <a:pt x="174267" y="65102"/>
                  <a:pt x="174278" y="65102"/>
                </a:cubicBezTo>
                <a:lnTo>
                  <a:pt x="174278" y="65102"/>
                </a:lnTo>
                <a:cubicBezTo>
                  <a:pt x="174279" y="65102"/>
                  <a:pt x="174284" y="65105"/>
                  <a:pt x="174292" y="65114"/>
                </a:cubicBezTo>
                <a:cubicBezTo>
                  <a:pt x="174025" y="62011"/>
                  <a:pt x="173758" y="59143"/>
                  <a:pt x="173525" y="56174"/>
                </a:cubicBezTo>
                <a:lnTo>
                  <a:pt x="173525" y="56174"/>
                </a:lnTo>
                <a:cubicBezTo>
                  <a:pt x="174225" y="56207"/>
                  <a:pt x="174892" y="56274"/>
                  <a:pt x="175693" y="56307"/>
                </a:cubicBezTo>
                <a:cubicBezTo>
                  <a:pt x="175259" y="53972"/>
                  <a:pt x="171423" y="54706"/>
                  <a:pt x="171924" y="51871"/>
                </a:cubicBezTo>
                <a:cubicBezTo>
                  <a:pt x="172268" y="51495"/>
                  <a:pt x="172582" y="51356"/>
                  <a:pt x="172871" y="51356"/>
                </a:cubicBezTo>
                <a:cubicBezTo>
                  <a:pt x="173689" y="51356"/>
                  <a:pt x="174319" y="52460"/>
                  <a:pt x="174937" y="52460"/>
                </a:cubicBezTo>
                <a:cubicBezTo>
                  <a:pt x="175034" y="52460"/>
                  <a:pt x="175130" y="52433"/>
                  <a:pt x="175226" y="52371"/>
                </a:cubicBezTo>
                <a:cubicBezTo>
                  <a:pt x="175958" y="51932"/>
                  <a:pt x="176602" y="51385"/>
                  <a:pt x="177417" y="51385"/>
                </a:cubicBezTo>
                <a:cubicBezTo>
                  <a:pt x="177715" y="51385"/>
                  <a:pt x="178037" y="51458"/>
                  <a:pt x="178395" y="51637"/>
                </a:cubicBezTo>
                <a:cubicBezTo>
                  <a:pt x="178362" y="51270"/>
                  <a:pt x="178262" y="50937"/>
                  <a:pt x="178228" y="50637"/>
                </a:cubicBezTo>
                <a:lnTo>
                  <a:pt x="178228" y="50637"/>
                </a:lnTo>
                <a:cubicBezTo>
                  <a:pt x="178362" y="50670"/>
                  <a:pt x="178462" y="50670"/>
                  <a:pt x="178628" y="50703"/>
                </a:cubicBezTo>
                <a:cubicBezTo>
                  <a:pt x="178700" y="50710"/>
                  <a:pt x="178772" y="50713"/>
                  <a:pt x="178843" y="50713"/>
                </a:cubicBezTo>
                <a:cubicBezTo>
                  <a:pt x="180169" y="50713"/>
                  <a:pt x="181436" y="49566"/>
                  <a:pt x="181531" y="48268"/>
                </a:cubicBezTo>
                <a:cubicBezTo>
                  <a:pt x="181397" y="47034"/>
                  <a:pt x="180363" y="45833"/>
                  <a:pt x="179196" y="45766"/>
                </a:cubicBezTo>
                <a:cubicBezTo>
                  <a:pt x="179136" y="45761"/>
                  <a:pt x="179076" y="45759"/>
                  <a:pt x="179016" y="45759"/>
                </a:cubicBezTo>
                <a:cubicBezTo>
                  <a:pt x="177940" y="45759"/>
                  <a:pt x="176871" y="46593"/>
                  <a:pt x="176460" y="47668"/>
                </a:cubicBezTo>
                <a:cubicBezTo>
                  <a:pt x="175860" y="47434"/>
                  <a:pt x="174959" y="47301"/>
                  <a:pt x="173592" y="47101"/>
                </a:cubicBezTo>
                <a:cubicBezTo>
                  <a:pt x="171357" y="46700"/>
                  <a:pt x="168888" y="46367"/>
                  <a:pt x="167254" y="44132"/>
                </a:cubicBezTo>
                <a:cubicBezTo>
                  <a:pt x="166086" y="42497"/>
                  <a:pt x="164418" y="41196"/>
                  <a:pt x="163017" y="39795"/>
                </a:cubicBezTo>
                <a:cubicBezTo>
                  <a:pt x="163518" y="39695"/>
                  <a:pt x="163951" y="39629"/>
                  <a:pt x="164685" y="39529"/>
                </a:cubicBezTo>
                <a:cubicBezTo>
                  <a:pt x="163718" y="37327"/>
                  <a:pt x="162917" y="35426"/>
                  <a:pt x="162083" y="33491"/>
                </a:cubicBezTo>
                <a:cubicBezTo>
                  <a:pt x="161416" y="32824"/>
                  <a:pt x="160949" y="32123"/>
                  <a:pt x="159715" y="31957"/>
                </a:cubicBezTo>
                <a:cubicBezTo>
                  <a:pt x="158014" y="31690"/>
                  <a:pt x="155879" y="31623"/>
                  <a:pt x="154878" y="29455"/>
                </a:cubicBezTo>
                <a:cubicBezTo>
                  <a:pt x="155412" y="28321"/>
                  <a:pt x="156012" y="27153"/>
                  <a:pt x="156579" y="26019"/>
                </a:cubicBezTo>
                <a:cubicBezTo>
                  <a:pt x="156978" y="25240"/>
                  <a:pt x="157453" y="24873"/>
                  <a:pt x="158015" y="24873"/>
                </a:cubicBezTo>
                <a:cubicBezTo>
                  <a:pt x="158441" y="24873"/>
                  <a:pt x="158917" y="25083"/>
                  <a:pt x="159448" y="25485"/>
                </a:cubicBezTo>
                <a:cubicBezTo>
                  <a:pt x="160582" y="26319"/>
                  <a:pt x="161850" y="26986"/>
                  <a:pt x="163117" y="27720"/>
                </a:cubicBezTo>
                <a:cubicBezTo>
                  <a:pt x="164018" y="25685"/>
                  <a:pt x="162584" y="25218"/>
                  <a:pt x="161850" y="24485"/>
                </a:cubicBezTo>
                <a:cubicBezTo>
                  <a:pt x="161016" y="23684"/>
                  <a:pt x="160049" y="23017"/>
                  <a:pt x="159215" y="22350"/>
                </a:cubicBezTo>
                <a:cubicBezTo>
                  <a:pt x="160115" y="16812"/>
                  <a:pt x="158881" y="15011"/>
                  <a:pt x="153611" y="14077"/>
                </a:cubicBezTo>
                <a:cubicBezTo>
                  <a:pt x="153110" y="13977"/>
                  <a:pt x="152410" y="13643"/>
                  <a:pt x="152243" y="13243"/>
                </a:cubicBezTo>
                <a:cubicBezTo>
                  <a:pt x="151179" y="10406"/>
                  <a:pt x="148937" y="9533"/>
                  <a:pt x="146491" y="9533"/>
                </a:cubicBezTo>
                <a:cubicBezTo>
                  <a:pt x="146176" y="9533"/>
                  <a:pt x="145858" y="9547"/>
                  <a:pt x="145538" y="9574"/>
                </a:cubicBezTo>
                <a:cubicBezTo>
                  <a:pt x="145442" y="9581"/>
                  <a:pt x="145345" y="9585"/>
                  <a:pt x="145248" y="9585"/>
                </a:cubicBezTo>
                <a:cubicBezTo>
                  <a:pt x="144145" y="9585"/>
                  <a:pt x="142988" y="9133"/>
                  <a:pt x="141875" y="9133"/>
                </a:cubicBezTo>
                <a:cubicBezTo>
                  <a:pt x="140945" y="9133"/>
                  <a:pt x="140045" y="9449"/>
                  <a:pt x="139234" y="10608"/>
                </a:cubicBezTo>
                <a:cubicBezTo>
                  <a:pt x="138266" y="8673"/>
                  <a:pt x="136198" y="9774"/>
                  <a:pt x="135531" y="9140"/>
                </a:cubicBezTo>
                <a:cubicBezTo>
                  <a:pt x="135146" y="8756"/>
                  <a:pt x="134816" y="8609"/>
                  <a:pt x="134520" y="8609"/>
                </a:cubicBezTo>
                <a:cubicBezTo>
                  <a:pt x="133944" y="8609"/>
                  <a:pt x="133504" y="9166"/>
                  <a:pt x="133063" y="9607"/>
                </a:cubicBezTo>
                <a:cubicBezTo>
                  <a:pt x="132929" y="9507"/>
                  <a:pt x="132762" y="9440"/>
                  <a:pt x="132662" y="9307"/>
                </a:cubicBezTo>
                <a:cubicBezTo>
                  <a:pt x="132395" y="9107"/>
                  <a:pt x="132095" y="8940"/>
                  <a:pt x="131828" y="8740"/>
                </a:cubicBezTo>
                <a:lnTo>
                  <a:pt x="132429" y="7472"/>
                </a:lnTo>
                <a:cubicBezTo>
                  <a:pt x="131862" y="7472"/>
                  <a:pt x="131495" y="7606"/>
                  <a:pt x="131161" y="7806"/>
                </a:cubicBezTo>
                <a:cubicBezTo>
                  <a:pt x="131195" y="5137"/>
                  <a:pt x="130361" y="4337"/>
                  <a:pt x="127592" y="4137"/>
                </a:cubicBezTo>
                <a:cubicBezTo>
                  <a:pt x="127325" y="4137"/>
                  <a:pt x="126925" y="3970"/>
                  <a:pt x="126825" y="3770"/>
                </a:cubicBezTo>
                <a:cubicBezTo>
                  <a:pt x="126182" y="2484"/>
                  <a:pt x="125104" y="2071"/>
                  <a:pt x="123956" y="2071"/>
                </a:cubicBezTo>
                <a:cubicBezTo>
                  <a:pt x="123614" y="2071"/>
                  <a:pt x="123266" y="2107"/>
                  <a:pt x="122922" y="2169"/>
                </a:cubicBezTo>
                <a:cubicBezTo>
                  <a:pt x="122765" y="2202"/>
                  <a:pt x="122603" y="2213"/>
                  <a:pt x="122436" y="2213"/>
                </a:cubicBezTo>
                <a:cubicBezTo>
                  <a:pt x="122050" y="2213"/>
                  <a:pt x="121643" y="2151"/>
                  <a:pt x="121246" y="2151"/>
                </a:cubicBezTo>
                <a:cubicBezTo>
                  <a:pt x="120615" y="2151"/>
                  <a:pt x="120010" y="2310"/>
                  <a:pt x="119553" y="3136"/>
                </a:cubicBezTo>
                <a:cubicBezTo>
                  <a:pt x="119270" y="2704"/>
                  <a:pt x="118900" y="2611"/>
                  <a:pt x="118539" y="2611"/>
                </a:cubicBezTo>
                <a:cubicBezTo>
                  <a:pt x="118268" y="2611"/>
                  <a:pt x="118002" y="2663"/>
                  <a:pt x="117780" y="2663"/>
                </a:cubicBezTo>
                <a:cubicBezTo>
                  <a:pt x="117637" y="2663"/>
                  <a:pt x="117513" y="2641"/>
                  <a:pt x="117418" y="2569"/>
                </a:cubicBezTo>
                <a:cubicBezTo>
                  <a:pt x="117208" y="2400"/>
                  <a:pt x="117034" y="2332"/>
                  <a:pt x="116883" y="2332"/>
                </a:cubicBezTo>
                <a:cubicBezTo>
                  <a:pt x="116309" y="2332"/>
                  <a:pt x="116090" y="3317"/>
                  <a:pt x="115586" y="3317"/>
                </a:cubicBezTo>
                <a:cubicBezTo>
                  <a:pt x="115470" y="3317"/>
                  <a:pt x="115338" y="3265"/>
                  <a:pt x="115183" y="3136"/>
                </a:cubicBezTo>
                <a:cubicBezTo>
                  <a:pt x="115350" y="2736"/>
                  <a:pt x="115450" y="2302"/>
                  <a:pt x="115650" y="1835"/>
                </a:cubicBezTo>
                <a:lnTo>
                  <a:pt x="115650" y="1835"/>
                </a:lnTo>
                <a:cubicBezTo>
                  <a:pt x="115217" y="1902"/>
                  <a:pt x="114983" y="2068"/>
                  <a:pt x="114750" y="2269"/>
                </a:cubicBezTo>
                <a:cubicBezTo>
                  <a:pt x="114305" y="2713"/>
                  <a:pt x="113901" y="3050"/>
                  <a:pt x="113385" y="3050"/>
                </a:cubicBezTo>
                <a:cubicBezTo>
                  <a:pt x="113086" y="3050"/>
                  <a:pt x="112751" y="2937"/>
                  <a:pt x="112348" y="2669"/>
                </a:cubicBezTo>
                <a:cubicBezTo>
                  <a:pt x="111822" y="2351"/>
                  <a:pt x="111264" y="2244"/>
                  <a:pt x="110694" y="2244"/>
                </a:cubicBezTo>
                <a:cubicBezTo>
                  <a:pt x="109708" y="2244"/>
                  <a:pt x="108683" y="2563"/>
                  <a:pt x="107711" y="2669"/>
                </a:cubicBezTo>
                <a:cubicBezTo>
                  <a:pt x="107678" y="2669"/>
                  <a:pt x="107611" y="2902"/>
                  <a:pt x="107578" y="3002"/>
                </a:cubicBezTo>
                <a:lnTo>
                  <a:pt x="107611" y="3002"/>
                </a:lnTo>
                <a:cubicBezTo>
                  <a:pt x="107511" y="3369"/>
                  <a:pt x="107411" y="3770"/>
                  <a:pt x="107278" y="4170"/>
                </a:cubicBezTo>
                <a:cubicBezTo>
                  <a:pt x="107211" y="4170"/>
                  <a:pt x="107077" y="4203"/>
                  <a:pt x="107011" y="4203"/>
                </a:cubicBezTo>
                <a:cubicBezTo>
                  <a:pt x="106911" y="4103"/>
                  <a:pt x="106744" y="3903"/>
                  <a:pt x="106644" y="3903"/>
                </a:cubicBezTo>
                <a:cubicBezTo>
                  <a:pt x="106510" y="3903"/>
                  <a:pt x="106377" y="4103"/>
                  <a:pt x="106243" y="4203"/>
                </a:cubicBezTo>
                <a:cubicBezTo>
                  <a:pt x="106310" y="4270"/>
                  <a:pt x="106344" y="4270"/>
                  <a:pt x="106377" y="4303"/>
                </a:cubicBezTo>
                <a:cubicBezTo>
                  <a:pt x="105910" y="4337"/>
                  <a:pt x="105510" y="4403"/>
                  <a:pt x="105043" y="4437"/>
                </a:cubicBezTo>
                <a:cubicBezTo>
                  <a:pt x="105034" y="4437"/>
                  <a:pt x="105025" y="4437"/>
                  <a:pt x="105016" y="4437"/>
                </a:cubicBezTo>
                <a:cubicBezTo>
                  <a:pt x="104386" y="4437"/>
                  <a:pt x="104087" y="3483"/>
                  <a:pt x="103438" y="3483"/>
                </a:cubicBezTo>
                <a:cubicBezTo>
                  <a:pt x="103284" y="3483"/>
                  <a:pt x="103110" y="3537"/>
                  <a:pt x="102908" y="3670"/>
                </a:cubicBezTo>
                <a:cubicBezTo>
                  <a:pt x="103075" y="4070"/>
                  <a:pt x="103241" y="4403"/>
                  <a:pt x="103408" y="4737"/>
                </a:cubicBezTo>
                <a:cubicBezTo>
                  <a:pt x="102841" y="4937"/>
                  <a:pt x="102407" y="5037"/>
                  <a:pt x="102074" y="5137"/>
                </a:cubicBezTo>
                <a:cubicBezTo>
                  <a:pt x="102141" y="5037"/>
                  <a:pt x="102141" y="5004"/>
                  <a:pt x="102074" y="4937"/>
                </a:cubicBezTo>
                <a:cubicBezTo>
                  <a:pt x="102040" y="4804"/>
                  <a:pt x="101807" y="4737"/>
                  <a:pt x="101674" y="4637"/>
                </a:cubicBezTo>
                <a:cubicBezTo>
                  <a:pt x="101573" y="4804"/>
                  <a:pt x="101373" y="4971"/>
                  <a:pt x="101407" y="5104"/>
                </a:cubicBezTo>
                <a:cubicBezTo>
                  <a:pt x="101073" y="4937"/>
                  <a:pt x="100840" y="4504"/>
                  <a:pt x="100339" y="3770"/>
                </a:cubicBezTo>
                <a:cubicBezTo>
                  <a:pt x="98872" y="3670"/>
                  <a:pt x="97504" y="3636"/>
                  <a:pt x="96136" y="3536"/>
                </a:cubicBezTo>
                <a:cubicBezTo>
                  <a:pt x="95969" y="2169"/>
                  <a:pt x="95536" y="1034"/>
                  <a:pt x="94235" y="801"/>
                </a:cubicBezTo>
                <a:cubicBezTo>
                  <a:pt x="92867" y="534"/>
                  <a:pt x="91500" y="634"/>
                  <a:pt x="90065" y="534"/>
                </a:cubicBezTo>
                <a:cubicBezTo>
                  <a:pt x="88798" y="367"/>
                  <a:pt x="87497" y="200"/>
                  <a:pt x="861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51"/>
          <p:cNvSpPr txBox="1">
            <a:spLocks noGrp="1"/>
          </p:cNvSpPr>
          <p:nvPr>
            <p:ph type="title" idx="2"/>
          </p:nvPr>
        </p:nvSpPr>
        <p:spPr>
          <a:xfrm>
            <a:off x="541201" y="2404700"/>
            <a:ext cx="4274997" cy="939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Bibliografia</a:t>
            </a:r>
            <a:endParaRPr dirty="0"/>
          </a:p>
        </p:txBody>
      </p:sp>
      <p:sp>
        <p:nvSpPr>
          <p:cNvPr id="1124" name="Google Shape;1124;p51"/>
          <p:cNvSpPr txBox="1">
            <a:spLocks noGrp="1"/>
          </p:cNvSpPr>
          <p:nvPr>
            <p:ph type="subTitle" idx="1"/>
          </p:nvPr>
        </p:nvSpPr>
        <p:spPr>
          <a:xfrm>
            <a:off x="819000" y="3416326"/>
            <a:ext cx="3719400" cy="7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Principais obras de Stuart Mill</a:t>
            </a:r>
            <a:endParaRPr sz="2200" dirty="0"/>
          </a:p>
        </p:txBody>
      </p:sp>
      <p:sp>
        <p:nvSpPr>
          <p:cNvPr id="1125" name="Google Shape;1125;p51"/>
          <p:cNvSpPr txBox="1">
            <a:spLocks noGrp="1"/>
          </p:cNvSpPr>
          <p:nvPr>
            <p:ph type="title"/>
          </p:nvPr>
        </p:nvSpPr>
        <p:spPr>
          <a:xfrm>
            <a:off x="1941600" y="1211475"/>
            <a:ext cx="1474200" cy="783600"/>
          </a:xfrm>
          <a:prstGeom prst="rect">
            <a:avLst/>
          </a:prstGeom>
        </p:spPr>
        <p:txBody>
          <a:bodyPr spcFirstLastPara="1" wrap="square" lIns="0" tIns="91425" rIns="2743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lcolm X Biography by Slidesgo">
  <a:themeElements>
    <a:clrScheme name="Simple Light">
      <a:dk1>
        <a:srgbClr val="000000"/>
      </a:dk1>
      <a:lt1>
        <a:srgbClr val="261802"/>
      </a:lt1>
      <a:dk2>
        <a:srgbClr val="FBBB3B"/>
      </a:dk2>
      <a:lt2>
        <a:srgbClr val="FFFFFF"/>
      </a:lt2>
      <a:accent1>
        <a:srgbClr val="FFFFFF"/>
      </a:accent1>
      <a:accent2>
        <a:srgbClr val="E8723E"/>
      </a:accent2>
      <a:accent3>
        <a:srgbClr val="B23B0D"/>
      </a:accent3>
      <a:accent4>
        <a:srgbClr val="6E3D26"/>
      </a:accent4>
      <a:accent5>
        <a:srgbClr val="5E341E"/>
      </a:accent5>
      <a:accent6>
        <a:srgbClr val="452513"/>
      </a:accent6>
      <a:hlink>
        <a:srgbClr val="26180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467</Words>
  <Application>Microsoft Office PowerPoint</Application>
  <PresentationFormat>On-screen Show (16:9)</PresentationFormat>
  <Paragraphs>68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Caveat</vt:lpstr>
      <vt:lpstr>Baguet Script</vt:lpstr>
      <vt:lpstr>Arial</vt:lpstr>
      <vt:lpstr>Roboto</vt:lpstr>
      <vt:lpstr>Malcolm X Biography by Slidesgo</vt:lpstr>
      <vt:lpstr>John Stuart Mill</vt:lpstr>
      <vt:lpstr>01</vt:lpstr>
      <vt:lpstr>Educação e Saúde</vt:lpstr>
      <vt:lpstr>PowerPoint Presentation</vt:lpstr>
      <vt:lpstr>—Autobiografia (1874)</vt:lpstr>
      <vt:lpstr>Pensamento económico</vt:lpstr>
      <vt:lpstr>2.1. Sociedade e Bem-estar</vt:lpstr>
      <vt:lpstr>2.2. Economia</vt:lpstr>
      <vt:lpstr>Bibliografia</vt:lpstr>
      <vt:lpstr>Principais obras</vt:lpstr>
      <vt:lpstr>Referências</vt:lpstr>
      <vt:lpstr>John Stuart Mill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 Stuart Mill</dc:title>
  <dc:creator>User</dc:creator>
  <cp:lastModifiedBy>Rui Romão</cp:lastModifiedBy>
  <cp:revision>14</cp:revision>
  <dcterms:modified xsi:type="dcterms:W3CDTF">2023-10-25T22:33:24Z</dcterms:modified>
</cp:coreProperties>
</file>