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c194f5b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c194f5b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129796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129796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0c194f5b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0c194f5b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c194f5b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c194f5b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1297969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1297969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1297969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1297969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1656166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1656166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16561668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16561668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c194f5b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c194f5b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One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 With No Name (B)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hanks for watching</a:t>
            </a:r>
            <a:endParaRPr/>
          </a:p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Lowell Pence, Jack Old, Fred Amartey, Fengyi Chen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Subsystem Overview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317" y="1017725"/>
            <a:ext cx="609536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Subsystem - Zoomed In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088" y="1058600"/>
            <a:ext cx="66078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Subsystem - Zoomed In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7200"/>
            <a:ext cx="393570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804" y="1170125"/>
            <a:ext cx="4591795" cy="344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Subsystem Overview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150" y="974675"/>
            <a:ext cx="564168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Subsystem Overview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675" y="1017725"/>
            <a:ext cx="412263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Subsystem - Zoomed In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75" y="1198000"/>
            <a:ext cx="8839202" cy="3203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Subsystem - Zoomed In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25" y="1177100"/>
            <a:ext cx="730496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&amp; File Structure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250" y="1108050"/>
            <a:ext cx="238891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3575" y="1017725"/>
            <a:ext cx="154616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