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00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3" d="100"/>
          <a:sy n="113" d="100"/>
        </p:scale>
        <p:origin x="-15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2A300-DCF7-4F13-A11A-3976E1188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5FE5E-F7F7-47BD-94FA-6D3FC182D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3AA49-907B-42E6-851B-BEE1A033DC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A13A5-43FE-4FF0-9BC3-B09AFFA7A6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C5B0B-1DB5-4C2B-8A02-16CBBB6E7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9F101-FA4E-4D45-8340-B46BE8D23E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A4234-EBB3-4552-A2AC-345E6D1325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5956-B8E6-465D-9C97-4C7F2BA2A9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32B68-D4E3-43E9-9A77-B663FDEF44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65023-1A1D-4C44-9693-0065C6BBB5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FA62D-6611-4518-9842-397DD900B3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1FF4AC-9892-4368-AF13-800D8E7174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Arrays and Sorting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13565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52578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2819400" y="914400"/>
            <a:ext cx="5943600" cy="20272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find the smallest number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smallest = numbers[0];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=1; i&lt;subArrayLength; i 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smallest = Math.min(smallest,numbers[i]; 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4438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5181600" y="3505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2971800" y="838200"/>
            <a:ext cx="5943600" cy="243998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find the </a:t>
            </a:r>
            <a:r>
              <a:rPr lang="en-US" sz="1800" i="1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indexLowest =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 int j = 1; j &lt; subArrayLength; j++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if ( array[j] &lt; array[indexLowest] 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indexLowest = j;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29007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2971800" y="838200"/>
            <a:ext cx="5943600" cy="13366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find the </a:t>
            </a:r>
            <a:r>
              <a:rPr lang="en-US" sz="1800" i="1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This is the basis of  “Selection Sort”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9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60535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505200" y="838200"/>
            <a:ext cx="2667000" cy="51720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find the </a:t>
            </a:r>
            <a:r>
              <a:rPr lang="en-US" sz="1800" i="1">
                <a:solidFill>
                  <a:schemeClr val="accent2"/>
                </a:solidFill>
                <a:latin typeface="Courier New" pitchFamily="49" charset="0"/>
              </a:rPr>
              <a:t>index</a:t>
            </a:r>
            <a:r>
              <a:rPr lang="en-US" sz="1800">
                <a:latin typeface="Courier New" pitchFamily="49" charset="0"/>
              </a:rPr>
              <a:t> of the smallest number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This is the basis of  “Selection Sort”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Find the smallest number and swap it with the number at the top of the array</a:t>
            </a:r>
          </a:p>
          <a:p>
            <a:pPr>
              <a:spcBef>
                <a:spcPct val="50000"/>
              </a:spcBef>
            </a:pPr>
            <a:endParaRPr lang="en-US">
              <a:latin typeface="Arial" charset="0"/>
            </a:endParaRPr>
          </a:p>
        </p:txBody>
      </p:sp>
      <p:graphicFrame>
        <p:nvGraphicFramePr>
          <p:cNvPr id="14480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88227"/>
              </p:ext>
            </p:extLst>
          </p:nvPr>
        </p:nvGraphicFramePr>
        <p:xfrm>
          <a:off x="61722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4482" name="AutoShape 146"/>
          <p:cNvSpPr>
            <a:spLocks noChangeArrowheads="1"/>
          </p:cNvSpPr>
          <p:nvPr/>
        </p:nvSpPr>
        <p:spPr bwMode="auto">
          <a:xfrm>
            <a:off x="381000" y="990600"/>
            <a:ext cx="609600" cy="21336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84" name="AutoShape 148"/>
          <p:cNvSpPr>
            <a:spLocks noChangeArrowheads="1"/>
          </p:cNvSpPr>
          <p:nvPr/>
        </p:nvSpPr>
        <p:spPr bwMode="auto">
          <a:xfrm rot="10573435" flipH="1">
            <a:off x="2824163" y="760413"/>
            <a:ext cx="533400" cy="2209800"/>
          </a:xfrm>
          <a:prstGeom prst="curvedLeftArrow">
            <a:avLst>
              <a:gd name="adj1" fmla="val 82857"/>
              <a:gd name="adj2" fmla="val 165714"/>
              <a:gd name="adj3" fmla="val 33333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546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40120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5457" name="AutoShape 97"/>
          <p:cNvSpPr>
            <a:spLocks/>
          </p:cNvSpPr>
          <p:nvPr/>
        </p:nvSpPr>
        <p:spPr bwMode="auto">
          <a:xfrm>
            <a:off x="2743200" y="990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8" name="AutoShape 98"/>
          <p:cNvSpPr>
            <a:spLocks/>
          </p:cNvSpPr>
          <p:nvPr/>
        </p:nvSpPr>
        <p:spPr bwMode="auto">
          <a:xfrm>
            <a:off x="2743200" y="1524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3124200" y="99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048000" y="2057400"/>
            <a:ext cx="3962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sorted;</a:t>
            </a:r>
          </a:p>
          <a:p>
            <a:pPr>
              <a:spcBef>
                <a:spcPct val="50000"/>
              </a:spcBef>
            </a:pPr>
            <a:r>
              <a:rPr lang="en-US"/>
              <a:t>Find the smallest number here and swap it with numbers[1]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648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77411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6434" name="AutoShape 50"/>
          <p:cNvSpPr>
            <a:spLocks/>
          </p:cNvSpPr>
          <p:nvPr/>
        </p:nvSpPr>
        <p:spPr bwMode="auto">
          <a:xfrm>
            <a:off x="2743200" y="990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AutoShape 51"/>
          <p:cNvSpPr>
            <a:spLocks/>
          </p:cNvSpPr>
          <p:nvPr/>
        </p:nvSpPr>
        <p:spPr bwMode="auto">
          <a:xfrm>
            <a:off x="2743200" y="15240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3124200" y="99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648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93526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6486" name="Line 102"/>
          <p:cNvSpPr>
            <a:spLocks noChangeShapeType="1"/>
          </p:cNvSpPr>
          <p:nvPr/>
        </p:nvSpPr>
        <p:spPr bwMode="auto">
          <a:xfrm flipV="1">
            <a:off x="3124200" y="1828800"/>
            <a:ext cx="2819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750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97414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7458" name="AutoShape 50"/>
          <p:cNvSpPr>
            <a:spLocks/>
          </p:cNvSpPr>
          <p:nvPr/>
        </p:nvSpPr>
        <p:spPr bwMode="auto">
          <a:xfrm>
            <a:off x="2743200" y="990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AutoShape 51"/>
          <p:cNvSpPr>
            <a:spLocks/>
          </p:cNvSpPr>
          <p:nvPr/>
        </p:nvSpPr>
        <p:spPr bwMode="auto">
          <a:xfrm>
            <a:off x="2743200" y="20574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3200400" y="1295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751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90127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7511" name="Line 103"/>
          <p:cNvSpPr>
            <a:spLocks noChangeShapeType="1"/>
          </p:cNvSpPr>
          <p:nvPr/>
        </p:nvSpPr>
        <p:spPr bwMode="auto">
          <a:xfrm flipV="1">
            <a:off x="2971800" y="2362200"/>
            <a:ext cx="3048000" cy="914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" name="Line 104"/>
          <p:cNvSpPr>
            <a:spLocks noChangeShapeType="1"/>
          </p:cNvSpPr>
          <p:nvPr/>
        </p:nvSpPr>
        <p:spPr bwMode="auto">
          <a:xfrm>
            <a:off x="2895600" y="2362200"/>
            <a:ext cx="3048000" cy="914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graphicFrame>
        <p:nvGraphicFramePr>
          <p:cNvPr id="1853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29521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8482" name="AutoShape 50"/>
          <p:cNvSpPr>
            <a:spLocks/>
          </p:cNvSpPr>
          <p:nvPr/>
        </p:nvSpPr>
        <p:spPr bwMode="auto">
          <a:xfrm>
            <a:off x="2743200" y="9906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AutoShape 51"/>
          <p:cNvSpPr>
            <a:spLocks/>
          </p:cNvSpPr>
          <p:nvPr/>
        </p:nvSpPr>
        <p:spPr bwMode="auto">
          <a:xfrm>
            <a:off x="2743200" y="25146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3200400" y="1447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8533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44280"/>
              </p:ext>
            </p:extLst>
          </p:nvPr>
        </p:nvGraphicFramePr>
        <p:xfrm>
          <a:off x="60198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8534" name="Line 102"/>
          <p:cNvSpPr>
            <a:spLocks noChangeShapeType="1"/>
          </p:cNvSpPr>
          <p:nvPr/>
        </p:nvSpPr>
        <p:spPr bwMode="auto">
          <a:xfrm flipV="1">
            <a:off x="2971800" y="2819400"/>
            <a:ext cx="2971800" cy="533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" name="Line 103"/>
          <p:cNvSpPr>
            <a:spLocks noChangeShapeType="1"/>
          </p:cNvSpPr>
          <p:nvPr/>
        </p:nvSpPr>
        <p:spPr bwMode="auto">
          <a:xfrm>
            <a:off x="2971800" y="2819400"/>
            <a:ext cx="29718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172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9506" name="AutoShape 50"/>
          <p:cNvSpPr>
            <a:spLocks/>
          </p:cNvSpPr>
          <p:nvPr/>
        </p:nvSpPr>
        <p:spPr bwMode="auto">
          <a:xfrm>
            <a:off x="2743200" y="990600"/>
            <a:ext cx="228600" cy="1981200"/>
          </a:xfrm>
          <a:prstGeom prst="righ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AutoShape 51"/>
          <p:cNvSpPr>
            <a:spLocks/>
          </p:cNvSpPr>
          <p:nvPr/>
        </p:nvSpPr>
        <p:spPr bwMode="auto">
          <a:xfrm>
            <a:off x="2743200" y="30480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3124200" y="1676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1960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0582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04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74082"/>
              </p:ext>
            </p:extLst>
          </p:nvPr>
        </p:nvGraphicFramePr>
        <p:xfrm>
          <a:off x="58674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9605" name="Line 149"/>
          <p:cNvSpPr>
            <a:spLocks noChangeShapeType="1"/>
          </p:cNvSpPr>
          <p:nvPr/>
        </p:nvSpPr>
        <p:spPr bwMode="auto">
          <a:xfrm>
            <a:off x="3124200" y="3276600"/>
            <a:ext cx="25146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2743200" y="990600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124200" y="2057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sorted</a:t>
            </a:r>
          </a:p>
        </p:txBody>
      </p:sp>
      <p:graphicFrame>
        <p:nvGraphicFramePr>
          <p:cNvPr id="20579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23824"/>
              </p:ext>
            </p:extLst>
          </p:nvPr>
        </p:nvGraphicFramePr>
        <p:xfrm>
          <a:off x="838200" y="9906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a file that contains integers, one per line.</a:t>
            </a:r>
          </a:p>
          <a:p>
            <a:r>
              <a:rPr lang="en-US"/>
              <a:t>Read each line, convert to </a:t>
            </a:r>
            <a:r>
              <a:rPr lang="en-US" i="1"/>
              <a:t>short</a:t>
            </a:r>
            <a:r>
              <a:rPr lang="en-US"/>
              <a:t> and store each into an array</a:t>
            </a:r>
          </a:p>
          <a:p>
            <a:r>
              <a:rPr lang="en-US"/>
              <a:t>Sort the array</a:t>
            </a:r>
          </a:p>
          <a:p>
            <a:r>
              <a:rPr lang="en-US"/>
              <a:t>Output the sorted array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48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private static void selectionSort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             (short[] array, int length) {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for ( int i = 0; i &lt; length - 1; i++ ) {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int indexLowest = i;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for ( int j = i + 1; j &lt; length; j++ 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if ( array[j] &lt; array[indexLowest] )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   indexLowest = j;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if ( array[indexLowest] != array[i] ) {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short temp = array[indexLowest];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array[indexLowest] = array[i];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 array[i] = temp;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}  // if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 // for i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 // method selectionSort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38200" y="2209800"/>
            <a:ext cx="6705600" cy="32004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3400" y="1295400"/>
            <a:ext cx="7315200" cy="4495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2578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429000" y="1600200"/>
            <a:ext cx="17526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34000" y="2514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67200" y="2438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</p:txBody>
      </p:sp>
      <p:graphicFrame>
        <p:nvGraphicFramePr>
          <p:cNvPr id="5285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98527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6294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90600" y="28956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</p:txBody>
      </p:sp>
      <p:graphicFrame>
        <p:nvGraphicFramePr>
          <p:cNvPr id="820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99607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762000" y="61722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066800" y="5943600"/>
            <a:ext cx="609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inputFromFile(inputFileName, numbersArray);</a:t>
            </a:r>
            <a:r>
              <a:rPr lang="en-US" sz="1400">
                <a:latin typeface="Courier New" pitchFamily="49" charset="0"/>
              </a:rPr>
              <a:t> </a:t>
            </a:r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 flipH="1" flipV="1">
            <a:off x="2209800" y="2895600"/>
            <a:ext cx="1524000" cy="2971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 flipV="1">
            <a:off x="5486400" y="685800"/>
            <a:ext cx="1600200" cy="5257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371600"/>
            <a:ext cx="8458200" cy="4876800"/>
          </a:xfrm>
          <a:ln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Courier New" pitchFamily="49" charset="0"/>
              </a:rPr>
              <a:t>private static int inputFromFile(String filename, short[] numbers){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TextFileInput in = new TextFileInput(filename);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int lengthFilled = 0;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String line = in.readLine();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while ( lengthFilled &lt; numbers.length &amp;&amp; line != null )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numbers[lengthFilled++] = Short.parseShort(line);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line = in.readLine();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} // while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if ( line != null ) 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System.out.println("File contains too many numbers.");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System.out.println("This program can process only " +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                    numbers.length + " numbers.");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  System.exit(1);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 } // if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in.close();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return lengthFilled;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 // method inputFromFile</a:t>
            </a:r>
            <a:r>
              <a:rPr lang="en-US" sz="1800">
                <a:latin typeface="Courier New" pitchFamily="49" charset="0"/>
              </a:rPr>
              <a:t>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3400" y="533400"/>
            <a:ext cx="754380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 program calls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subArrayLength = inputFromFile(inputFileName, numbersArray);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62400" y="6248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Program 1.1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219200" y="990600"/>
            <a:ext cx="2133600" cy="121285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Text file containing integers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267200" y="990600"/>
            <a:ext cx="1905000" cy="1212850"/>
          </a:xfrm>
          <a:prstGeom prst="rect">
            <a:avLst/>
          </a:prstGeom>
          <a:solidFill>
            <a:srgbClr val="99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Array of short (integers)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429000" y="1600200"/>
            <a:ext cx="8382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43000" y="2438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numbers.txt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6294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18288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19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2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</a:t>
            </a:r>
          </a:p>
        </p:txBody>
      </p:sp>
      <p:graphicFrame>
        <p:nvGraphicFramePr>
          <p:cNvPr id="615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54023"/>
              </p:ext>
            </p:extLst>
          </p:nvPr>
        </p:nvGraphicFramePr>
        <p:xfrm>
          <a:off x="6553200" y="8382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2041525" y="5832475"/>
            <a:ext cx="603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3581400" y="2971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 is 5</a:t>
            </a:r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6248400" y="3200400"/>
            <a:ext cx="30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81039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3733800" y="533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6019800" y="533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9267" name="AutoShape 51"/>
          <p:cNvSpPr>
            <a:spLocks/>
          </p:cNvSpPr>
          <p:nvPr/>
        </p:nvSpPr>
        <p:spPr bwMode="auto">
          <a:xfrm>
            <a:off x="2819400" y="914400"/>
            <a:ext cx="457200" cy="2590800"/>
          </a:xfrm>
          <a:prstGeom prst="righ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3733800" y="1981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Partially-filled array</a:t>
            </a: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3200400" y="34290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=0;i&lt;numbers.length; i ++) {</a:t>
            </a:r>
          </a:p>
        </p:txBody>
      </p:sp>
      <p:sp>
        <p:nvSpPr>
          <p:cNvPr id="9272" name="Text Box 56"/>
          <p:cNvSpPr txBox="1">
            <a:spLocks noChangeArrowheads="1"/>
          </p:cNvSpPr>
          <p:nvPr/>
        </p:nvSpPr>
        <p:spPr bwMode="auto">
          <a:xfrm>
            <a:off x="3200400" y="49530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=0;i&lt;subArrayLength; i ++) {</a:t>
            </a:r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3276600" y="2895600"/>
            <a:ext cx="1066800" cy="4572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NO:</a:t>
            </a:r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3276600" y="4267200"/>
            <a:ext cx="1371600" cy="457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55302"/>
              </p:ext>
            </p:extLst>
          </p:nvPr>
        </p:nvGraphicFramePr>
        <p:xfrm>
          <a:off x="914400" y="914400"/>
          <a:ext cx="1828800" cy="5181600"/>
        </p:xfrm>
        <a:graphic>
          <a:graphicData uri="http://schemas.openxmlformats.org/drawingml/2006/table">
            <a:tbl>
              <a:tblPr/>
              <a:tblGrid>
                <a:gridCol w="457200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</a:tr>
            </a:tbl>
          </a:graphicData>
        </a:graphic>
      </p:graphicFrame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219200" y="304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numbers[10]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2971800" y="3581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subArrayLength</a:t>
            </a:r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5257800" y="3581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0294" name="Text Box 54"/>
          <p:cNvSpPr txBox="1">
            <a:spLocks noChangeArrowheads="1"/>
          </p:cNvSpPr>
          <p:nvPr/>
        </p:nvSpPr>
        <p:spPr bwMode="auto">
          <a:xfrm>
            <a:off x="2819400" y="914400"/>
            <a:ext cx="5943600" cy="20272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  average the numbers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sum=0;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for (int i =0; i&lt;subArrayLength; i 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sum += numbers[i];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Average = sum/subArrayLength;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870</Words>
  <Application>Microsoft Office PowerPoint</Application>
  <PresentationFormat>On-screen Show (4:3)</PresentationFormat>
  <Paragraphs>517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Times New Roman</vt:lpstr>
      <vt:lpstr>Courier New</vt:lpstr>
      <vt:lpstr>Arial</vt:lpstr>
      <vt:lpstr>Default Design</vt:lpstr>
      <vt:lpstr>Arrays and Sorting</vt:lpstr>
      <vt:lpstr>Process</vt:lpstr>
      <vt:lpstr>PowerPoint Presentation</vt:lpstr>
      <vt:lpstr>PowerPoint Presentation</vt:lpstr>
      <vt:lpstr>PowerPoint Presentation</vt:lpstr>
      <vt:lpstr>private static int inputFromFile(String filename, short[] numbers){    TextFileInput in = new TextFileInput(filename);     int lengthFilled = 0;     String line = in.readLine();    while ( lengthFilled &lt; numbers.length &amp;&amp; line != null ) {       numbers[lengthFilled++] = Short.parseShort(line);       line = in.readLine();     } // while      if ( line != null ) {       System.out.println("File contains too many numbers.");       System.out.println("This program can process only " +                           numbers.length + " numbers.");       System.exit(1);      } // if     in.close();     return lengthFilled;  } // method inputFromFile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Sorting</dc:title>
  <dc:creator>Kenneth J Lord</dc:creator>
  <cp:lastModifiedBy>lord</cp:lastModifiedBy>
  <cp:revision>13</cp:revision>
  <dcterms:created xsi:type="dcterms:W3CDTF">2006-09-18T03:16:07Z</dcterms:created>
  <dcterms:modified xsi:type="dcterms:W3CDTF">2013-08-19T16:00:15Z</dcterms:modified>
</cp:coreProperties>
</file>