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communes-de-la-metropole-du-grand-paris-par-ep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communes-de-la-metropole-du-grand-paris-par-ep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the cities of Gr</a:t>
            </a:r>
            <a:r>
              <a:rPr lang="fr-FR" dirty="0"/>
              <a:t>and paris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Coursera </a:t>
            </a:r>
            <a:r>
              <a:rPr lang="fr-FR" dirty="0" err="1"/>
              <a:t>Capstone</a:t>
            </a:r>
            <a:r>
              <a:rPr lang="fr-FR" dirty="0"/>
              <a:t> Project</a:t>
            </a:r>
          </a:p>
          <a:p>
            <a:r>
              <a:rPr lang="fr-FR" dirty="0"/>
              <a:t>Frédéric Benoit – </a:t>
            </a:r>
            <a:r>
              <a:rPr lang="fr-FR" dirty="0" err="1"/>
              <a:t>September</a:t>
            </a:r>
            <a:r>
              <a:rPr lang="fr-FR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57205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This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starting</a:t>
            </a:r>
            <a:r>
              <a:rPr lang="fr-FR" dirty="0"/>
              <a:t> point for an application in </a:t>
            </a:r>
            <a:r>
              <a:rPr lang="fr-FR" dirty="0" err="1"/>
              <a:t>which</a:t>
            </a:r>
            <a:r>
              <a:rPr lang="fr-FR" dirty="0"/>
              <a:t> a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enters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and </a:t>
            </a:r>
            <a:r>
              <a:rPr lang="fr-FR" dirty="0" err="1"/>
              <a:t>centers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and </a:t>
            </a:r>
            <a:r>
              <a:rPr lang="fr-FR" dirty="0" err="1"/>
              <a:t>obtains</a:t>
            </a:r>
            <a:r>
              <a:rPr lang="fr-FR" dirty="0"/>
              <a:t> the best groups of </a:t>
            </a:r>
            <a:r>
              <a:rPr lang="fr-FR" dirty="0" err="1"/>
              <a:t>cities</a:t>
            </a:r>
            <a:r>
              <a:rPr lang="fr-FR" dirty="0"/>
              <a:t> to live in.  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this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to: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Make a convenient </a:t>
            </a:r>
            <a:r>
              <a:rPr lang="en-US"/>
              <a:t>user interface.</a:t>
            </a:r>
            <a:endParaRPr lang="en-US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Enlarge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input </a:t>
            </a:r>
            <a:r>
              <a:rPr lang="fr-FR" dirty="0" err="1"/>
              <a:t>criteria</a:t>
            </a:r>
            <a:r>
              <a:rPr lang="fr-FR" dirty="0"/>
              <a:t>: </a:t>
            </a:r>
            <a:r>
              <a:rPr lang="fr-FR" dirty="0" err="1"/>
              <a:t>increase</a:t>
            </a:r>
            <a:r>
              <a:rPr lang="fr-FR" dirty="0"/>
              <a:t> the venues </a:t>
            </a:r>
            <a:r>
              <a:rPr lang="fr-FR" dirty="0" err="1"/>
              <a:t>dataset</a:t>
            </a:r>
            <a:r>
              <a:rPr lang="fr-FR" dirty="0"/>
              <a:t> (ex: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schools</a:t>
            </a:r>
            <a:r>
              <a:rPr lang="fr-FR" dirty="0"/>
              <a:t>)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data (ex: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fr-FR" dirty="0"/>
              <a:t>Cluster </a:t>
            </a:r>
            <a:r>
              <a:rPr lang="fr-FR" dirty="0" err="1"/>
              <a:t>based</a:t>
            </a:r>
            <a:r>
              <a:rPr lang="fr-FR" dirty="0"/>
              <a:t> venues </a:t>
            </a:r>
            <a:r>
              <a:rPr lang="fr-FR" dirty="0" err="1"/>
              <a:t>density</a:t>
            </a:r>
            <a:r>
              <a:rPr lang="fr-FR" dirty="0"/>
              <a:t> and not venues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the covid-19 </a:t>
            </a:r>
            <a:r>
              <a:rPr lang="fr-FR" dirty="0" err="1"/>
              <a:t>crisis</a:t>
            </a:r>
            <a:r>
              <a:rPr lang="fr-FR" dirty="0"/>
              <a:t>, </a:t>
            </a:r>
            <a:r>
              <a:rPr lang="fr-FR" dirty="0" err="1"/>
              <a:t>many</a:t>
            </a:r>
            <a:r>
              <a:rPr lang="fr-FR" dirty="0"/>
              <a:t> people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leave</a:t>
            </a:r>
            <a:r>
              <a:rPr lang="fr-FR" dirty="0"/>
              <a:t> Paris and </a:t>
            </a:r>
            <a:r>
              <a:rPr lang="fr-FR" dirty="0" err="1"/>
              <a:t>its</a:t>
            </a:r>
            <a:r>
              <a:rPr lang="fr-FR" dirty="0"/>
              <a:t> high </a:t>
            </a:r>
            <a:r>
              <a:rPr lang="fr-FR" dirty="0" err="1"/>
              <a:t>housing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 for the </a:t>
            </a:r>
            <a:r>
              <a:rPr lang="fr-FR" dirty="0" err="1"/>
              <a:t>suburbs</a:t>
            </a:r>
            <a:r>
              <a:rPr lang="fr-FR" dirty="0"/>
              <a:t> (« Grand Paris ») </a:t>
            </a:r>
            <a:r>
              <a:rPr lang="fr-FR" dirty="0" err="1"/>
              <a:t>where</a:t>
            </a:r>
            <a:r>
              <a:rPr lang="fr-FR" dirty="0"/>
              <a:t> the house surfaces are </a:t>
            </a:r>
            <a:r>
              <a:rPr lang="fr-FR" dirty="0" err="1"/>
              <a:t>greater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target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cluster the </a:t>
            </a:r>
            <a:r>
              <a:rPr lang="fr-FR" dirty="0" err="1"/>
              <a:t>cities</a:t>
            </a:r>
            <a:r>
              <a:rPr lang="fr-FR" dirty="0"/>
              <a:t> of Grand Paris to select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suited</a:t>
            </a:r>
            <a:r>
              <a:rPr lang="fr-FR" dirty="0"/>
              <a:t> for the </a:t>
            </a:r>
            <a:r>
              <a:rPr lang="fr-FR" dirty="0" err="1"/>
              <a:t>needs</a:t>
            </a:r>
            <a:r>
              <a:rPr lang="fr-FR" dirty="0"/>
              <a:t> and centers of </a:t>
            </a:r>
            <a:r>
              <a:rPr lang="fr-FR" dirty="0" err="1"/>
              <a:t>interests</a:t>
            </a:r>
            <a:r>
              <a:rPr lang="fr-FR" dirty="0"/>
              <a:t> of </a:t>
            </a:r>
            <a:r>
              <a:rPr lang="fr-FR" dirty="0" err="1"/>
              <a:t>peopl</a:t>
            </a:r>
            <a:r>
              <a:rPr lang="fr-FR" dirty="0"/>
              <a:t> </a:t>
            </a:r>
            <a:r>
              <a:rPr lang="fr-FR" dirty="0" err="1"/>
              <a:t>willing</a:t>
            </a:r>
            <a:r>
              <a:rPr lang="fr-FR" dirty="0"/>
              <a:t> to </a:t>
            </a:r>
            <a:r>
              <a:rPr lang="fr-FR" dirty="0" err="1"/>
              <a:t>relocate</a:t>
            </a:r>
            <a:r>
              <a:rPr lang="fr-FR" dirty="0"/>
              <a:t> out of Paris.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study</a:t>
            </a:r>
            <a:r>
              <a:rPr lang="fr-FR" dirty="0"/>
              <a:t> are </a:t>
            </a:r>
            <a:r>
              <a:rPr lang="fr-FR" dirty="0" err="1"/>
              <a:t>aimed</a:t>
            </a:r>
            <a:r>
              <a:rPr lang="fr-FR" dirty="0"/>
              <a:t> at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willing</a:t>
            </a:r>
            <a:r>
              <a:rPr lang="fr-FR" dirty="0"/>
              <a:t> to move out of Paris, to real </a:t>
            </a:r>
            <a:r>
              <a:rPr lang="fr-FR" dirty="0" err="1"/>
              <a:t>estate</a:t>
            </a:r>
            <a:r>
              <a:rPr lang="fr-FR" dirty="0"/>
              <a:t> agents or </a:t>
            </a:r>
            <a:r>
              <a:rPr lang="fr-FR" dirty="0" err="1"/>
              <a:t>investors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 of </a:t>
            </a:r>
            <a:r>
              <a:rPr lang="fr-FR" dirty="0" err="1"/>
              <a:t>cities</a:t>
            </a:r>
            <a:r>
              <a:rPr lang="fr-FR" dirty="0"/>
              <a:t> of Grand Paris </a:t>
            </a:r>
            <a:r>
              <a:rPr lang="fr-FR" dirty="0" err="1"/>
              <a:t>available</a:t>
            </a:r>
            <a:r>
              <a:rPr lang="fr-FR" dirty="0"/>
              <a:t> as open data in Excel format: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https://www.data.gouv.fr/fr/datasets/communes-de-la-metropole-du-grand-paris-par-ept/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Geospatial</a:t>
            </a:r>
            <a:r>
              <a:rPr lang="fr-FR" dirty="0"/>
              <a:t> data of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package </a:t>
            </a:r>
            <a:r>
              <a:rPr lang="fr-FR" dirty="0" err="1"/>
              <a:t>geopy</a:t>
            </a:r>
            <a:r>
              <a:rPr lang="fr-FR" dirty="0"/>
              <a:t>/</a:t>
            </a:r>
            <a:r>
              <a:rPr lang="fr-FR" dirty="0" err="1"/>
              <a:t>geocoder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List of venues </a:t>
            </a:r>
            <a:r>
              <a:rPr lang="fr-FR" dirty="0" err="1"/>
              <a:t>available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city </a:t>
            </a:r>
            <a:r>
              <a:rPr lang="fr-FR" dirty="0" err="1"/>
              <a:t>with</a:t>
            </a:r>
            <a:r>
              <a:rPr lang="fr-FR" dirty="0"/>
              <a:t> the use of the </a:t>
            </a:r>
            <a:r>
              <a:rPr lang="fr-FR" dirty="0" err="1"/>
              <a:t>Foursquare</a:t>
            </a:r>
            <a:r>
              <a:rPr lang="fr-FR" dirty="0"/>
              <a:t>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METHODOLOGY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Collection and </a:t>
            </a:r>
            <a:r>
              <a:rPr lang="fr-FR" dirty="0" err="1"/>
              <a:t>Cleaning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cities</a:t>
            </a:r>
            <a:r>
              <a:rPr lang="fr-FR" dirty="0"/>
              <a:t> of Grand Paris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downloaded</a:t>
            </a:r>
            <a:r>
              <a:rPr lang="fr-FR" dirty="0"/>
              <a:t> as open data </a:t>
            </a:r>
            <a:r>
              <a:rPr lang="fr-FR" dirty="0" err="1"/>
              <a:t>from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n-US" u="sng" dirty="0">
                <a:hlinkClick r:id="rId2"/>
              </a:rPr>
              <a:t>https://www.data.gouv.fr/fr/datasets/communes-de-la-metropole-du-grand-paris-par-ept/</a:t>
            </a:r>
            <a:endParaRPr lang="en-US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city, the </a:t>
            </a:r>
            <a:r>
              <a:rPr lang="fr-FR" dirty="0" err="1"/>
              <a:t>geospatial</a:t>
            </a:r>
            <a:r>
              <a:rPr lang="fr-FR" dirty="0"/>
              <a:t> data of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package </a:t>
            </a:r>
            <a:r>
              <a:rPr lang="fr-FR" dirty="0" err="1"/>
              <a:t>geopy</a:t>
            </a:r>
            <a:r>
              <a:rPr lang="fr-FR" dirty="0"/>
              <a:t>/</a:t>
            </a:r>
            <a:r>
              <a:rPr lang="fr-FR" dirty="0" err="1"/>
              <a:t>geocoder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geospatial</a:t>
            </a:r>
            <a:r>
              <a:rPr lang="fr-FR" dirty="0"/>
              <a:t> data of </a:t>
            </a:r>
            <a:r>
              <a:rPr lang="fr-FR" dirty="0" err="1"/>
              <a:t>each</a:t>
            </a:r>
            <a:r>
              <a:rPr lang="fr-FR" dirty="0"/>
              <a:t> city, the </a:t>
            </a:r>
            <a:r>
              <a:rPr lang="fr-FR" dirty="0" err="1"/>
              <a:t>list</a:t>
            </a:r>
            <a:r>
              <a:rPr lang="fr-FR" dirty="0"/>
              <a:t> of venues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 of the </a:t>
            </a:r>
            <a:r>
              <a:rPr lang="fr-FR" dirty="0" err="1"/>
              <a:t>Foursquare</a:t>
            </a:r>
            <a:r>
              <a:rPr lang="fr-FR" dirty="0"/>
              <a:t>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METHODOLOGY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 the venues in </a:t>
            </a:r>
            <a:r>
              <a:rPr lang="fr-FR" dirty="0" err="1"/>
              <a:t>super-categories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A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group the venues in </a:t>
            </a:r>
            <a:r>
              <a:rPr lang="fr-FR" dirty="0" err="1"/>
              <a:t>super-categories</a:t>
            </a:r>
            <a:r>
              <a:rPr lang="fr-FR" dirty="0"/>
              <a:t>. Ex: all restaurants, </a:t>
            </a:r>
            <a:r>
              <a:rPr lang="fr-FR" dirty="0" err="1"/>
              <a:t>food</a:t>
            </a:r>
            <a:r>
              <a:rPr lang="fr-FR" dirty="0"/>
              <a:t> </a:t>
            </a:r>
            <a:r>
              <a:rPr lang="fr-FR" dirty="0" err="1"/>
              <a:t>markets</a:t>
            </a:r>
            <a:r>
              <a:rPr lang="fr-FR" dirty="0"/>
              <a:t> are </a:t>
            </a:r>
            <a:r>
              <a:rPr lang="fr-FR" dirty="0" err="1"/>
              <a:t>grouped</a:t>
            </a:r>
            <a:r>
              <a:rPr lang="fr-FR" dirty="0"/>
              <a:t> in a super-</a:t>
            </a:r>
            <a:r>
              <a:rPr lang="fr-FR" dirty="0" err="1"/>
              <a:t>category</a:t>
            </a:r>
            <a:r>
              <a:rPr lang="fr-FR" dirty="0"/>
              <a:t> « Food ».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There are 8 </a:t>
            </a:r>
            <a:r>
              <a:rPr lang="fr-FR" dirty="0" err="1"/>
              <a:t>super-categories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Art &amp; Entertainment</a:t>
            </a:r>
          </a:p>
          <a:p>
            <a:pPr lvl="2"/>
            <a:r>
              <a:rPr lang="fr-FR" dirty="0"/>
              <a:t>Food</a:t>
            </a:r>
          </a:p>
          <a:p>
            <a:pPr lvl="2"/>
            <a:r>
              <a:rPr lang="fr-FR" dirty="0" err="1"/>
              <a:t>Nightlife</a:t>
            </a:r>
            <a:endParaRPr lang="fr-FR" dirty="0"/>
          </a:p>
          <a:p>
            <a:pPr lvl="2"/>
            <a:r>
              <a:rPr lang="fr-FR" dirty="0" err="1"/>
              <a:t>Residence</a:t>
            </a:r>
            <a:r>
              <a:rPr lang="fr-FR" dirty="0"/>
              <a:t> </a:t>
            </a:r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1" y="4288026"/>
            <a:ext cx="4982736" cy="147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dirty="0"/>
              <a:t>Shop &amp; Service</a:t>
            </a:r>
          </a:p>
          <a:p>
            <a:pPr lvl="2"/>
            <a:r>
              <a:rPr lang="fr-FR" dirty="0" err="1"/>
              <a:t>Travel</a:t>
            </a:r>
            <a:r>
              <a:rPr lang="fr-FR" dirty="0"/>
              <a:t> and Transport</a:t>
            </a:r>
          </a:p>
          <a:p>
            <a:pPr lvl="2"/>
            <a:r>
              <a:rPr lang="fr-FR" dirty="0" err="1"/>
              <a:t>Outdoors</a:t>
            </a:r>
            <a:r>
              <a:rPr lang="fr-FR" dirty="0"/>
              <a:t> &amp; </a:t>
            </a:r>
            <a:r>
              <a:rPr lang="fr-FR" dirty="0" err="1"/>
              <a:t>Recreation</a:t>
            </a:r>
            <a:endParaRPr lang="fr-FR" dirty="0"/>
          </a:p>
          <a:p>
            <a:pPr lvl="2"/>
            <a:r>
              <a:rPr lang="fr-FR" dirty="0"/>
              <a:t>Professional &amp; </a:t>
            </a:r>
            <a:r>
              <a:rPr lang="fr-FR" dirty="0" err="1"/>
              <a:t>Other</a:t>
            </a:r>
            <a:r>
              <a:rPr lang="fr-FR" dirty="0"/>
              <a:t> Places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METHODOLOGY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Clustering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I cluster the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the 8 </a:t>
            </a:r>
            <a:r>
              <a:rPr lang="fr-FR" dirty="0" err="1"/>
              <a:t>super-categories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4 clusters.</a:t>
            </a:r>
          </a:p>
        </p:txBody>
      </p:sp>
    </p:spTree>
    <p:extLst>
      <p:ext uri="{BB962C8B-B14F-4D97-AF65-F5344CB8AC3E}">
        <p14:creationId xmlns:p14="http://schemas.microsoft.com/office/powerpoint/2010/main" val="312712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Methodology</a:t>
            </a:r>
            <a:r>
              <a:rPr lang="fr-FR" dirty="0"/>
              <a:t>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2929"/>
            <a:ext cx="10820400" cy="4877011"/>
          </a:xfrm>
        </p:spPr>
        <p:txBody>
          <a:bodyPr>
            <a:normAutofit fontScale="25000" lnSpcReduction="20000"/>
          </a:bodyPr>
          <a:lstStyle/>
          <a:p>
            <a:r>
              <a:rPr lang="fr-FR" sz="8000" dirty="0"/>
              <a:t>The </a:t>
            </a:r>
            <a:r>
              <a:rPr lang="fr-FR" sz="8000" dirty="0" err="1"/>
              <a:t>characteristics</a:t>
            </a:r>
            <a:r>
              <a:rPr lang="fr-FR" sz="8000" dirty="0"/>
              <a:t> of the 4 clusters are the </a:t>
            </a:r>
            <a:r>
              <a:rPr lang="fr-FR" sz="8000" dirty="0" err="1"/>
              <a:t>following</a:t>
            </a:r>
            <a:r>
              <a:rPr lang="fr-FR" sz="8000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0"/>
            <a:endParaRPr lang="en-US" dirty="0"/>
          </a:p>
          <a:p>
            <a:pPr lvl="0"/>
            <a:endParaRPr lang="fr-FR" dirty="0"/>
          </a:p>
          <a:p>
            <a:pPr lvl="0"/>
            <a:r>
              <a:rPr lang="fr-FR" sz="8000" dirty="0"/>
              <a:t>This leads us to </a:t>
            </a:r>
            <a:r>
              <a:rPr lang="fr-FR" sz="8000" dirty="0" err="1"/>
              <a:t>define</a:t>
            </a:r>
            <a:r>
              <a:rPr lang="fr-FR" sz="8000" dirty="0"/>
              <a:t> </a:t>
            </a:r>
            <a:r>
              <a:rPr lang="fr-FR" sz="8000" dirty="0" err="1"/>
              <a:t>target</a:t>
            </a:r>
            <a:r>
              <a:rPr lang="fr-FR" sz="8000" dirty="0"/>
              <a:t>-populations for </a:t>
            </a:r>
            <a:r>
              <a:rPr lang="fr-FR" sz="8000" dirty="0" err="1"/>
              <a:t>each</a:t>
            </a:r>
            <a:r>
              <a:rPr lang="fr-FR" sz="8000" dirty="0"/>
              <a:t> cluster:</a:t>
            </a:r>
          </a:p>
          <a:p>
            <a:pPr lvl="0"/>
            <a:endParaRPr lang="en-US" sz="6200" dirty="0"/>
          </a:p>
          <a:p>
            <a:pPr lvl="1"/>
            <a:r>
              <a:rPr lang="en-US" sz="7200" dirty="0"/>
              <a:t>Cluster 0 -&gt; higher density for food, nightlife, Arts &amp; Entertainment and is 2nd for the professional category -&gt; recommended for students, young workers. </a:t>
            </a:r>
          </a:p>
          <a:p>
            <a:pPr lvl="1"/>
            <a:endParaRPr lang="en-US" sz="7200" dirty="0"/>
          </a:p>
          <a:p>
            <a:pPr lvl="1"/>
            <a:r>
              <a:rPr lang="en-US" sz="7200" dirty="0"/>
              <a:t>Cluster 1 -&gt; more residence and outdoor and recreational areas -&gt;recommended for practitioners of outdoor activities and possibly retired people.</a:t>
            </a:r>
          </a:p>
          <a:p>
            <a:pPr lvl="1"/>
            <a:endParaRPr lang="en-US" sz="7200" dirty="0"/>
          </a:p>
          <a:p>
            <a:pPr lvl="1"/>
            <a:r>
              <a:rPr lang="en-US" sz="7200" dirty="0"/>
              <a:t>Cluster 2 -&gt; higher density of professional places, shops and services -&gt; recommended to install companies, businesses.</a:t>
            </a:r>
          </a:p>
          <a:p>
            <a:pPr lvl="1"/>
            <a:endParaRPr lang="en-US" sz="7200" dirty="0"/>
          </a:p>
          <a:p>
            <a:pPr lvl="1"/>
            <a:r>
              <a:rPr lang="en-US" sz="7200" dirty="0"/>
              <a:t>Cluster 3 -&gt; best for Travel and Transport -&gt; recommended for frequent travelers.</a:t>
            </a:r>
          </a:p>
          <a:p>
            <a:endParaRPr lang="fr-FR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5557" y="2258324"/>
            <a:ext cx="5943600" cy="107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9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9625"/>
          </a:xfrm>
        </p:spPr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of the </a:t>
            </a:r>
            <a:r>
              <a:rPr lang="fr-FR" dirty="0" err="1"/>
              <a:t>different</a:t>
            </a:r>
            <a:r>
              <a:rPr lang="fr-FR" dirty="0"/>
              <a:t> clusters: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98" y="2698524"/>
            <a:ext cx="4826414" cy="382486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16283" y="3479180"/>
            <a:ext cx="3741234" cy="26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Cluster 0</a:t>
            </a:r>
          </a:p>
          <a:p>
            <a:r>
              <a:rPr lang="fr-FR" dirty="0"/>
              <a:t>Cluster 1</a:t>
            </a:r>
          </a:p>
          <a:p>
            <a:r>
              <a:rPr lang="fr-FR" dirty="0"/>
              <a:t>Cluster 2</a:t>
            </a:r>
          </a:p>
          <a:p>
            <a:r>
              <a:rPr lang="fr-FR" dirty="0"/>
              <a:t>Cluster 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318" y="4005346"/>
            <a:ext cx="200159" cy="200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319" y="3571689"/>
            <a:ext cx="200159" cy="200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851" y="4855337"/>
            <a:ext cx="190627" cy="190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318" y="4410799"/>
            <a:ext cx="219222" cy="2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study</a:t>
            </a:r>
            <a:r>
              <a:rPr lang="fr-FR" dirty="0"/>
              <a:t> shows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cluster the </a:t>
            </a:r>
            <a:r>
              <a:rPr lang="fr-FR" dirty="0" err="1"/>
              <a:t>cities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attractive areas </a:t>
            </a:r>
            <a:r>
              <a:rPr lang="fr-FR" dirty="0" err="1"/>
              <a:t>depending</a:t>
            </a:r>
            <a:r>
              <a:rPr lang="fr-FR" dirty="0"/>
              <a:t> on the peoples’ </a:t>
            </a:r>
            <a:r>
              <a:rPr lang="fr-FR" dirty="0" err="1"/>
              <a:t>needs</a:t>
            </a:r>
            <a:r>
              <a:rPr lang="fr-FR" dirty="0"/>
              <a:t> and </a:t>
            </a:r>
            <a:r>
              <a:rPr lang="fr-FR" dirty="0" err="1"/>
              <a:t>centers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Limitations:</a:t>
            </a:r>
          </a:p>
          <a:p>
            <a:pPr lvl="0"/>
            <a:endParaRPr lang="en-US" dirty="0"/>
          </a:p>
          <a:p>
            <a:pPr lvl="1"/>
            <a:r>
              <a:rPr lang="fr-FR" dirty="0"/>
              <a:t>Venues data not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(for </a:t>
            </a:r>
            <a:r>
              <a:rPr lang="fr-FR" dirty="0" err="1"/>
              <a:t>example</a:t>
            </a:r>
            <a:r>
              <a:rPr lang="fr-FR" dirty="0"/>
              <a:t> not </a:t>
            </a:r>
            <a:r>
              <a:rPr lang="fr-FR" dirty="0" err="1"/>
              <a:t>showing</a:t>
            </a:r>
            <a:r>
              <a:rPr lang="fr-FR" dirty="0"/>
              <a:t> </a:t>
            </a:r>
            <a:r>
              <a:rPr lang="fr-FR" dirty="0" err="1"/>
              <a:t>schools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area).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fr-FR" dirty="0" err="1"/>
              <a:t>Clustering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relative distribution of venues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misleading</a:t>
            </a:r>
            <a:r>
              <a:rPr lang="fr-FR" dirty="0"/>
              <a:t>, a </a:t>
            </a:r>
            <a:r>
              <a:rPr lang="fr-FR" dirty="0" err="1"/>
              <a:t>clustering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venues </a:t>
            </a:r>
            <a:r>
              <a:rPr lang="fr-FR" dirty="0" err="1"/>
              <a:t>density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more relevant </a:t>
            </a:r>
            <a:r>
              <a:rPr lang="fr-FR" dirty="0" err="1"/>
              <a:t>result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935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599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Clustering the cities of Grand paris</vt:lpstr>
      <vt:lpstr>background</vt:lpstr>
      <vt:lpstr>DATA</vt:lpstr>
      <vt:lpstr>METHODOLOGY (1/4)</vt:lpstr>
      <vt:lpstr>METHODOLOGY (2/4)</vt:lpstr>
      <vt:lpstr>METHODOLOGY (3/4)</vt:lpstr>
      <vt:lpstr>Methodology (4/4)</vt:lpstr>
      <vt:lpstr>RESULTS</vt:lpstr>
      <vt:lpstr>CONCLUSIONs</vt:lpstr>
      <vt:lpstr>FUTURE DIRECTIONS</vt:lpstr>
    </vt:vector>
  </TitlesOfParts>
  <Company>LH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Benoit, Sophie</dc:creator>
  <cp:lastModifiedBy>Frederic</cp:lastModifiedBy>
  <cp:revision>35</cp:revision>
  <dcterms:created xsi:type="dcterms:W3CDTF">2021-09-02T10:57:42Z</dcterms:created>
  <dcterms:modified xsi:type="dcterms:W3CDTF">2021-09-06T11:47:35Z</dcterms:modified>
</cp:coreProperties>
</file>