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3588" cy="1574641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2"/>
      </p:cViewPr>
      <p:guideLst>
        <p:guide orient="horz" pos="49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577018"/>
            <a:ext cx="10364550" cy="548208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270513"/>
            <a:ext cx="9145191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38351"/>
            <a:ext cx="2629242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38351"/>
            <a:ext cx="7735307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925673"/>
            <a:ext cx="10516970" cy="655006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537708"/>
            <a:ext cx="1051697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1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38354"/>
            <a:ext cx="1051697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860060"/>
            <a:ext cx="515845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751815"/>
            <a:ext cx="515845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860060"/>
            <a:ext cx="5183863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751815"/>
            <a:ext cx="518386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3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267195"/>
            <a:ext cx="6173004" cy="11190159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267195"/>
            <a:ext cx="6173004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8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38354"/>
            <a:ext cx="105169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191754"/>
            <a:ext cx="105169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B06B-18B8-466D-8E3A-818065318D53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594595"/>
            <a:ext cx="41153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7FB-0A45-403F-A3B8-C1C61FBE9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3501"/>
            <a:ext cx="12193588" cy="9787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956573"/>
            <a:ext cx="12193588" cy="1403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-3827" y="14982642"/>
            <a:ext cx="12193588" cy="7645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115" y="15132220"/>
            <a:ext cx="476167" cy="476167"/>
          </a:xfrm>
          <a:prstGeom prst="rect">
            <a:avLst/>
          </a:prstGeom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424592" y="7526697"/>
            <a:ext cx="11307538" cy="7475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188" y="15116189"/>
            <a:ext cx="456877" cy="456877"/>
          </a:xfrm>
          <a:prstGeom prst="rect">
            <a:avLst/>
          </a:prstGeom>
          <a:ln>
            <a:noFill/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9415989"/>
            <a:ext cx="2993332" cy="1674296"/>
          </a:xfrm>
          <a:prstGeom prst="rect">
            <a:avLst/>
          </a:prstGeom>
          <a:ln>
            <a:noFill/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73" y="9413117"/>
            <a:ext cx="2995200" cy="1680405"/>
          </a:xfrm>
          <a:prstGeom prst="rect">
            <a:avLst/>
          </a:prstGeom>
          <a:ln>
            <a:noFill/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90" y="9425621"/>
            <a:ext cx="2995200" cy="1676890"/>
          </a:xfrm>
          <a:prstGeom prst="rect">
            <a:avLst/>
          </a:prstGeom>
          <a:ln>
            <a:noFill/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7" y="12240310"/>
            <a:ext cx="2995200" cy="1680405"/>
          </a:xfrm>
          <a:prstGeom prst="rect">
            <a:avLst/>
          </a:prstGeom>
          <a:ln>
            <a:noFill/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9" y="12243512"/>
            <a:ext cx="2993547" cy="1674000"/>
          </a:xfrm>
          <a:prstGeom prst="rect">
            <a:avLst/>
          </a:prstGeom>
          <a:ln>
            <a:noFill/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45" y="12240310"/>
            <a:ext cx="2995200" cy="1676890"/>
          </a:xfrm>
          <a:prstGeom prst="rect">
            <a:avLst/>
          </a:prstGeom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424592" y="945572"/>
            <a:ext cx="11307538" cy="65811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0" y="331667"/>
            <a:ext cx="12193588" cy="15212482"/>
            <a:chOff x="0" y="331667"/>
            <a:chExt cx="12193588" cy="15212482"/>
          </a:xfrm>
        </p:grpSpPr>
        <p:cxnSp>
          <p:nvCxnSpPr>
            <p:cNvPr id="93" name="直線接點 92"/>
            <p:cNvCxnSpPr/>
            <p:nvPr/>
          </p:nvCxnSpPr>
          <p:spPr>
            <a:xfrm>
              <a:off x="0" y="14971640"/>
              <a:ext cx="12193588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/>
            <p:cNvSpPr txBox="1"/>
            <p:nvPr/>
          </p:nvSpPr>
          <p:spPr>
            <a:xfrm>
              <a:off x="6908800" y="331667"/>
              <a:ext cx="4972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   About    Live    Video    Contact</a:t>
              </a:r>
              <a:endParaRPr lang="zh-TW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24592" y="15205595"/>
              <a:ext cx="3591598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Copyright © 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  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Fred Chen</a:t>
              </a:r>
              <a:endPara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679167" y="8576841"/>
              <a:ext cx="29765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一局上，鄭達鴻擊出中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外野德州安打，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4595367" y="8631825"/>
              <a:ext cx="30121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義大 四局上，兄弟九位打者一共擊出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支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8478342" y="8589599"/>
              <a:ext cx="29674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一局下，陽耀勳發生接球失誤，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林志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1069200" y="1296803"/>
              <a:ext cx="31197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t"/>
              <a:r>
                <a:rPr lang="en-US" altLang="zh-TW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[Live] 03/27 </a:t>
              </a:r>
              <a:r>
                <a: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兄弟 </a:t>
              </a:r>
              <a:r>
                <a: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vs </a:t>
              </a:r>
              <a:r>
                <a: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義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</a:t>
              </a:r>
              <a:endPara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679167" y="11444101"/>
              <a:ext cx="29777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四局下，鄭鎧文三壘邊線二壘安打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578392" y="11470778"/>
              <a:ext cx="298306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五局下，潘武雄敲出二壘方向雙殺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478342" y="11412284"/>
              <a:ext cx="29953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03/27 Lamigo vs 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統一 六局上，王柏融擊出右外野方向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陽春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98" name="圖片 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0" y="132528"/>
            <a:ext cx="2825268" cy="674925"/>
          </a:xfrm>
          <a:prstGeom prst="rect">
            <a:avLst/>
          </a:prstGeom>
          <a:ln>
            <a:noFill/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0" y="1927924"/>
            <a:ext cx="10047535" cy="5256683"/>
          </a:xfrm>
          <a:prstGeom prst="rect">
            <a:avLst/>
          </a:prstGeom>
          <a:ln>
            <a:noFill/>
          </a:ln>
        </p:spPr>
      </p:pic>
      <p:sp>
        <p:nvSpPr>
          <p:cNvPr id="115" name="文字方塊 114"/>
          <p:cNvSpPr txBox="1"/>
          <p:nvPr/>
        </p:nvSpPr>
        <p:spPr>
          <a:xfrm>
            <a:off x="703438" y="7832857"/>
            <a:ext cx="2434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t"/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精選賽事影片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67" y="14250618"/>
            <a:ext cx="532965" cy="53296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91" y="14243733"/>
            <a:ext cx="532965" cy="53296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75" y="15123035"/>
            <a:ext cx="472120" cy="4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127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fred50215</dc:creator>
  <cp:lastModifiedBy>fred50215</cp:lastModifiedBy>
  <cp:revision>64</cp:revision>
  <dcterms:created xsi:type="dcterms:W3CDTF">2016-03-23T05:47:47Z</dcterms:created>
  <dcterms:modified xsi:type="dcterms:W3CDTF">2016-05-14T12:47:43Z</dcterms:modified>
</cp:coreProperties>
</file>