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7307263" cy="12599988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0F0F"/>
    <a:srgbClr val="C1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0" autoAdjust="0"/>
    <p:restoredTop sz="94660"/>
  </p:normalViewPr>
  <p:slideViewPr>
    <p:cSldViewPr snapToGrid="0">
      <p:cViewPr>
        <p:scale>
          <a:sx n="66" d="100"/>
          <a:sy n="66" d="100"/>
        </p:scale>
        <p:origin x="1878" y="-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045" y="2062083"/>
            <a:ext cx="6211174" cy="4386662"/>
          </a:xfrm>
        </p:spPr>
        <p:txBody>
          <a:bodyPr anchor="b"/>
          <a:lstStyle>
            <a:lvl1pPr algn="ctr">
              <a:defRPr sz="4795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408" y="6617911"/>
            <a:ext cx="5480447" cy="3042080"/>
          </a:xfrm>
        </p:spPr>
        <p:txBody>
          <a:bodyPr/>
          <a:lstStyle>
            <a:lvl1pPr marL="0" indent="0" algn="ctr">
              <a:buNone/>
              <a:defRPr sz="1918"/>
            </a:lvl1pPr>
            <a:lvl2pPr marL="365349" indent="0" algn="ctr">
              <a:buNone/>
              <a:defRPr sz="1598"/>
            </a:lvl2pPr>
            <a:lvl3pPr marL="730697" indent="0" algn="ctr">
              <a:buNone/>
              <a:defRPr sz="1438"/>
            </a:lvl3pPr>
            <a:lvl4pPr marL="1096046" indent="0" algn="ctr">
              <a:buNone/>
              <a:defRPr sz="1279"/>
            </a:lvl4pPr>
            <a:lvl5pPr marL="1461394" indent="0" algn="ctr">
              <a:buNone/>
              <a:defRPr sz="1279"/>
            </a:lvl5pPr>
            <a:lvl6pPr marL="1826743" indent="0" algn="ctr">
              <a:buNone/>
              <a:defRPr sz="1279"/>
            </a:lvl6pPr>
            <a:lvl7pPr marL="2192091" indent="0" algn="ctr">
              <a:buNone/>
              <a:defRPr sz="1279"/>
            </a:lvl7pPr>
            <a:lvl8pPr marL="2557440" indent="0" algn="ctr">
              <a:buNone/>
              <a:defRPr sz="1279"/>
            </a:lvl8pPr>
            <a:lvl9pPr marL="2922788" indent="0" algn="ctr">
              <a:buNone/>
              <a:defRPr sz="1279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949C-A975-47C0-855E-C9A3BD3A04B9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1DE2-B100-42B8-91BD-5EAF44EC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232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949C-A975-47C0-855E-C9A3BD3A04B9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1DE2-B100-42B8-91BD-5EAF44EC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76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29260" y="670833"/>
            <a:ext cx="1575629" cy="1067790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375" y="670833"/>
            <a:ext cx="4635545" cy="1067790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949C-A975-47C0-855E-C9A3BD3A04B9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1DE2-B100-42B8-91BD-5EAF44EC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36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949C-A975-47C0-855E-C9A3BD3A04B9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1DE2-B100-42B8-91BD-5EAF44EC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06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569" y="3141251"/>
            <a:ext cx="6302514" cy="5241244"/>
          </a:xfrm>
        </p:spPr>
        <p:txBody>
          <a:bodyPr anchor="b"/>
          <a:lstStyle>
            <a:lvl1pPr>
              <a:defRPr sz="4795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569" y="8432079"/>
            <a:ext cx="6302514" cy="2756246"/>
          </a:xfrm>
        </p:spPr>
        <p:txBody>
          <a:bodyPr/>
          <a:lstStyle>
            <a:lvl1pPr marL="0" indent="0">
              <a:buNone/>
              <a:defRPr sz="1918">
                <a:solidFill>
                  <a:schemeClr val="tx1"/>
                </a:solidFill>
              </a:defRPr>
            </a:lvl1pPr>
            <a:lvl2pPr marL="365349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2pPr>
            <a:lvl3pPr marL="730697" indent="0">
              <a:buNone/>
              <a:defRPr sz="1438">
                <a:solidFill>
                  <a:schemeClr val="tx1">
                    <a:tint val="75000"/>
                  </a:schemeClr>
                </a:solidFill>
              </a:defRPr>
            </a:lvl3pPr>
            <a:lvl4pPr marL="1096046" indent="0">
              <a:buNone/>
              <a:defRPr sz="1279">
                <a:solidFill>
                  <a:schemeClr val="tx1">
                    <a:tint val="75000"/>
                  </a:schemeClr>
                </a:solidFill>
              </a:defRPr>
            </a:lvl4pPr>
            <a:lvl5pPr marL="1461394" indent="0">
              <a:buNone/>
              <a:defRPr sz="1279">
                <a:solidFill>
                  <a:schemeClr val="tx1">
                    <a:tint val="75000"/>
                  </a:schemeClr>
                </a:solidFill>
              </a:defRPr>
            </a:lvl5pPr>
            <a:lvl6pPr marL="1826743" indent="0">
              <a:buNone/>
              <a:defRPr sz="1279">
                <a:solidFill>
                  <a:schemeClr val="tx1">
                    <a:tint val="75000"/>
                  </a:schemeClr>
                </a:solidFill>
              </a:defRPr>
            </a:lvl6pPr>
            <a:lvl7pPr marL="2192091" indent="0">
              <a:buNone/>
              <a:defRPr sz="1279">
                <a:solidFill>
                  <a:schemeClr val="tx1">
                    <a:tint val="75000"/>
                  </a:schemeClr>
                </a:solidFill>
              </a:defRPr>
            </a:lvl7pPr>
            <a:lvl8pPr marL="2557440" indent="0">
              <a:buNone/>
              <a:defRPr sz="1279">
                <a:solidFill>
                  <a:schemeClr val="tx1">
                    <a:tint val="75000"/>
                  </a:schemeClr>
                </a:solidFill>
              </a:defRPr>
            </a:lvl8pPr>
            <a:lvl9pPr marL="2922788" indent="0">
              <a:buNone/>
              <a:defRPr sz="12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949C-A975-47C0-855E-C9A3BD3A04B9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1DE2-B100-42B8-91BD-5EAF44EC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757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374" y="3354163"/>
            <a:ext cx="3105587" cy="799457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9302" y="3354163"/>
            <a:ext cx="3105587" cy="799457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949C-A975-47C0-855E-C9A3BD3A04B9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1DE2-B100-42B8-91BD-5EAF44EC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83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326" y="670836"/>
            <a:ext cx="6302514" cy="243541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327" y="3088748"/>
            <a:ext cx="3091314" cy="1513748"/>
          </a:xfrm>
        </p:spPr>
        <p:txBody>
          <a:bodyPr anchor="b"/>
          <a:lstStyle>
            <a:lvl1pPr marL="0" indent="0">
              <a:buNone/>
              <a:defRPr sz="1918" b="1"/>
            </a:lvl1pPr>
            <a:lvl2pPr marL="365349" indent="0">
              <a:buNone/>
              <a:defRPr sz="1598" b="1"/>
            </a:lvl2pPr>
            <a:lvl3pPr marL="730697" indent="0">
              <a:buNone/>
              <a:defRPr sz="1438" b="1"/>
            </a:lvl3pPr>
            <a:lvl4pPr marL="1096046" indent="0">
              <a:buNone/>
              <a:defRPr sz="1279" b="1"/>
            </a:lvl4pPr>
            <a:lvl5pPr marL="1461394" indent="0">
              <a:buNone/>
              <a:defRPr sz="1279" b="1"/>
            </a:lvl5pPr>
            <a:lvl6pPr marL="1826743" indent="0">
              <a:buNone/>
              <a:defRPr sz="1279" b="1"/>
            </a:lvl6pPr>
            <a:lvl7pPr marL="2192091" indent="0">
              <a:buNone/>
              <a:defRPr sz="1279" b="1"/>
            </a:lvl7pPr>
            <a:lvl8pPr marL="2557440" indent="0">
              <a:buNone/>
              <a:defRPr sz="1279" b="1"/>
            </a:lvl8pPr>
            <a:lvl9pPr marL="2922788" indent="0">
              <a:buNone/>
              <a:defRPr sz="1279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27" y="4602496"/>
            <a:ext cx="3091314" cy="676957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99302" y="3088748"/>
            <a:ext cx="3106539" cy="1513748"/>
          </a:xfrm>
        </p:spPr>
        <p:txBody>
          <a:bodyPr anchor="b"/>
          <a:lstStyle>
            <a:lvl1pPr marL="0" indent="0">
              <a:buNone/>
              <a:defRPr sz="1918" b="1"/>
            </a:lvl1pPr>
            <a:lvl2pPr marL="365349" indent="0">
              <a:buNone/>
              <a:defRPr sz="1598" b="1"/>
            </a:lvl2pPr>
            <a:lvl3pPr marL="730697" indent="0">
              <a:buNone/>
              <a:defRPr sz="1438" b="1"/>
            </a:lvl3pPr>
            <a:lvl4pPr marL="1096046" indent="0">
              <a:buNone/>
              <a:defRPr sz="1279" b="1"/>
            </a:lvl4pPr>
            <a:lvl5pPr marL="1461394" indent="0">
              <a:buNone/>
              <a:defRPr sz="1279" b="1"/>
            </a:lvl5pPr>
            <a:lvl6pPr marL="1826743" indent="0">
              <a:buNone/>
              <a:defRPr sz="1279" b="1"/>
            </a:lvl6pPr>
            <a:lvl7pPr marL="2192091" indent="0">
              <a:buNone/>
              <a:defRPr sz="1279" b="1"/>
            </a:lvl7pPr>
            <a:lvl8pPr marL="2557440" indent="0">
              <a:buNone/>
              <a:defRPr sz="1279" b="1"/>
            </a:lvl8pPr>
            <a:lvl9pPr marL="2922788" indent="0">
              <a:buNone/>
              <a:defRPr sz="1279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99302" y="4602496"/>
            <a:ext cx="3106539" cy="676957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949C-A975-47C0-855E-C9A3BD3A04B9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1DE2-B100-42B8-91BD-5EAF44EC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75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949C-A975-47C0-855E-C9A3BD3A04B9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1DE2-B100-42B8-91BD-5EAF44EC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37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949C-A975-47C0-855E-C9A3BD3A04B9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1DE2-B100-42B8-91BD-5EAF44EC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79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326" y="839999"/>
            <a:ext cx="2356783" cy="2939997"/>
          </a:xfrm>
        </p:spPr>
        <p:txBody>
          <a:bodyPr anchor="b"/>
          <a:lstStyle>
            <a:lvl1pPr>
              <a:defRPr sz="255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6538" y="1814168"/>
            <a:ext cx="3699302" cy="8954158"/>
          </a:xfrm>
        </p:spPr>
        <p:txBody>
          <a:bodyPr/>
          <a:lstStyle>
            <a:lvl1pPr>
              <a:defRPr sz="2557"/>
            </a:lvl1pPr>
            <a:lvl2pPr>
              <a:defRPr sz="2237"/>
            </a:lvl2pPr>
            <a:lvl3pPr>
              <a:defRPr sz="1918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326" y="3779996"/>
            <a:ext cx="2356783" cy="7002911"/>
          </a:xfrm>
        </p:spPr>
        <p:txBody>
          <a:bodyPr/>
          <a:lstStyle>
            <a:lvl1pPr marL="0" indent="0">
              <a:buNone/>
              <a:defRPr sz="1279"/>
            </a:lvl1pPr>
            <a:lvl2pPr marL="365349" indent="0">
              <a:buNone/>
              <a:defRPr sz="1119"/>
            </a:lvl2pPr>
            <a:lvl3pPr marL="730697" indent="0">
              <a:buNone/>
              <a:defRPr sz="959"/>
            </a:lvl3pPr>
            <a:lvl4pPr marL="1096046" indent="0">
              <a:buNone/>
              <a:defRPr sz="799"/>
            </a:lvl4pPr>
            <a:lvl5pPr marL="1461394" indent="0">
              <a:buNone/>
              <a:defRPr sz="799"/>
            </a:lvl5pPr>
            <a:lvl6pPr marL="1826743" indent="0">
              <a:buNone/>
              <a:defRPr sz="799"/>
            </a:lvl6pPr>
            <a:lvl7pPr marL="2192091" indent="0">
              <a:buNone/>
              <a:defRPr sz="799"/>
            </a:lvl7pPr>
            <a:lvl8pPr marL="2557440" indent="0">
              <a:buNone/>
              <a:defRPr sz="799"/>
            </a:lvl8pPr>
            <a:lvl9pPr marL="2922788" indent="0">
              <a:buNone/>
              <a:defRPr sz="79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949C-A975-47C0-855E-C9A3BD3A04B9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1DE2-B100-42B8-91BD-5EAF44EC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61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326" y="839999"/>
            <a:ext cx="2356783" cy="2939997"/>
          </a:xfrm>
        </p:spPr>
        <p:txBody>
          <a:bodyPr anchor="b"/>
          <a:lstStyle>
            <a:lvl1pPr>
              <a:defRPr sz="255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6538" y="1814168"/>
            <a:ext cx="3699302" cy="8954158"/>
          </a:xfrm>
        </p:spPr>
        <p:txBody>
          <a:bodyPr anchor="t"/>
          <a:lstStyle>
            <a:lvl1pPr marL="0" indent="0">
              <a:buNone/>
              <a:defRPr sz="2557"/>
            </a:lvl1pPr>
            <a:lvl2pPr marL="365349" indent="0">
              <a:buNone/>
              <a:defRPr sz="2237"/>
            </a:lvl2pPr>
            <a:lvl3pPr marL="730697" indent="0">
              <a:buNone/>
              <a:defRPr sz="1918"/>
            </a:lvl3pPr>
            <a:lvl4pPr marL="1096046" indent="0">
              <a:buNone/>
              <a:defRPr sz="1598"/>
            </a:lvl4pPr>
            <a:lvl5pPr marL="1461394" indent="0">
              <a:buNone/>
              <a:defRPr sz="1598"/>
            </a:lvl5pPr>
            <a:lvl6pPr marL="1826743" indent="0">
              <a:buNone/>
              <a:defRPr sz="1598"/>
            </a:lvl6pPr>
            <a:lvl7pPr marL="2192091" indent="0">
              <a:buNone/>
              <a:defRPr sz="1598"/>
            </a:lvl7pPr>
            <a:lvl8pPr marL="2557440" indent="0">
              <a:buNone/>
              <a:defRPr sz="1598"/>
            </a:lvl8pPr>
            <a:lvl9pPr marL="2922788" indent="0">
              <a:buNone/>
              <a:defRPr sz="1598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326" y="3779996"/>
            <a:ext cx="2356783" cy="7002911"/>
          </a:xfrm>
        </p:spPr>
        <p:txBody>
          <a:bodyPr/>
          <a:lstStyle>
            <a:lvl1pPr marL="0" indent="0">
              <a:buNone/>
              <a:defRPr sz="1279"/>
            </a:lvl1pPr>
            <a:lvl2pPr marL="365349" indent="0">
              <a:buNone/>
              <a:defRPr sz="1119"/>
            </a:lvl2pPr>
            <a:lvl3pPr marL="730697" indent="0">
              <a:buNone/>
              <a:defRPr sz="959"/>
            </a:lvl3pPr>
            <a:lvl4pPr marL="1096046" indent="0">
              <a:buNone/>
              <a:defRPr sz="799"/>
            </a:lvl4pPr>
            <a:lvl5pPr marL="1461394" indent="0">
              <a:buNone/>
              <a:defRPr sz="799"/>
            </a:lvl5pPr>
            <a:lvl6pPr marL="1826743" indent="0">
              <a:buNone/>
              <a:defRPr sz="799"/>
            </a:lvl6pPr>
            <a:lvl7pPr marL="2192091" indent="0">
              <a:buNone/>
              <a:defRPr sz="799"/>
            </a:lvl7pPr>
            <a:lvl8pPr marL="2557440" indent="0">
              <a:buNone/>
              <a:defRPr sz="799"/>
            </a:lvl8pPr>
            <a:lvl9pPr marL="2922788" indent="0">
              <a:buNone/>
              <a:defRPr sz="79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949C-A975-47C0-855E-C9A3BD3A04B9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1DE2-B100-42B8-91BD-5EAF44EC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32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375" y="670836"/>
            <a:ext cx="6302514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375" y="3354163"/>
            <a:ext cx="6302514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374" y="11678325"/>
            <a:ext cx="1644134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5949C-A975-47C0-855E-C9A3BD3A04B9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0531" y="11678325"/>
            <a:ext cx="2466201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0755" y="11678325"/>
            <a:ext cx="1644134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01DE2-B100-42B8-91BD-5EAF44EC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64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30697" rtl="0" eaLnBrk="1" latinLnBrk="0" hangingPunct="1">
        <a:lnSpc>
          <a:spcPct val="90000"/>
        </a:lnSpc>
        <a:spcBef>
          <a:spcPct val="0"/>
        </a:spcBef>
        <a:buNone/>
        <a:defRPr sz="35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674" indent="-182674" algn="l" defTabSz="730697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237" kern="1200">
          <a:solidFill>
            <a:schemeClr val="tx1"/>
          </a:solidFill>
          <a:latin typeface="+mn-lt"/>
          <a:ea typeface="+mn-ea"/>
          <a:cs typeface="+mn-cs"/>
        </a:defRPr>
      </a:lvl1pPr>
      <a:lvl2pPr marL="548023" indent="-182674" algn="l" defTabSz="73069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18" kern="1200">
          <a:solidFill>
            <a:schemeClr val="tx1"/>
          </a:solidFill>
          <a:latin typeface="+mn-lt"/>
          <a:ea typeface="+mn-ea"/>
          <a:cs typeface="+mn-cs"/>
        </a:defRPr>
      </a:lvl2pPr>
      <a:lvl3pPr marL="913371" indent="-182674" algn="l" defTabSz="73069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3pPr>
      <a:lvl4pPr marL="1278720" indent="-182674" algn="l" defTabSz="73069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8" kern="1200">
          <a:solidFill>
            <a:schemeClr val="tx1"/>
          </a:solidFill>
          <a:latin typeface="+mn-lt"/>
          <a:ea typeface="+mn-ea"/>
          <a:cs typeface="+mn-cs"/>
        </a:defRPr>
      </a:lvl4pPr>
      <a:lvl5pPr marL="1644068" indent="-182674" algn="l" defTabSz="73069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8" kern="1200">
          <a:solidFill>
            <a:schemeClr val="tx1"/>
          </a:solidFill>
          <a:latin typeface="+mn-lt"/>
          <a:ea typeface="+mn-ea"/>
          <a:cs typeface="+mn-cs"/>
        </a:defRPr>
      </a:lvl5pPr>
      <a:lvl6pPr marL="2009417" indent="-182674" algn="l" defTabSz="73069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8" kern="1200">
          <a:solidFill>
            <a:schemeClr val="tx1"/>
          </a:solidFill>
          <a:latin typeface="+mn-lt"/>
          <a:ea typeface="+mn-ea"/>
          <a:cs typeface="+mn-cs"/>
        </a:defRPr>
      </a:lvl6pPr>
      <a:lvl7pPr marL="2374765" indent="-182674" algn="l" defTabSz="73069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8" kern="1200">
          <a:solidFill>
            <a:schemeClr val="tx1"/>
          </a:solidFill>
          <a:latin typeface="+mn-lt"/>
          <a:ea typeface="+mn-ea"/>
          <a:cs typeface="+mn-cs"/>
        </a:defRPr>
      </a:lvl7pPr>
      <a:lvl8pPr marL="2740114" indent="-182674" algn="l" defTabSz="73069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8" kern="1200">
          <a:solidFill>
            <a:schemeClr val="tx1"/>
          </a:solidFill>
          <a:latin typeface="+mn-lt"/>
          <a:ea typeface="+mn-ea"/>
          <a:cs typeface="+mn-cs"/>
        </a:defRPr>
      </a:lvl8pPr>
      <a:lvl9pPr marL="3105462" indent="-182674" algn="l" defTabSz="73069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0697" rtl="0" eaLnBrk="1" latinLnBrk="0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1pPr>
      <a:lvl2pPr marL="365349" algn="l" defTabSz="730697" rtl="0" eaLnBrk="1" latinLnBrk="0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2pPr>
      <a:lvl3pPr marL="730697" algn="l" defTabSz="730697" rtl="0" eaLnBrk="1" latinLnBrk="0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3pPr>
      <a:lvl4pPr marL="1096046" algn="l" defTabSz="730697" rtl="0" eaLnBrk="1" latinLnBrk="0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4pPr>
      <a:lvl5pPr marL="1461394" algn="l" defTabSz="730697" rtl="0" eaLnBrk="1" latinLnBrk="0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5pPr>
      <a:lvl6pPr marL="1826743" algn="l" defTabSz="730697" rtl="0" eaLnBrk="1" latinLnBrk="0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6pPr>
      <a:lvl7pPr marL="2192091" algn="l" defTabSz="730697" rtl="0" eaLnBrk="1" latinLnBrk="0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7pPr>
      <a:lvl8pPr marL="2557440" algn="l" defTabSz="730697" rtl="0" eaLnBrk="1" latinLnBrk="0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8pPr>
      <a:lvl9pPr marL="2922788" algn="l" defTabSz="730697" rtl="0" eaLnBrk="1" latinLnBrk="0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群組 104"/>
          <p:cNvGrpSpPr/>
          <p:nvPr/>
        </p:nvGrpSpPr>
        <p:grpSpPr>
          <a:xfrm>
            <a:off x="-3977" y="1"/>
            <a:ext cx="7311240" cy="12428496"/>
            <a:chOff x="-3977" y="1"/>
            <a:chExt cx="7311240" cy="12428496"/>
          </a:xfrm>
        </p:grpSpPr>
        <p:sp>
          <p:nvSpPr>
            <p:cNvPr id="106" name="矩形 105"/>
            <p:cNvSpPr/>
            <p:nvPr/>
          </p:nvSpPr>
          <p:spPr>
            <a:xfrm>
              <a:off x="0" y="1"/>
              <a:ext cx="7307263" cy="889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107" name="圖片 10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450" y="155654"/>
              <a:ext cx="2418250" cy="577693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矩形 107"/>
            <p:cNvSpPr/>
            <p:nvPr/>
          </p:nvSpPr>
          <p:spPr>
            <a:xfrm>
              <a:off x="0" y="888999"/>
              <a:ext cx="7307263" cy="114335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文字方塊 108"/>
            <p:cNvSpPr txBox="1"/>
            <p:nvPr/>
          </p:nvSpPr>
          <p:spPr>
            <a:xfrm>
              <a:off x="4058751" y="275223"/>
              <a:ext cx="302784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Home    About    Live    Video </a:t>
              </a:r>
              <a:endParaRPr lang="zh-TW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241054" y="872832"/>
              <a:ext cx="6825150" cy="4292601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11" name="圖片 1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84" y="1439445"/>
              <a:ext cx="6466693" cy="3383253"/>
            </a:xfrm>
            <a:prstGeom prst="rect">
              <a:avLst/>
            </a:prstGeom>
            <a:ln>
              <a:noFill/>
            </a:ln>
          </p:spPr>
        </p:pic>
        <p:sp>
          <p:nvSpPr>
            <p:cNvPr id="112" name="文字方塊 111"/>
            <p:cNvSpPr txBox="1"/>
            <p:nvPr/>
          </p:nvSpPr>
          <p:spPr>
            <a:xfrm>
              <a:off x="412174" y="978779"/>
              <a:ext cx="264490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[Live] 03/27 </a:t>
              </a:r>
              <a:r>
                <a:rPr lang="zh-TW" altLang="en-US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兄弟 </a:t>
              </a:r>
              <a:r>
                <a:rPr lang="en-US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vs </a:t>
              </a:r>
              <a:r>
                <a:rPr lang="zh-TW" altLang="en-US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義</a:t>
              </a:r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大</a:t>
              </a:r>
              <a:endPara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241054" y="5165433"/>
              <a:ext cx="6825150" cy="71571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114" name="圖片 1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254" y="6558165"/>
              <a:ext cx="2948041" cy="16489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5" name="圖片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9616" y="6555158"/>
              <a:ext cx="2949880" cy="165497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6" name="圖片 1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415" y="9213898"/>
              <a:ext cx="2949880" cy="165497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7" name="圖片 11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244" y="9213898"/>
              <a:ext cx="2948252" cy="1648671"/>
            </a:xfrm>
            <a:prstGeom prst="rect">
              <a:avLst/>
            </a:prstGeom>
            <a:ln>
              <a:noFill/>
            </a:ln>
          </p:spPr>
        </p:pic>
        <p:sp>
          <p:nvSpPr>
            <p:cNvPr id="118" name="文字方塊 117"/>
            <p:cNvSpPr txBox="1"/>
            <p:nvPr/>
          </p:nvSpPr>
          <p:spPr>
            <a:xfrm>
              <a:off x="505254" y="5797081"/>
              <a:ext cx="291319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03/27 </a:t>
              </a:r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兄弟 </a:t>
              </a:r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vs </a:t>
              </a:r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義大 一局上，鄭達鴻擊出中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外野德州安打，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…</a:t>
              </a:r>
              <a:endPara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3870588" y="5776654"/>
              <a:ext cx="294806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03/27 </a:t>
              </a:r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兄弟 </a:t>
              </a:r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vs </a:t>
              </a:r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義大 四局上，兄弟九位打者一共擊出</a:t>
              </a:r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支</a:t>
              </a:r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安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…</a:t>
              </a:r>
              <a:endPara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504074" y="8549863"/>
              <a:ext cx="291437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03/27 Lamigo vs </a:t>
              </a:r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統一 四局下，鄭鎧文三壘邊線二壘安打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…</a:t>
              </a:r>
              <a:endPara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1" name="文字方塊 120"/>
            <p:cNvSpPr txBox="1"/>
            <p:nvPr/>
          </p:nvSpPr>
          <p:spPr>
            <a:xfrm>
              <a:off x="3950860" y="8553944"/>
              <a:ext cx="291961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03/27 Lamigo vs </a:t>
              </a:r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統一 五局下，潘武雄敲出二壘方向雙殺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打</a:t>
              </a:r>
              <a:endPara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420284" y="5317712"/>
              <a:ext cx="150754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t"/>
              <a:r>
                <a:rPr lang="zh-TW" altLang="en-US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精選賽事影片</a:t>
              </a:r>
              <a:endPara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23" name="圖片 12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7062" y="11231795"/>
              <a:ext cx="532965" cy="532965"/>
            </a:xfrm>
            <a:prstGeom prst="rect">
              <a:avLst/>
            </a:prstGeom>
          </p:spPr>
        </p:pic>
        <p:pic>
          <p:nvPicPr>
            <p:cNvPr id="124" name="圖片 12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086" y="11224910"/>
              <a:ext cx="532965" cy="532965"/>
            </a:xfrm>
            <a:prstGeom prst="rect">
              <a:avLst/>
            </a:prstGeom>
          </p:spPr>
        </p:pic>
        <p:sp>
          <p:nvSpPr>
            <p:cNvPr id="125" name="矩形 124"/>
            <p:cNvSpPr/>
            <p:nvPr/>
          </p:nvSpPr>
          <p:spPr>
            <a:xfrm>
              <a:off x="-3977" y="11911369"/>
              <a:ext cx="7311239" cy="51712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412174" y="12025986"/>
              <a:ext cx="2438486" cy="27699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Copyright © </a:t>
              </a:r>
              <a:r>
                <a:rPr lang="en-US" altLang="zh-TW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2016  </a:t>
              </a:r>
              <a:r>
                <a:rPr lang="en-US" altLang="zh-TW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Fred </a:t>
              </a:r>
              <a:r>
                <a:rPr lang="en-US" altLang="zh-TW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Chen</a:t>
              </a:r>
              <a:endParaRPr lang="zh-TW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7" name="圖片 12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4567" y="11989149"/>
              <a:ext cx="341494" cy="34149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8" name="圖片 12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0019" y="11989149"/>
              <a:ext cx="341486" cy="34148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9" name="圖片 12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7732" y="11989149"/>
              <a:ext cx="360615" cy="341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337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768</TotalTime>
  <Words>93</Words>
  <Application>Microsoft Office PowerPoint</Application>
  <PresentationFormat>自訂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fred50215</dc:creator>
  <cp:lastModifiedBy>fred50215</cp:lastModifiedBy>
  <cp:revision>28</cp:revision>
  <dcterms:created xsi:type="dcterms:W3CDTF">2016-05-11T06:13:57Z</dcterms:created>
  <dcterms:modified xsi:type="dcterms:W3CDTF">2016-05-14T12:46:50Z</dcterms:modified>
</cp:coreProperties>
</file>