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049588" cy="719931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0F0F"/>
    <a:srgbClr val="C1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660"/>
  </p:normalViewPr>
  <p:slideViewPr>
    <p:cSldViewPr snapToGrid="0">
      <p:cViewPr>
        <p:scale>
          <a:sx n="200" d="100"/>
          <a:sy n="200" d="100"/>
        </p:scale>
        <p:origin x="1518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719" y="1178222"/>
            <a:ext cx="2592150" cy="2506427"/>
          </a:xfrm>
        </p:spPr>
        <p:txBody>
          <a:bodyPr anchor="b"/>
          <a:lstStyle>
            <a:lvl1pPr algn="ctr">
              <a:defRPr sz="2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199" y="3781306"/>
            <a:ext cx="2287191" cy="1738167"/>
          </a:xfrm>
        </p:spPr>
        <p:txBody>
          <a:bodyPr/>
          <a:lstStyle>
            <a:lvl1pPr marL="0" indent="0" algn="ctr">
              <a:buNone/>
              <a:defRPr sz="800"/>
            </a:lvl1pPr>
            <a:lvl2pPr marL="152476" indent="0" algn="ctr">
              <a:buNone/>
              <a:defRPr sz="667"/>
            </a:lvl2pPr>
            <a:lvl3pPr marL="304952" indent="0" algn="ctr">
              <a:buNone/>
              <a:defRPr sz="600"/>
            </a:lvl3pPr>
            <a:lvl4pPr marL="457429" indent="0" algn="ctr">
              <a:buNone/>
              <a:defRPr sz="534"/>
            </a:lvl4pPr>
            <a:lvl5pPr marL="609905" indent="0" algn="ctr">
              <a:buNone/>
              <a:defRPr sz="534"/>
            </a:lvl5pPr>
            <a:lvl6pPr marL="762381" indent="0" algn="ctr">
              <a:buNone/>
              <a:defRPr sz="534"/>
            </a:lvl6pPr>
            <a:lvl7pPr marL="914857" indent="0" algn="ctr">
              <a:buNone/>
              <a:defRPr sz="534"/>
            </a:lvl7pPr>
            <a:lvl8pPr marL="1067333" indent="0" algn="ctr">
              <a:buNone/>
              <a:defRPr sz="534"/>
            </a:lvl8pPr>
            <a:lvl9pPr marL="1219810" indent="0" algn="ctr">
              <a:buNone/>
              <a:defRPr sz="53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76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73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2362" y="383297"/>
            <a:ext cx="657567" cy="610108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660" y="383297"/>
            <a:ext cx="1934582" cy="610108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19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21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071" y="1794831"/>
            <a:ext cx="2630270" cy="2994714"/>
          </a:xfrm>
        </p:spPr>
        <p:txBody>
          <a:bodyPr anchor="b"/>
          <a:lstStyle>
            <a:lvl1pPr>
              <a:defRPr sz="2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71" y="4817876"/>
            <a:ext cx="2630270" cy="1574849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52476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95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429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4pPr>
            <a:lvl5pPr marL="609905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5pPr>
            <a:lvl6pPr marL="762381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6pPr>
            <a:lvl7pPr marL="914857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7pPr>
            <a:lvl8pPr marL="1067333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8pPr>
            <a:lvl9pPr marL="1219810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3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659" y="1916484"/>
            <a:ext cx="1296075" cy="45678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3854" y="1916484"/>
            <a:ext cx="1296075" cy="45678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70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383299"/>
            <a:ext cx="2630270" cy="139153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57" y="1764832"/>
            <a:ext cx="1290118" cy="86491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476" indent="0">
              <a:buNone/>
              <a:defRPr sz="667" b="1"/>
            </a:lvl2pPr>
            <a:lvl3pPr marL="304952" indent="0">
              <a:buNone/>
              <a:defRPr sz="600" b="1"/>
            </a:lvl3pPr>
            <a:lvl4pPr marL="457429" indent="0">
              <a:buNone/>
              <a:defRPr sz="534" b="1"/>
            </a:lvl4pPr>
            <a:lvl5pPr marL="609905" indent="0">
              <a:buNone/>
              <a:defRPr sz="534" b="1"/>
            </a:lvl5pPr>
            <a:lvl6pPr marL="762381" indent="0">
              <a:buNone/>
              <a:defRPr sz="534" b="1"/>
            </a:lvl6pPr>
            <a:lvl7pPr marL="914857" indent="0">
              <a:buNone/>
              <a:defRPr sz="534" b="1"/>
            </a:lvl7pPr>
            <a:lvl8pPr marL="1067333" indent="0">
              <a:buNone/>
              <a:defRPr sz="534" b="1"/>
            </a:lvl8pPr>
            <a:lvl9pPr marL="1219810" indent="0">
              <a:buNone/>
              <a:defRPr sz="5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057" y="2629749"/>
            <a:ext cx="1290118" cy="386796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3854" y="1764832"/>
            <a:ext cx="1296472" cy="86491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476" indent="0">
              <a:buNone/>
              <a:defRPr sz="667" b="1"/>
            </a:lvl2pPr>
            <a:lvl3pPr marL="304952" indent="0">
              <a:buNone/>
              <a:defRPr sz="600" b="1"/>
            </a:lvl3pPr>
            <a:lvl4pPr marL="457429" indent="0">
              <a:buNone/>
              <a:defRPr sz="534" b="1"/>
            </a:lvl4pPr>
            <a:lvl5pPr marL="609905" indent="0">
              <a:buNone/>
              <a:defRPr sz="534" b="1"/>
            </a:lvl5pPr>
            <a:lvl6pPr marL="762381" indent="0">
              <a:buNone/>
              <a:defRPr sz="534" b="1"/>
            </a:lvl6pPr>
            <a:lvl7pPr marL="914857" indent="0">
              <a:buNone/>
              <a:defRPr sz="534" b="1"/>
            </a:lvl7pPr>
            <a:lvl8pPr marL="1067333" indent="0">
              <a:buNone/>
              <a:defRPr sz="534" b="1"/>
            </a:lvl8pPr>
            <a:lvl9pPr marL="1219810" indent="0">
              <a:buNone/>
              <a:defRPr sz="5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3854" y="2629749"/>
            <a:ext cx="1296472" cy="386796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20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53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0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479954"/>
            <a:ext cx="983572" cy="167984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472" y="1036570"/>
            <a:ext cx="1543854" cy="5116178"/>
          </a:xfrm>
        </p:spPr>
        <p:txBody>
          <a:bodyPr/>
          <a:lstStyle>
            <a:lvl1pPr>
              <a:defRPr sz="1067"/>
            </a:lvl1pPr>
            <a:lvl2pPr>
              <a:defRPr sz="934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056" y="2159794"/>
            <a:ext cx="983572" cy="4001285"/>
          </a:xfrm>
        </p:spPr>
        <p:txBody>
          <a:bodyPr/>
          <a:lstStyle>
            <a:lvl1pPr marL="0" indent="0">
              <a:buNone/>
              <a:defRPr sz="534"/>
            </a:lvl1pPr>
            <a:lvl2pPr marL="152476" indent="0">
              <a:buNone/>
              <a:defRPr sz="467"/>
            </a:lvl2pPr>
            <a:lvl3pPr marL="304952" indent="0">
              <a:buNone/>
              <a:defRPr sz="400"/>
            </a:lvl3pPr>
            <a:lvl4pPr marL="457429" indent="0">
              <a:buNone/>
              <a:defRPr sz="334"/>
            </a:lvl4pPr>
            <a:lvl5pPr marL="609905" indent="0">
              <a:buNone/>
              <a:defRPr sz="334"/>
            </a:lvl5pPr>
            <a:lvl6pPr marL="762381" indent="0">
              <a:buNone/>
              <a:defRPr sz="334"/>
            </a:lvl6pPr>
            <a:lvl7pPr marL="914857" indent="0">
              <a:buNone/>
              <a:defRPr sz="334"/>
            </a:lvl7pPr>
            <a:lvl8pPr marL="1067333" indent="0">
              <a:buNone/>
              <a:defRPr sz="334"/>
            </a:lvl8pPr>
            <a:lvl9pPr marL="1219810" indent="0">
              <a:buNone/>
              <a:defRPr sz="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58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479954"/>
            <a:ext cx="983572" cy="167984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96472" y="1036570"/>
            <a:ext cx="1543854" cy="5116178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476" indent="0">
              <a:buNone/>
              <a:defRPr sz="934"/>
            </a:lvl2pPr>
            <a:lvl3pPr marL="304952" indent="0">
              <a:buNone/>
              <a:defRPr sz="800"/>
            </a:lvl3pPr>
            <a:lvl4pPr marL="457429" indent="0">
              <a:buNone/>
              <a:defRPr sz="667"/>
            </a:lvl4pPr>
            <a:lvl5pPr marL="609905" indent="0">
              <a:buNone/>
              <a:defRPr sz="667"/>
            </a:lvl5pPr>
            <a:lvl6pPr marL="762381" indent="0">
              <a:buNone/>
              <a:defRPr sz="667"/>
            </a:lvl6pPr>
            <a:lvl7pPr marL="914857" indent="0">
              <a:buNone/>
              <a:defRPr sz="667"/>
            </a:lvl7pPr>
            <a:lvl8pPr marL="1067333" indent="0">
              <a:buNone/>
              <a:defRPr sz="667"/>
            </a:lvl8pPr>
            <a:lvl9pPr marL="1219810" indent="0">
              <a:buNone/>
              <a:defRPr sz="66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056" y="2159794"/>
            <a:ext cx="983572" cy="4001285"/>
          </a:xfrm>
        </p:spPr>
        <p:txBody>
          <a:bodyPr/>
          <a:lstStyle>
            <a:lvl1pPr marL="0" indent="0">
              <a:buNone/>
              <a:defRPr sz="534"/>
            </a:lvl1pPr>
            <a:lvl2pPr marL="152476" indent="0">
              <a:buNone/>
              <a:defRPr sz="467"/>
            </a:lvl2pPr>
            <a:lvl3pPr marL="304952" indent="0">
              <a:buNone/>
              <a:defRPr sz="400"/>
            </a:lvl3pPr>
            <a:lvl4pPr marL="457429" indent="0">
              <a:buNone/>
              <a:defRPr sz="334"/>
            </a:lvl4pPr>
            <a:lvl5pPr marL="609905" indent="0">
              <a:buNone/>
              <a:defRPr sz="334"/>
            </a:lvl5pPr>
            <a:lvl6pPr marL="762381" indent="0">
              <a:buNone/>
              <a:defRPr sz="334"/>
            </a:lvl6pPr>
            <a:lvl7pPr marL="914857" indent="0">
              <a:buNone/>
              <a:defRPr sz="334"/>
            </a:lvl7pPr>
            <a:lvl8pPr marL="1067333" indent="0">
              <a:buNone/>
              <a:defRPr sz="334"/>
            </a:lvl8pPr>
            <a:lvl9pPr marL="1219810" indent="0">
              <a:buNone/>
              <a:defRPr sz="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1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659" y="383299"/>
            <a:ext cx="2630270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659" y="1916484"/>
            <a:ext cx="2630270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9659" y="6672698"/>
            <a:ext cx="68615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5949C-A975-47C0-855E-C9A3BD3A04B9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0176" y="6672698"/>
            <a:ext cx="102923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3772" y="6672698"/>
            <a:ext cx="68615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65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4952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238" indent="-76238" algn="l" defTabSz="304952" rtl="0" eaLnBrk="1" latinLnBrk="0" hangingPunct="1">
        <a:lnSpc>
          <a:spcPct val="90000"/>
        </a:lnSpc>
        <a:spcBef>
          <a:spcPts val="334"/>
        </a:spcBef>
        <a:buFont typeface="Arial" panose="020B0604020202020204" pitchFamily="34" charset="0"/>
        <a:buChar char="•"/>
        <a:defRPr sz="934" kern="1200">
          <a:solidFill>
            <a:schemeClr val="tx1"/>
          </a:solidFill>
          <a:latin typeface="+mn-lt"/>
          <a:ea typeface="+mn-ea"/>
          <a:cs typeface="+mn-cs"/>
        </a:defRPr>
      </a:lvl1pPr>
      <a:lvl2pPr marL="228714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1191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667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6143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619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1095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3572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048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476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952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429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905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2381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857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7333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810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0" y="-13501"/>
            <a:ext cx="3054472" cy="6239275"/>
            <a:chOff x="0" y="-13501"/>
            <a:chExt cx="3054472" cy="6239275"/>
          </a:xfrm>
        </p:grpSpPr>
        <p:sp>
          <p:nvSpPr>
            <p:cNvPr id="53" name="矩形 52"/>
            <p:cNvSpPr/>
            <p:nvPr/>
          </p:nvSpPr>
          <p:spPr>
            <a:xfrm>
              <a:off x="0" y="-13501"/>
              <a:ext cx="3049588" cy="36910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54" name="圖片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553" y="35064"/>
              <a:ext cx="1138481" cy="271971"/>
            </a:xfrm>
            <a:prstGeom prst="rect">
              <a:avLst/>
            </a:prstGeom>
            <a:ln>
              <a:noFill/>
            </a:ln>
          </p:spPr>
        </p:pic>
        <p:sp>
          <p:nvSpPr>
            <p:cNvPr id="55" name="矩形 54"/>
            <p:cNvSpPr/>
            <p:nvPr/>
          </p:nvSpPr>
          <p:spPr>
            <a:xfrm>
              <a:off x="0" y="307035"/>
              <a:ext cx="3049588" cy="59187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50007" y="307036"/>
              <a:ext cx="2749572" cy="175036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50009" y="2057401"/>
              <a:ext cx="2749571" cy="39433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006" y="618874"/>
              <a:ext cx="2749571" cy="143852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圖片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006" y="55030"/>
              <a:ext cx="178606" cy="178606"/>
            </a:xfrm>
            <a:prstGeom prst="rect">
              <a:avLst/>
            </a:prstGeom>
          </p:spPr>
        </p:pic>
        <p:pic>
          <p:nvPicPr>
            <p:cNvPr id="60" name="圖片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847" y="2535546"/>
              <a:ext cx="1143688" cy="639712"/>
            </a:xfrm>
            <a:prstGeom prst="rect">
              <a:avLst/>
            </a:prstGeom>
            <a:ln>
              <a:noFill/>
            </a:ln>
          </p:spPr>
        </p:pic>
        <p:sp>
          <p:nvSpPr>
            <p:cNvPr id="61" name="文字方塊 60"/>
            <p:cNvSpPr txBox="1"/>
            <p:nvPr/>
          </p:nvSpPr>
          <p:spPr>
            <a:xfrm>
              <a:off x="1374776" y="2707283"/>
              <a:ext cx="14552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altLang="zh-TW" sz="7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03/27 </a:t>
              </a:r>
              <a:r>
                <a:rPr lang="zh-TW" altLang="en-US" sz="7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兄弟 </a:t>
              </a:r>
              <a:r>
                <a:rPr lang="en-US" altLang="zh-TW" sz="7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vs </a:t>
              </a:r>
              <a:r>
                <a:rPr lang="zh-TW" altLang="en-US" sz="7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義大 一局上，鄭</a:t>
              </a:r>
              <a:endParaRPr lang="en-US" altLang="zh-TW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fontAlgn="t"/>
              <a:r>
                <a:rPr lang="zh-TW" altLang="en-US" sz="7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達鴻擊出中外野德州安打，</a:t>
              </a:r>
              <a:r>
                <a:rPr lang="en-US" altLang="zh-TW" sz="7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</a:t>
              </a:r>
              <a:endParaRPr lang="zh-TW" altLang="en-US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1028308" y="2173004"/>
              <a:ext cx="912539" cy="230832"/>
            </a:xfrm>
            <a:prstGeom prst="rect">
              <a:avLst/>
            </a:prstGeom>
            <a:noFill/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 fontAlgn="t"/>
              <a:r>
                <a:rPr lang="zh-TW" altLang="en-US" sz="9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精選賽事影片</a:t>
              </a: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712527" y="319020"/>
              <a:ext cx="155493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altLang="zh-TW" sz="9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[Live] 03/27 </a:t>
              </a:r>
              <a:r>
                <a:rPr lang="zh-TW" altLang="en-US" sz="9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兄弟 </a:t>
              </a:r>
              <a:r>
                <a:rPr lang="en-US" altLang="zh-TW" sz="9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vs </a:t>
              </a:r>
              <a:r>
                <a:rPr lang="zh-TW" altLang="en-US" sz="9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義大</a:t>
              </a: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1388238" y="3463083"/>
              <a:ext cx="15248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altLang="zh-TW" sz="7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03/27 </a:t>
              </a:r>
              <a:r>
                <a:rPr lang="zh-TW" altLang="en-US" sz="7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兄弟 </a:t>
              </a:r>
              <a:r>
                <a:rPr lang="en-US" altLang="zh-TW" sz="7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vs </a:t>
              </a:r>
              <a:r>
                <a:rPr lang="zh-TW" altLang="en-US" sz="7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義大 四局上，兄弟</a:t>
              </a:r>
              <a:endParaRPr lang="en-US" altLang="zh-TW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fontAlgn="t"/>
              <a:r>
                <a:rPr lang="zh-TW" altLang="en-US" sz="7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九位打者一共擊出</a:t>
              </a:r>
              <a:r>
                <a:rPr lang="en-US" altLang="zh-TW" sz="7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</a:t>
              </a:r>
              <a:r>
                <a:rPr lang="zh-TW" altLang="en-US" sz="7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安打</a:t>
              </a:r>
              <a:r>
                <a:rPr lang="en-US" altLang="zh-TW" sz="7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</a:t>
              </a:r>
              <a:endParaRPr lang="zh-TW" altLang="en-US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65" name="圖片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70" y="3308549"/>
              <a:ext cx="1143688" cy="64164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6" name="圖片 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8943" y="5685643"/>
              <a:ext cx="219599" cy="219599"/>
            </a:xfrm>
            <a:prstGeom prst="rect">
              <a:avLst/>
            </a:prstGeom>
          </p:spPr>
        </p:pic>
        <p:pic>
          <p:nvPicPr>
            <p:cNvPr id="67" name="圖片 6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8960" y="5685643"/>
              <a:ext cx="219599" cy="219599"/>
            </a:xfrm>
            <a:prstGeom prst="rect">
              <a:avLst/>
            </a:prstGeom>
          </p:spPr>
        </p:pic>
        <p:sp>
          <p:nvSpPr>
            <p:cNvPr id="68" name="矩形 67"/>
            <p:cNvSpPr/>
            <p:nvPr/>
          </p:nvSpPr>
          <p:spPr>
            <a:xfrm>
              <a:off x="0" y="5999700"/>
              <a:ext cx="3054472" cy="22402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898039" y="6014630"/>
              <a:ext cx="1183911" cy="18466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Copyright © 2016 </a:t>
              </a:r>
              <a:r>
                <a:rPr lang="en-US" altLang="zh-TW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TW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Fred Chen</a:t>
              </a:r>
              <a:endParaRPr lang="zh-TW" alt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0" name="圖片 6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74" y="4065801"/>
              <a:ext cx="1143463" cy="640178"/>
            </a:xfrm>
            <a:prstGeom prst="rect">
              <a:avLst/>
            </a:prstGeom>
            <a:ln>
              <a:noFill/>
            </a:ln>
          </p:spPr>
        </p:pic>
        <p:sp>
          <p:nvSpPr>
            <p:cNvPr id="71" name="文字方塊 70"/>
            <p:cNvSpPr txBox="1"/>
            <p:nvPr/>
          </p:nvSpPr>
          <p:spPr>
            <a:xfrm>
              <a:off x="1361535" y="4208594"/>
              <a:ext cx="15380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altLang="zh-TW" sz="7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03/27 Lamigo vs </a:t>
              </a:r>
              <a:r>
                <a:rPr lang="zh-TW" altLang="en-US" sz="7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統一 一局下，陽</a:t>
              </a:r>
              <a:endParaRPr lang="en-US" altLang="zh-TW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fontAlgn="t"/>
              <a:r>
                <a:rPr lang="zh-TW" altLang="en-US" sz="7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耀勳發生接球失誤，林志</a:t>
              </a:r>
              <a:r>
                <a:rPr lang="en-US" altLang="zh-TW" sz="7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</a:t>
              </a:r>
              <a:endParaRPr lang="zh-TW" altLang="en-US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72" name="圖片 7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698" y="4837780"/>
              <a:ext cx="1143238" cy="641394"/>
            </a:xfrm>
            <a:prstGeom prst="rect">
              <a:avLst/>
            </a:prstGeom>
            <a:ln>
              <a:noFill/>
            </a:ln>
          </p:spPr>
        </p:pic>
        <p:sp>
          <p:nvSpPr>
            <p:cNvPr id="73" name="文字方塊 72"/>
            <p:cNvSpPr txBox="1"/>
            <p:nvPr/>
          </p:nvSpPr>
          <p:spPr>
            <a:xfrm>
              <a:off x="1361535" y="4998624"/>
              <a:ext cx="15380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altLang="zh-TW" sz="7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03/27 Lamigo vs </a:t>
              </a:r>
              <a:r>
                <a:rPr lang="zh-TW" altLang="en-US" sz="7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統一 四局下，鄭</a:t>
              </a:r>
              <a:endParaRPr lang="en-US" altLang="zh-TW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fontAlgn="t"/>
              <a:r>
                <a:rPr lang="zh-TW" altLang="en-US" sz="7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鎧文三壘邊線二壘安打，</a:t>
              </a:r>
              <a:r>
                <a:rPr lang="en-US" altLang="zh-TW" sz="7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</a:t>
              </a:r>
              <a:endParaRPr lang="zh-TW" altLang="en-US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3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</TotalTime>
  <Words>91</Words>
  <Application>Microsoft Office PowerPoint</Application>
  <PresentationFormat>自訂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fred50215</dc:creator>
  <cp:lastModifiedBy>fred50215</cp:lastModifiedBy>
  <cp:revision>28</cp:revision>
  <dcterms:created xsi:type="dcterms:W3CDTF">2016-05-11T06:13:57Z</dcterms:created>
  <dcterms:modified xsi:type="dcterms:W3CDTF">2016-05-15T04:07:42Z</dcterms:modified>
</cp:coreProperties>
</file>