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90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42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1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7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74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9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8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6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1B3F85-CEAF-41E1-B8F4-979441B67F11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29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11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1B3F85-CEAF-41E1-B8F4-979441B67F11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.ntut.edu.tw/~t10159032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11901714" cy="6300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ea typeface="微軟正黑體" panose="020B0604030504040204" pitchFamily="34" charset="-120"/>
              </a:rPr>
              <a:t>iCalendar </a:t>
            </a:r>
            <a:r>
              <a:rPr lang="zh-TW" altLang="en-US" b="1" dirty="0" smtClean="0">
                <a:ea typeface="微軟正黑體" panose="020B0604030504040204" pitchFamily="34" charset="-120"/>
              </a:rPr>
              <a:t>十大易用性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12951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101590320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陳品政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101590339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周韋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丞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cap="none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http://www.cc.ntut.edu.tw/~t101590320</a:t>
            </a:r>
            <a:endParaRPr lang="zh-TW" altLang="zh-TW" b="1" cap="none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317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727200" y="348344"/>
            <a:ext cx="904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發現問題：搜尋活動獨立於另一頁面，與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MyCalendar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不同頁。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5340" b="70662"/>
          <a:stretch/>
        </p:blipFill>
        <p:spPr>
          <a:xfrm>
            <a:off x="182577" y="2728686"/>
            <a:ext cx="2799144" cy="27448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30107" b="1136"/>
          <a:stretch/>
        </p:blipFill>
        <p:spPr>
          <a:xfrm>
            <a:off x="3232457" y="2728686"/>
            <a:ext cx="2824664" cy="274486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727200" y="1076850"/>
            <a:ext cx="7552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解決方法：將兩者合併，搜尋結果以彈出視窗顯示。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32" b="43671"/>
          <a:stretch/>
        </p:blipFill>
        <p:spPr bwMode="auto">
          <a:xfrm>
            <a:off x="6574971" y="2728686"/>
            <a:ext cx="5283932" cy="2967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29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a typeface="微軟正黑體" panose="020B0604030504040204" pitchFamily="34" charset="-120"/>
              </a:rPr>
              <a:t>8.</a:t>
            </a:r>
            <a:r>
              <a:rPr lang="zh-TW" altLang="en-US" b="1" dirty="0" smtClean="0">
                <a:ea typeface="微軟正黑體" panose="020B0604030504040204" pitchFamily="34" charset="-120"/>
              </a:rPr>
              <a:t>美觀與簡化設計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Aesthetic and minimalist design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6843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26" y="2468894"/>
            <a:ext cx="6196183" cy="28657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09" y="2468894"/>
            <a:ext cx="4927630" cy="279979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22400" y="374741"/>
            <a:ext cx="8036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發現問題：在小螢幕時，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MyCalendar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內的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button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會跑版。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22400" y="1109338"/>
            <a:ext cx="9618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解決方法：在小螢幕時，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將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button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軟正黑體" panose="020B0604030504040204" pitchFamily="34" charset="-120"/>
              </a:rPr>
              <a:t>重新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軟正黑體" panose="020B0604030504040204" pitchFamily="34" charset="-120"/>
              </a:rPr>
              <a:t>排版，並將選擇呈現行事曆的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軟正黑體" panose="020B0604030504040204" pitchFamily="34" charset="-120"/>
              </a:rPr>
              <a:t>    方式以下拉是選單呈現，使畫面簡潔明瞭。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97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a typeface="微軟正黑體" panose="020B0604030504040204" pitchFamily="34" charset="-120"/>
              </a:rPr>
              <a:t>10.</a:t>
            </a:r>
            <a:r>
              <a:rPr lang="zh-TW" altLang="en-US" b="1" dirty="0" smtClean="0">
                <a:ea typeface="微軟正黑體" panose="020B0604030504040204" pitchFamily="34" charset="-120"/>
              </a:rPr>
              <a:t>幫助與說明文件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Help and documentation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0234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524001" y="135361"/>
            <a:ext cx="6270625" cy="5243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發現問題：網站過於複雜，使用者無所適從。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4" b="69005"/>
          <a:stretch/>
        </p:blipFill>
        <p:spPr>
          <a:xfrm>
            <a:off x="1523775" y="1755872"/>
            <a:ext cx="9231312" cy="236855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4411489"/>
            <a:ext cx="9231086" cy="17175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23775" y="897386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解決方法：新增幫助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說明頁面，輔導使用者使用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iCalendar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ea typeface="微軟正黑體" panose="020B0604030504040204" pitchFamily="34" charset="-120"/>
              </a:rPr>
              <a:t>系統狀態能見度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Visibility of system status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5794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6" y="2042205"/>
            <a:ext cx="3115810" cy="402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96405" y="2042205"/>
            <a:ext cx="2623366" cy="402476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27200" y="348344"/>
            <a:ext cx="920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發現問題：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MyCalendar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的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event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中，選取到該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event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並無明顯顯示。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27200" y="1081315"/>
            <a:ext cx="777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解決方法：滑鼠滑過，改變底色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#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dddddd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-&gt; #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bbbbbb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264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 rotWithShape="1">
          <a:blip r:embed="rId2"/>
          <a:srcRect b="48837"/>
          <a:stretch/>
        </p:blipFill>
        <p:spPr>
          <a:xfrm>
            <a:off x="1349829" y="2157105"/>
            <a:ext cx="9695542" cy="957943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 rotWithShape="1">
          <a:blip r:embed="rId3"/>
          <a:srcRect b="48217"/>
          <a:stretch/>
        </p:blipFill>
        <p:spPr>
          <a:xfrm>
            <a:off x="1349829" y="3845289"/>
            <a:ext cx="9695542" cy="85734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27200" y="348344"/>
            <a:ext cx="976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發現問題：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Search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的搜尋結果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event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中，選取到該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event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並無明顯顯示。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27200" y="1081315"/>
            <a:ext cx="777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解決方法：滑鼠滑過，改變底色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#0099CC-&gt; #0077AA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258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ea typeface="微軟正黑體" panose="020B0604030504040204" pitchFamily="34" charset="-120"/>
              </a:rPr>
              <a:t>使用者的操控自由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User control and freedom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472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5455" y="3165294"/>
            <a:ext cx="5972175" cy="282067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43802" y="3165294"/>
            <a:ext cx="5896656" cy="219746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27200" y="348344"/>
            <a:ext cx="9950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發現問題：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Setting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的新增行事曆與已存在的行事曆太接近，不夠明顯。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689849" y="1052286"/>
            <a:ext cx="6936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解決方法：將新增行事曆拉到上方，使之突出。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164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a typeface="微軟正黑體" panose="020B0604030504040204" pitchFamily="34" charset="-120"/>
              </a:rPr>
              <a:t>5</a:t>
            </a:r>
            <a:r>
              <a:rPr lang="en-US" altLang="zh-TW" b="1" dirty="0" smtClean="0"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ea typeface="微軟正黑體" panose="020B0604030504040204" pitchFamily="34" charset="-120"/>
              </a:rPr>
              <a:t>預防錯誤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Error prevention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6335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727200" y="348344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發現問題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：表單填寫若出現錯誤沒有提示訊息給使用者。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27200" y="1045029"/>
            <a:ext cx="939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解決方法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：在表單下方添加錯誤訊息欄，若有錯誤便會進行提示。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13" y="1925120"/>
            <a:ext cx="5676900" cy="40005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15" y="1756228"/>
            <a:ext cx="4634594" cy="43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a typeface="微軟正黑體" panose="020B0604030504040204" pitchFamily="34" charset="-120"/>
              </a:rPr>
              <a:t>7.</a:t>
            </a:r>
            <a:r>
              <a:rPr lang="zh-TW" altLang="en-US" b="1" dirty="0" smtClean="0">
                <a:ea typeface="微軟正黑體" panose="020B0604030504040204" pitchFamily="34" charset="-120"/>
              </a:rPr>
              <a:t>彈性與使用效率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Flexibility and efficiency of use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9363052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312</Words>
  <Application>Microsoft Office PowerPoint</Application>
  <PresentationFormat>寬螢幕</PresentationFormat>
  <Paragraphs>31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回顧</vt:lpstr>
      <vt:lpstr>iCalendar 十大易用性</vt:lpstr>
      <vt:lpstr>1 .系統狀態能見度</vt:lpstr>
      <vt:lpstr>PowerPoint 簡報</vt:lpstr>
      <vt:lpstr>PowerPoint 簡報</vt:lpstr>
      <vt:lpstr>3.使用者的操控自由</vt:lpstr>
      <vt:lpstr>PowerPoint 簡報</vt:lpstr>
      <vt:lpstr>5.預防錯誤</vt:lpstr>
      <vt:lpstr>PowerPoint 簡報</vt:lpstr>
      <vt:lpstr>7.彈性與使用效率</vt:lpstr>
      <vt:lpstr>PowerPoint 簡報</vt:lpstr>
      <vt:lpstr>8.美觀與簡化設計</vt:lpstr>
      <vt:lpstr>PowerPoint 簡報</vt:lpstr>
      <vt:lpstr>10.幫助與說明文件</vt:lpstr>
      <vt:lpstr>發現問題：網站過於複雜，使用者無所適從。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iCalendar 十大易用性</dc:title>
  <dc:creator>fred50215</dc:creator>
  <cp:lastModifiedBy>fred50215</cp:lastModifiedBy>
  <cp:revision>28</cp:revision>
  <dcterms:created xsi:type="dcterms:W3CDTF">2016-05-16T11:58:00Z</dcterms:created>
  <dcterms:modified xsi:type="dcterms:W3CDTF">2016-05-16T14:02:19Z</dcterms:modified>
</cp:coreProperties>
</file>